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Masters/slideMaster8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layout2.xml" ContentType="application/vnd.openxmlformats-officedocument.drawingml.diagram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61" r:id="rId2"/>
    <p:sldMasterId id="2147483963" r:id="rId3"/>
    <p:sldMasterId id="2147483965" r:id="rId4"/>
    <p:sldMasterId id="2147483967" r:id="rId5"/>
    <p:sldMasterId id="2147483969" r:id="rId6"/>
    <p:sldMasterId id="2147483971" r:id="rId7"/>
    <p:sldMasterId id="2147483973" r:id="rId8"/>
    <p:sldMasterId id="2147483975" r:id="rId9"/>
  </p:sldMasterIdLst>
  <p:notesMasterIdLst>
    <p:notesMasterId r:id="rId35"/>
  </p:notesMasterIdLst>
  <p:sldIdLst>
    <p:sldId id="257" r:id="rId10"/>
    <p:sldId id="272" r:id="rId11"/>
    <p:sldId id="273" r:id="rId12"/>
    <p:sldId id="260" r:id="rId13"/>
    <p:sldId id="289" r:id="rId14"/>
    <p:sldId id="286" r:id="rId15"/>
    <p:sldId id="288" r:id="rId16"/>
    <p:sldId id="291" r:id="rId17"/>
    <p:sldId id="290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8" r:id="rId30"/>
    <p:sldId id="309" r:id="rId31"/>
    <p:sldId id="310" r:id="rId32"/>
    <p:sldId id="311" r:id="rId33"/>
    <p:sldId id="312" r:id="rId34"/>
  </p:sldIdLst>
  <p:sldSz cx="9144000" cy="6858000" type="screen4x3"/>
  <p:notesSz cx="7019925" cy="93059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84014" autoAdjust="0"/>
  </p:normalViewPr>
  <p:slideViewPr>
    <p:cSldViewPr>
      <p:cViewPr>
        <p:scale>
          <a:sx n="90" d="100"/>
          <a:sy n="90" d="100"/>
        </p:scale>
        <p:origin x="-22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14" y="-96"/>
      </p:cViewPr>
      <p:guideLst>
        <p:guide orient="horz" pos="2931"/>
        <p:guide pos="221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991FAB-1147-4680-8D9B-471AB2C966A6}" type="doc">
      <dgm:prSet loTypeId="urn:microsoft.com/office/officeart/2005/8/layout/radial6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3196C6-6837-44E5-8F98-B03B4EA5D9D1}">
      <dgm:prSet phldrT="[Text]"/>
      <dgm:spPr>
        <a:solidFill>
          <a:srgbClr val="FFCC00"/>
        </a:solidFill>
      </dgm:spPr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Success</a:t>
          </a:r>
          <a:endParaRPr lang="en-US" b="1" dirty="0">
            <a:solidFill>
              <a:schemeClr val="tx1"/>
            </a:solidFill>
          </a:endParaRPr>
        </a:p>
      </dgm:t>
    </dgm:pt>
    <dgm:pt modelId="{66122263-0637-45C8-980F-13007A8E54C1}" type="parTrans" cxnId="{B92C6BF1-37BC-4829-A5AE-39C33E6B4F17}">
      <dgm:prSet/>
      <dgm:spPr/>
      <dgm:t>
        <a:bodyPr/>
        <a:lstStyle/>
        <a:p>
          <a:endParaRPr lang="en-US"/>
        </a:p>
      </dgm:t>
    </dgm:pt>
    <dgm:pt modelId="{77FFB9B4-3C9B-4824-B798-185EA6BDA7E8}" type="sibTrans" cxnId="{B92C6BF1-37BC-4829-A5AE-39C33E6B4F17}">
      <dgm:prSet/>
      <dgm:spPr/>
      <dgm:t>
        <a:bodyPr/>
        <a:lstStyle/>
        <a:p>
          <a:endParaRPr lang="en-US"/>
        </a:p>
      </dgm:t>
    </dgm:pt>
    <dgm:pt modelId="{3B7C5542-8BD2-4F73-A35D-E73F4935F62A}">
      <dgm:prSet phldrT="[Text]" custT="1"/>
      <dgm:spPr>
        <a:solidFill>
          <a:srgbClr val="92D050"/>
        </a:solidFill>
      </dgm:spPr>
      <dgm:t>
        <a:bodyPr/>
        <a:lstStyle/>
        <a:p>
          <a:r>
            <a:rPr lang="en-US" sz="1100" b="1" dirty="0" smtClean="0">
              <a:solidFill>
                <a:schemeClr val="tx1"/>
              </a:solidFill>
            </a:rPr>
            <a:t>Safety</a:t>
          </a:r>
          <a:endParaRPr lang="en-US" sz="1100" b="1" dirty="0">
            <a:solidFill>
              <a:schemeClr val="tx1"/>
            </a:solidFill>
          </a:endParaRPr>
        </a:p>
      </dgm:t>
    </dgm:pt>
    <dgm:pt modelId="{788A135B-DF6F-4868-AF1C-10B73A4EE934}" type="parTrans" cxnId="{A54DDE9B-DFCD-4006-AC7E-ECF1DB667AE9}">
      <dgm:prSet/>
      <dgm:spPr/>
      <dgm:t>
        <a:bodyPr/>
        <a:lstStyle/>
        <a:p>
          <a:endParaRPr lang="en-US"/>
        </a:p>
      </dgm:t>
    </dgm:pt>
    <dgm:pt modelId="{F1942FA3-1769-487A-A1BF-83752C7067EF}" type="sibTrans" cxnId="{A54DDE9B-DFCD-4006-AC7E-ECF1DB667AE9}">
      <dgm:prSet/>
      <dgm:spPr/>
      <dgm:t>
        <a:bodyPr/>
        <a:lstStyle/>
        <a:p>
          <a:endParaRPr lang="en-US"/>
        </a:p>
      </dgm:t>
    </dgm:pt>
    <dgm:pt modelId="{6C5E7389-5548-4048-B68B-21E614A66220}">
      <dgm:prSet phldrT="[Text]" custT="1"/>
      <dgm:spPr>
        <a:solidFill>
          <a:srgbClr val="002060"/>
        </a:solidFill>
      </dgm:spPr>
      <dgm:t>
        <a:bodyPr/>
        <a:lstStyle/>
        <a:p>
          <a:r>
            <a:rPr lang="en-US" sz="1100" b="1" dirty="0" smtClean="0"/>
            <a:t>Quality</a:t>
          </a:r>
          <a:endParaRPr lang="en-US" sz="1100" b="1" dirty="0"/>
        </a:p>
      </dgm:t>
    </dgm:pt>
    <dgm:pt modelId="{944A9CEC-2A70-4081-8C30-157E24729A49}" type="parTrans" cxnId="{F5AD6807-C1E1-4583-96FB-BCD942D04431}">
      <dgm:prSet/>
      <dgm:spPr/>
      <dgm:t>
        <a:bodyPr/>
        <a:lstStyle/>
        <a:p>
          <a:endParaRPr lang="en-US"/>
        </a:p>
      </dgm:t>
    </dgm:pt>
    <dgm:pt modelId="{DFA240F2-1D24-42B9-9E79-1D2D6DE7A9D9}" type="sibTrans" cxnId="{F5AD6807-C1E1-4583-96FB-BCD942D04431}">
      <dgm:prSet/>
      <dgm:spPr/>
      <dgm:t>
        <a:bodyPr/>
        <a:lstStyle/>
        <a:p>
          <a:endParaRPr lang="en-US"/>
        </a:p>
      </dgm:t>
    </dgm:pt>
    <dgm:pt modelId="{BDFBA36B-8EFB-4D54-AC34-2840197EAB49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1100" b="1" dirty="0" smtClean="0"/>
            <a:t>Production</a:t>
          </a:r>
          <a:endParaRPr lang="en-US" sz="1100" b="1" dirty="0"/>
        </a:p>
      </dgm:t>
    </dgm:pt>
    <dgm:pt modelId="{A8F5C0A7-F1B8-453D-9DCB-6B56BB484353}" type="parTrans" cxnId="{84E78E48-BA06-4B50-916C-05ACC5FEDB7A}">
      <dgm:prSet/>
      <dgm:spPr/>
      <dgm:t>
        <a:bodyPr/>
        <a:lstStyle/>
        <a:p>
          <a:endParaRPr lang="en-US"/>
        </a:p>
      </dgm:t>
    </dgm:pt>
    <dgm:pt modelId="{A861FC85-2004-433E-A4D6-2DFD425DBB5F}" type="sibTrans" cxnId="{84E78E48-BA06-4B50-916C-05ACC5FEDB7A}">
      <dgm:prSet/>
      <dgm:spPr/>
      <dgm:t>
        <a:bodyPr/>
        <a:lstStyle/>
        <a:p>
          <a:endParaRPr lang="en-US"/>
        </a:p>
      </dgm:t>
    </dgm:pt>
    <dgm:pt modelId="{1C53A253-D13F-4DFF-8D25-8875275D3A97}" type="pres">
      <dgm:prSet presAssocID="{65991FAB-1147-4680-8D9B-471AB2C966A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82D8FD-67E5-4252-ADFF-E5708972D980}" type="pres">
      <dgm:prSet presAssocID="{293196C6-6837-44E5-8F98-B03B4EA5D9D1}" presName="centerShape" presStyleLbl="node0" presStyleIdx="0" presStyleCnt="1"/>
      <dgm:spPr/>
      <dgm:t>
        <a:bodyPr/>
        <a:lstStyle/>
        <a:p>
          <a:endParaRPr lang="en-US"/>
        </a:p>
      </dgm:t>
    </dgm:pt>
    <dgm:pt modelId="{3E47F8B9-98A8-44C2-8C08-A9FE3CEAB0D8}" type="pres">
      <dgm:prSet presAssocID="{3B7C5542-8BD2-4F73-A35D-E73F4935F62A}" presName="node" presStyleLbl="node1" presStyleIdx="0" presStyleCnt="3" custScaleX="129959" custScaleY="124186" custRadScaleRad="98639" custRadScaleInc="24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C74D98-983F-4A39-81A6-3633B4081F9A}" type="pres">
      <dgm:prSet presAssocID="{3B7C5542-8BD2-4F73-A35D-E73F4935F62A}" presName="dummy" presStyleCnt="0"/>
      <dgm:spPr/>
    </dgm:pt>
    <dgm:pt modelId="{D9102093-177F-4653-B0A7-67182706C0CB}" type="pres">
      <dgm:prSet presAssocID="{F1942FA3-1769-487A-A1BF-83752C7067EF}" presName="sibTrans" presStyleLbl="sibTrans2D1" presStyleIdx="0" presStyleCnt="3" custScaleX="107829" custScaleY="108721"/>
      <dgm:spPr/>
      <dgm:t>
        <a:bodyPr/>
        <a:lstStyle/>
        <a:p>
          <a:endParaRPr lang="en-US"/>
        </a:p>
      </dgm:t>
    </dgm:pt>
    <dgm:pt modelId="{DC7CB31B-A52A-45D1-8567-97C16A762349}" type="pres">
      <dgm:prSet presAssocID="{6C5E7389-5548-4048-B68B-21E614A66220}" presName="node" presStyleLbl="node1" presStyleIdx="1" presStyleCnt="3" custScaleX="129644" custScaleY="1294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421B93-15C1-4209-892C-D1B86597C108}" type="pres">
      <dgm:prSet presAssocID="{6C5E7389-5548-4048-B68B-21E614A66220}" presName="dummy" presStyleCnt="0"/>
      <dgm:spPr/>
    </dgm:pt>
    <dgm:pt modelId="{6EC5DA9A-96BB-473B-8CD2-E33FA93DAA9D}" type="pres">
      <dgm:prSet presAssocID="{DFA240F2-1D24-42B9-9E79-1D2D6DE7A9D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268DEDD0-8698-4D51-8763-319D68852501}" type="pres">
      <dgm:prSet presAssocID="{BDFBA36B-8EFB-4D54-AC34-2840197EAB49}" presName="node" presStyleLbl="node1" presStyleIdx="2" presStyleCnt="3" custScaleX="134455" custScaleY="1294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4F5666-FD41-49AD-97E9-1651F0EDDE10}" type="pres">
      <dgm:prSet presAssocID="{BDFBA36B-8EFB-4D54-AC34-2840197EAB49}" presName="dummy" presStyleCnt="0"/>
      <dgm:spPr/>
    </dgm:pt>
    <dgm:pt modelId="{DCBEBF1E-829D-4079-83C0-995297972E93}" type="pres">
      <dgm:prSet presAssocID="{A861FC85-2004-433E-A4D6-2DFD425DBB5F}" presName="sibTrans" presStyleLbl="sibTrans2D1" presStyleIdx="2" presStyleCnt="3" custScaleX="106167" custScaleY="103918"/>
      <dgm:spPr/>
      <dgm:t>
        <a:bodyPr/>
        <a:lstStyle/>
        <a:p>
          <a:endParaRPr lang="en-US"/>
        </a:p>
      </dgm:t>
    </dgm:pt>
  </dgm:ptLst>
  <dgm:cxnLst>
    <dgm:cxn modelId="{84E78E48-BA06-4B50-916C-05ACC5FEDB7A}" srcId="{293196C6-6837-44E5-8F98-B03B4EA5D9D1}" destId="{BDFBA36B-8EFB-4D54-AC34-2840197EAB49}" srcOrd="2" destOrd="0" parTransId="{A8F5C0A7-F1B8-453D-9DCB-6B56BB484353}" sibTransId="{A861FC85-2004-433E-A4D6-2DFD425DBB5F}"/>
    <dgm:cxn modelId="{99D8116B-D5E1-4913-AE06-29C4809F0B78}" type="presOf" srcId="{65991FAB-1147-4680-8D9B-471AB2C966A6}" destId="{1C53A253-D13F-4DFF-8D25-8875275D3A97}" srcOrd="0" destOrd="0" presId="urn:microsoft.com/office/officeart/2005/8/layout/radial6"/>
    <dgm:cxn modelId="{C10BBA71-8244-41D5-B719-A17F4B15D31A}" type="presOf" srcId="{A861FC85-2004-433E-A4D6-2DFD425DBB5F}" destId="{DCBEBF1E-829D-4079-83C0-995297972E93}" srcOrd="0" destOrd="0" presId="urn:microsoft.com/office/officeart/2005/8/layout/radial6"/>
    <dgm:cxn modelId="{F5AD6807-C1E1-4583-96FB-BCD942D04431}" srcId="{293196C6-6837-44E5-8F98-B03B4EA5D9D1}" destId="{6C5E7389-5548-4048-B68B-21E614A66220}" srcOrd="1" destOrd="0" parTransId="{944A9CEC-2A70-4081-8C30-157E24729A49}" sibTransId="{DFA240F2-1D24-42B9-9E79-1D2D6DE7A9D9}"/>
    <dgm:cxn modelId="{1907F8FA-9820-42B0-BD11-31E44743F2A7}" type="presOf" srcId="{BDFBA36B-8EFB-4D54-AC34-2840197EAB49}" destId="{268DEDD0-8698-4D51-8763-319D68852501}" srcOrd="0" destOrd="0" presId="urn:microsoft.com/office/officeart/2005/8/layout/radial6"/>
    <dgm:cxn modelId="{ACF14CBC-1937-4E47-8A28-8AFEF39E3E9D}" type="presOf" srcId="{DFA240F2-1D24-42B9-9E79-1D2D6DE7A9D9}" destId="{6EC5DA9A-96BB-473B-8CD2-E33FA93DAA9D}" srcOrd="0" destOrd="0" presId="urn:microsoft.com/office/officeart/2005/8/layout/radial6"/>
    <dgm:cxn modelId="{A54DDE9B-DFCD-4006-AC7E-ECF1DB667AE9}" srcId="{293196C6-6837-44E5-8F98-B03B4EA5D9D1}" destId="{3B7C5542-8BD2-4F73-A35D-E73F4935F62A}" srcOrd="0" destOrd="0" parTransId="{788A135B-DF6F-4868-AF1C-10B73A4EE934}" sibTransId="{F1942FA3-1769-487A-A1BF-83752C7067EF}"/>
    <dgm:cxn modelId="{C7542257-4B45-489B-B9D1-DA1F259D1B95}" type="presOf" srcId="{293196C6-6837-44E5-8F98-B03B4EA5D9D1}" destId="{F382D8FD-67E5-4252-ADFF-E5708972D980}" srcOrd="0" destOrd="0" presId="urn:microsoft.com/office/officeart/2005/8/layout/radial6"/>
    <dgm:cxn modelId="{B92C6BF1-37BC-4829-A5AE-39C33E6B4F17}" srcId="{65991FAB-1147-4680-8D9B-471AB2C966A6}" destId="{293196C6-6837-44E5-8F98-B03B4EA5D9D1}" srcOrd="0" destOrd="0" parTransId="{66122263-0637-45C8-980F-13007A8E54C1}" sibTransId="{77FFB9B4-3C9B-4824-B798-185EA6BDA7E8}"/>
    <dgm:cxn modelId="{21C6C4BA-563A-4F06-AEE4-398E83310AA0}" type="presOf" srcId="{F1942FA3-1769-487A-A1BF-83752C7067EF}" destId="{D9102093-177F-4653-B0A7-67182706C0CB}" srcOrd="0" destOrd="0" presId="urn:microsoft.com/office/officeart/2005/8/layout/radial6"/>
    <dgm:cxn modelId="{3DBC84AD-4900-4D6F-BEC5-826E40AC08EC}" type="presOf" srcId="{6C5E7389-5548-4048-B68B-21E614A66220}" destId="{DC7CB31B-A52A-45D1-8567-97C16A762349}" srcOrd="0" destOrd="0" presId="urn:microsoft.com/office/officeart/2005/8/layout/radial6"/>
    <dgm:cxn modelId="{0CC28861-DD62-4E81-96E8-44024B3CB39D}" type="presOf" srcId="{3B7C5542-8BD2-4F73-A35D-E73F4935F62A}" destId="{3E47F8B9-98A8-44C2-8C08-A9FE3CEAB0D8}" srcOrd="0" destOrd="0" presId="urn:microsoft.com/office/officeart/2005/8/layout/radial6"/>
    <dgm:cxn modelId="{24539B6E-C74E-49F9-A406-2CE2A05B3B65}" type="presParOf" srcId="{1C53A253-D13F-4DFF-8D25-8875275D3A97}" destId="{F382D8FD-67E5-4252-ADFF-E5708972D980}" srcOrd="0" destOrd="0" presId="urn:microsoft.com/office/officeart/2005/8/layout/radial6"/>
    <dgm:cxn modelId="{61C08ABA-0632-48B2-96E4-CAD5D415431C}" type="presParOf" srcId="{1C53A253-D13F-4DFF-8D25-8875275D3A97}" destId="{3E47F8B9-98A8-44C2-8C08-A9FE3CEAB0D8}" srcOrd="1" destOrd="0" presId="urn:microsoft.com/office/officeart/2005/8/layout/radial6"/>
    <dgm:cxn modelId="{1A0E1F09-91D7-4FE1-A622-8660669D5DA4}" type="presParOf" srcId="{1C53A253-D13F-4DFF-8D25-8875275D3A97}" destId="{DBC74D98-983F-4A39-81A6-3633B4081F9A}" srcOrd="2" destOrd="0" presId="urn:microsoft.com/office/officeart/2005/8/layout/radial6"/>
    <dgm:cxn modelId="{CD6F0C92-758F-4FE1-811C-A3CA17381E36}" type="presParOf" srcId="{1C53A253-D13F-4DFF-8D25-8875275D3A97}" destId="{D9102093-177F-4653-B0A7-67182706C0CB}" srcOrd="3" destOrd="0" presId="urn:microsoft.com/office/officeart/2005/8/layout/radial6"/>
    <dgm:cxn modelId="{7C21EE11-F6CA-4E74-8364-9E59D133CE89}" type="presParOf" srcId="{1C53A253-D13F-4DFF-8D25-8875275D3A97}" destId="{DC7CB31B-A52A-45D1-8567-97C16A762349}" srcOrd="4" destOrd="0" presId="urn:microsoft.com/office/officeart/2005/8/layout/radial6"/>
    <dgm:cxn modelId="{BD90A2C7-F9EA-4CA2-9132-42948FC654F3}" type="presParOf" srcId="{1C53A253-D13F-4DFF-8D25-8875275D3A97}" destId="{0B421B93-15C1-4209-892C-D1B86597C108}" srcOrd="5" destOrd="0" presId="urn:microsoft.com/office/officeart/2005/8/layout/radial6"/>
    <dgm:cxn modelId="{0B052A28-C0F5-4303-92B9-0FD5EDB961CA}" type="presParOf" srcId="{1C53A253-D13F-4DFF-8D25-8875275D3A97}" destId="{6EC5DA9A-96BB-473B-8CD2-E33FA93DAA9D}" srcOrd="6" destOrd="0" presId="urn:microsoft.com/office/officeart/2005/8/layout/radial6"/>
    <dgm:cxn modelId="{8694351E-D194-4192-B5B0-73803DE6E397}" type="presParOf" srcId="{1C53A253-D13F-4DFF-8D25-8875275D3A97}" destId="{268DEDD0-8698-4D51-8763-319D68852501}" srcOrd="7" destOrd="0" presId="urn:microsoft.com/office/officeart/2005/8/layout/radial6"/>
    <dgm:cxn modelId="{E8388F8F-8DE1-4B14-9653-8A3F600DD968}" type="presParOf" srcId="{1C53A253-D13F-4DFF-8D25-8875275D3A97}" destId="{FA4F5666-FD41-49AD-97E9-1651F0EDDE10}" srcOrd="8" destOrd="0" presId="urn:microsoft.com/office/officeart/2005/8/layout/radial6"/>
    <dgm:cxn modelId="{37218E94-975A-4FE5-A953-F186841C2653}" type="presParOf" srcId="{1C53A253-D13F-4DFF-8D25-8875275D3A97}" destId="{DCBEBF1E-829D-4079-83C0-995297972E93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C5CA8B-EF21-40C5-8EB2-111B6214B7D0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5F907D7-A179-4395-9243-51E6B72F568A}">
      <dgm:prSet phldrT="[Text]"/>
      <dgm:spPr>
        <a:solidFill>
          <a:srgbClr val="00B050"/>
        </a:solidFill>
      </dgm:spPr>
      <dgm:t>
        <a:bodyPr/>
        <a:lstStyle/>
        <a:p>
          <a:r>
            <a:rPr lang="en-US" dirty="0" smtClean="0"/>
            <a:t>Plan</a:t>
          </a:r>
          <a:endParaRPr lang="en-US" dirty="0"/>
        </a:p>
      </dgm:t>
    </dgm:pt>
    <dgm:pt modelId="{44B66F51-9B03-43B8-AACF-7E83F6D8D794}" type="parTrans" cxnId="{BAD19F78-FC56-489F-A9E5-C43727A87893}">
      <dgm:prSet/>
      <dgm:spPr/>
      <dgm:t>
        <a:bodyPr/>
        <a:lstStyle/>
        <a:p>
          <a:endParaRPr lang="en-US"/>
        </a:p>
      </dgm:t>
    </dgm:pt>
    <dgm:pt modelId="{791042C6-C4A7-47B5-A349-38149190B3B0}" type="sibTrans" cxnId="{BAD19F78-FC56-489F-A9E5-C43727A87893}">
      <dgm:prSet/>
      <dgm:spPr/>
      <dgm:t>
        <a:bodyPr/>
        <a:lstStyle/>
        <a:p>
          <a:endParaRPr lang="en-US"/>
        </a:p>
      </dgm:t>
    </dgm:pt>
    <dgm:pt modelId="{5B8F27A4-A689-413F-9F19-2BB9A1D0110F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Discuss</a:t>
          </a:r>
          <a:endParaRPr lang="en-US" dirty="0">
            <a:solidFill>
              <a:schemeClr val="tx1"/>
            </a:solidFill>
          </a:endParaRPr>
        </a:p>
      </dgm:t>
    </dgm:pt>
    <dgm:pt modelId="{9CD2FE25-CE9A-421C-A6BC-4ECB80613F81}" type="parTrans" cxnId="{E86ED3A7-8503-419B-99B2-C43C68B035D7}">
      <dgm:prSet/>
      <dgm:spPr/>
      <dgm:t>
        <a:bodyPr/>
        <a:lstStyle/>
        <a:p>
          <a:endParaRPr lang="en-US"/>
        </a:p>
      </dgm:t>
    </dgm:pt>
    <dgm:pt modelId="{38F8525B-2F26-49A0-842F-7BDCF03BBD7C}" type="sibTrans" cxnId="{E86ED3A7-8503-419B-99B2-C43C68B035D7}">
      <dgm:prSet/>
      <dgm:spPr/>
      <dgm:t>
        <a:bodyPr/>
        <a:lstStyle/>
        <a:p>
          <a:endParaRPr lang="en-US"/>
        </a:p>
      </dgm:t>
    </dgm:pt>
    <dgm:pt modelId="{1D1DAA51-7FB0-4588-BBD7-B84D50F67D83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smtClean="0"/>
            <a:t>Do</a:t>
          </a:r>
          <a:endParaRPr lang="en-US" dirty="0"/>
        </a:p>
      </dgm:t>
    </dgm:pt>
    <dgm:pt modelId="{09B45A45-4C61-45E3-953E-3BFF5323A2FE}" type="parTrans" cxnId="{36D1BEE9-8F27-4A62-86AF-155D3AD1FE11}">
      <dgm:prSet/>
      <dgm:spPr/>
      <dgm:t>
        <a:bodyPr/>
        <a:lstStyle/>
        <a:p>
          <a:endParaRPr lang="en-US"/>
        </a:p>
      </dgm:t>
    </dgm:pt>
    <dgm:pt modelId="{68DAE160-B98D-4E3E-A8C3-DD022CD15B2E}" type="sibTrans" cxnId="{36D1BEE9-8F27-4A62-86AF-155D3AD1FE11}">
      <dgm:prSet/>
      <dgm:spPr/>
      <dgm:t>
        <a:bodyPr/>
        <a:lstStyle/>
        <a:p>
          <a:endParaRPr lang="en-US"/>
        </a:p>
      </dgm:t>
    </dgm:pt>
    <dgm:pt modelId="{2293CAE2-7D0C-4387-ADBD-7E183D4EEA1D}">
      <dgm:prSet phldrT="[Text]"/>
      <dgm:spPr>
        <a:solidFill>
          <a:srgbClr val="FFFF0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Review</a:t>
          </a:r>
          <a:endParaRPr lang="en-US" dirty="0">
            <a:solidFill>
              <a:schemeClr val="tx1"/>
            </a:solidFill>
          </a:endParaRPr>
        </a:p>
      </dgm:t>
    </dgm:pt>
    <dgm:pt modelId="{632AC735-8420-4485-8764-3FF47FEDB927}" type="parTrans" cxnId="{738B68AB-1E85-4CD5-BA07-3597AE01FB4F}">
      <dgm:prSet/>
      <dgm:spPr/>
      <dgm:t>
        <a:bodyPr/>
        <a:lstStyle/>
        <a:p>
          <a:endParaRPr lang="en-US"/>
        </a:p>
      </dgm:t>
    </dgm:pt>
    <dgm:pt modelId="{402C7325-5626-423A-95C2-B644E38E6C70}" type="sibTrans" cxnId="{738B68AB-1E85-4CD5-BA07-3597AE01FB4F}">
      <dgm:prSet/>
      <dgm:spPr/>
      <dgm:t>
        <a:bodyPr/>
        <a:lstStyle/>
        <a:p>
          <a:endParaRPr lang="en-US"/>
        </a:p>
      </dgm:t>
    </dgm:pt>
    <dgm:pt modelId="{D2DDEC15-EF7F-4CDA-AEDA-03C3F616433A}" type="pres">
      <dgm:prSet presAssocID="{90C5CA8B-EF21-40C5-8EB2-111B6214B7D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05B139-0023-4E1E-BB47-79ECDB176AA7}" type="pres">
      <dgm:prSet presAssocID="{90C5CA8B-EF21-40C5-8EB2-111B6214B7D0}" presName="wedge1" presStyleLbl="node1" presStyleIdx="0" presStyleCnt="4"/>
      <dgm:spPr>
        <a:solidFill>
          <a:srgbClr val="002060"/>
        </a:solidFill>
      </dgm:spPr>
      <dgm:t>
        <a:bodyPr/>
        <a:lstStyle/>
        <a:p>
          <a:endParaRPr lang="en-US"/>
        </a:p>
      </dgm:t>
    </dgm:pt>
    <dgm:pt modelId="{AD3D0715-2520-4CD3-A666-0D24EBE02B42}" type="pres">
      <dgm:prSet presAssocID="{90C5CA8B-EF21-40C5-8EB2-111B6214B7D0}" presName="dummy1a" presStyleCnt="0"/>
      <dgm:spPr/>
    </dgm:pt>
    <dgm:pt modelId="{95154226-58A4-43F0-9135-995DC8F5D5B2}" type="pres">
      <dgm:prSet presAssocID="{90C5CA8B-EF21-40C5-8EB2-111B6214B7D0}" presName="dummy1b" presStyleCnt="0"/>
      <dgm:spPr/>
    </dgm:pt>
    <dgm:pt modelId="{8A4770C8-A274-4FDC-BCC3-23D6F613770E}" type="pres">
      <dgm:prSet presAssocID="{90C5CA8B-EF21-40C5-8EB2-111B6214B7D0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6106AA-6314-4A0F-B9D8-FF55D79D3DDC}" type="pres">
      <dgm:prSet presAssocID="{90C5CA8B-EF21-40C5-8EB2-111B6214B7D0}" presName="wedge2" presStyleLbl="node1" presStyleIdx="1" presStyleCnt="4"/>
      <dgm:spPr/>
      <dgm:t>
        <a:bodyPr/>
        <a:lstStyle/>
        <a:p>
          <a:endParaRPr lang="en-US"/>
        </a:p>
      </dgm:t>
    </dgm:pt>
    <dgm:pt modelId="{6493173B-C625-4EC8-96CB-9EDE78446C1B}" type="pres">
      <dgm:prSet presAssocID="{90C5CA8B-EF21-40C5-8EB2-111B6214B7D0}" presName="dummy2a" presStyleCnt="0"/>
      <dgm:spPr/>
    </dgm:pt>
    <dgm:pt modelId="{1C6FDC95-68FC-4C3C-9A62-24866C914263}" type="pres">
      <dgm:prSet presAssocID="{90C5CA8B-EF21-40C5-8EB2-111B6214B7D0}" presName="dummy2b" presStyleCnt="0"/>
      <dgm:spPr/>
    </dgm:pt>
    <dgm:pt modelId="{E85A63A3-0934-49D2-9E81-6728E7844C68}" type="pres">
      <dgm:prSet presAssocID="{90C5CA8B-EF21-40C5-8EB2-111B6214B7D0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CF23ED-1B62-42A4-B298-627EDF255EA6}" type="pres">
      <dgm:prSet presAssocID="{90C5CA8B-EF21-40C5-8EB2-111B6214B7D0}" presName="wedge3" presStyleLbl="node1" presStyleIdx="2" presStyleCnt="4"/>
      <dgm:spPr/>
      <dgm:t>
        <a:bodyPr/>
        <a:lstStyle/>
        <a:p>
          <a:endParaRPr lang="en-US"/>
        </a:p>
      </dgm:t>
    </dgm:pt>
    <dgm:pt modelId="{C6386F4C-8FF4-4014-A841-F23CF9546001}" type="pres">
      <dgm:prSet presAssocID="{90C5CA8B-EF21-40C5-8EB2-111B6214B7D0}" presName="dummy3a" presStyleCnt="0"/>
      <dgm:spPr/>
    </dgm:pt>
    <dgm:pt modelId="{E443D2C7-4AA7-42FB-BF4B-953C3FDF64F4}" type="pres">
      <dgm:prSet presAssocID="{90C5CA8B-EF21-40C5-8EB2-111B6214B7D0}" presName="dummy3b" presStyleCnt="0"/>
      <dgm:spPr/>
    </dgm:pt>
    <dgm:pt modelId="{FED0FD24-56B3-46A5-8B71-758DB4B41736}" type="pres">
      <dgm:prSet presAssocID="{90C5CA8B-EF21-40C5-8EB2-111B6214B7D0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DF40A8-0B35-4E24-BDC2-A23E1ECB4709}" type="pres">
      <dgm:prSet presAssocID="{90C5CA8B-EF21-40C5-8EB2-111B6214B7D0}" presName="wedge4" presStyleLbl="node1" presStyleIdx="3" presStyleCnt="4"/>
      <dgm:spPr/>
      <dgm:t>
        <a:bodyPr/>
        <a:lstStyle/>
        <a:p>
          <a:endParaRPr lang="en-US"/>
        </a:p>
      </dgm:t>
    </dgm:pt>
    <dgm:pt modelId="{9DE0CD08-5133-435A-AFDC-971237B57B61}" type="pres">
      <dgm:prSet presAssocID="{90C5CA8B-EF21-40C5-8EB2-111B6214B7D0}" presName="dummy4a" presStyleCnt="0"/>
      <dgm:spPr/>
    </dgm:pt>
    <dgm:pt modelId="{95AF3D51-1009-4210-B7AF-E5AA1AECBCCE}" type="pres">
      <dgm:prSet presAssocID="{90C5CA8B-EF21-40C5-8EB2-111B6214B7D0}" presName="dummy4b" presStyleCnt="0"/>
      <dgm:spPr/>
    </dgm:pt>
    <dgm:pt modelId="{82B12FEA-89BA-4C7C-A2C1-EE5B8E6F2CCD}" type="pres">
      <dgm:prSet presAssocID="{90C5CA8B-EF21-40C5-8EB2-111B6214B7D0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1620B5-E6B0-4B0E-9D33-ED179776EE8A}" type="pres">
      <dgm:prSet presAssocID="{791042C6-C4A7-47B5-A349-38149190B3B0}" presName="arrowWedge1" presStyleLbl="fgSibTrans2D1" presStyleIdx="0" presStyleCnt="4"/>
      <dgm:spPr/>
    </dgm:pt>
    <dgm:pt modelId="{1F6BF28C-1C82-49E1-BB3D-25560DD06E3A}" type="pres">
      <dgm:prSet presAssocID="{38F8525B-2F26-49A0-842F-7BDCF03BBD7C}" presName="arrowWedge2" presStyleLbl="fgSibTrans2D1" presStyleIdx="1" presStyleCnt="4"/>
      <dgm:spPr/>
    </dgm:pt>
    <dgm:pt modelId="{20551B28-71B2-4EE2-A4C5-1193174AD8C4}" type="pres">
      <dgm:prSet presAssocID="{68DAE160-B98D-4E3E-A8C3-DD022CD15B2E}" presName="arrowWedge3" presStyleLbl="fgSibTrans2D1" presStyleIdx="2" presStyleCnt="4"/>
      <dgm:spPr/>
    </dgm:pt>
    <dgm:pt modelId="{C0AB5055-F23A-46B2-8DB4-2A42E4E11FE7}" type="pres">
      <dgm:prSet presAssocID="{402C7325-5626-423A-95C2-B644E38E6C70}" presName="arrowWedge4" presStyleLbl="fgSibTrans2D1" presStyleIdx="3" presStyleCnt="4"/>
      <dgm:spPr/>
    </dgm:pt>
  </dgm:ptLst>
  <dgm:cxnLst>
    <dgm:cxn modelId="{BAD19F78-FC56-489F-A9E5-C43727A87893}" srcId="{90C5CA8B-EF21-40C5-8EB2-111B6214B7D0}" destId="{B5F907D7-A179-4395-9243-51E6B72F568A}" srcOrd="0" destOrd="0" parTransId="{44B66F51-9B03-43B8-AACF-7E83F6D8D794}" sibTransId="{791042C6-C4A7-47B5-A349-38149190B3B0}"/>
    <dgm:cxn modelId="{C3D95AEB-B036-45E0-9A61-189CEB8EBB58}" type="presOf" srcId="{2293CAE2-7D0C-4387-ADBD-7E183D4EEA1D}" destId="{82B12FEA-89BA-4C7C-A2C1-EE5B8E6F2CCD}" srcOrd="1" destOrd="0" presId="urn:microsoft.com/office/officeart/2005/8/layout/cycle8"/>
    <dgm:cxn modelId="{06C173D0-0EAA-4513-A6BC-2A31C94B1A09}" type="presOf" srcId="{B5F907D7-A179-4395-9243-51E6B72F568A}" destId="{8A4770C8-A274-4FDC-BCC3-23D6F613770E}" srcOrd="1" destOrd="0" presId="urn:microsoft.com/office/officeart/2005/8/layout/cycle8"/>
    <dgm:cxn modelId="{9E4578CD-7E8B-4574-8379-352536156101}" type="presOf" srcId="{1D1DAA51-7FB0-4588-BBD7-B84D50F67D83}" destId="{CDCF23ED-1B62-42A4-B298-627EDF255EA6}" srcOrd="0" destOrd="0" presId="urn:microsoft.com/office/officeart/2005/8/layout/cycle8"/>
    <dgm:cxn modelId="{E86ED3A7-8503-419B-99B2-C43C68B035D7}" srcId="{90C5CA8B-EF21-40C5-8EB2-111B6214B7D0}" destId="{5B8F27A4-A689-413F-9F19-2BB9A1D0110F}" srcOrd="1" destOrd="0" parTransId="{9CD2FE25-CE9A-421C-A6BC-4ECB80613F81}" sibTransId="{38F8525B-2F26-49A0-842F-7BDCF03BBD7C}"/>
    <dgm:cxn modelId="{738B68AB-1E85-4CD5-BA07-3597AE01FB4F}" srcId="{90C5CA8B-EF21-40C5-8EB2-111B6214B7D0}" destId="{2293CAE2-7D0C-4387-ADBD-7E183D4EEA1D}" srcOrd="3" destOrd="0" parTransId="{632AC735-8420-4485-8764-3FF47FEDB927}" sibTransId="{402C7325-5626-423A-95C2-B644E38E6C70}"/>
    <dgm:cxn modelId="{B4536CE2-97E2-4427-9824-C4019C331788}" type="presOf" srcId="{B5F907D7-A179-4395-9243-51E6B72F568A}" destId="{2205B139-0023-4E1E-BB47-79ECDB176AA7}" srcOrd="0" destOrd="0" presId="urn:microsoft.com/office/officeart/2005/8/layout/cycle8"/>
    <dgm:cxn modelId="{74E720AA-D4A9-4E0D-9E1E-FA7B484E95BE}" type="presOf" srcId="{5B8F27A4-A689-413F-9F19-2BB9A1D0110F}" destId="{E85A63A3-0934-49D2-9E81-6728E7844C68}" srcOrd="1" destOrd="0" presId="urn:microsoft.com/office/officeart/2005/8/layout/cycle8"/>
    <dgm:cxn modelId="{CCF48FA5-4EB0-4D15-92FA-CD34C54D999E}" type="presOf" srcId="{90C5CA8B-EF21-40C5-8EB2-111B6214B7D0}" destId="{D2DDEC15-EF7F-4CDA-AEDA-03C3F616433A}" srcOrd="0" destOrd="0" presId="urn:microsoft.com/office/officeart/2005/8/layout/cycle8"/>
    <dgm:cxn modelId="{F4B3D525-F5B3-4471-84A0-1D0671060A3B}" type="presOf" srcId="{1D1DAA51-7FB0-4588-BBD7-B84D50F67D83}" destId="{FED0FD24-56B3-46A5-8B71-758DB4B41736}" srcOrd="1" destOrd="0" presId="urn:microsoft.com/office/officeart/2005/8/layout/cycle8"/>
    <dgm:cxn modelId="{44245FAF-7500-47E0-8AF6-C728A63ABEFC}" type="presOf" srcId="{2293CAE2-7D0C-4387-ADBD-7E183D4EEA1D}" destId="{AADF40A8-0B35-4E24-BDC2-A23E1ECB4709}" srcOrd="0" destOrd="0" presId="urn:microsoft.com/office/officeart/2005/8/layout/cycle8"/>
    <dgm:cxn modelId="{4930D989-7BE9-4A37-B57B-7915F95D8A3D}" type="presOf" srcId="{5B8F27A4-A689-413F-9F19-2BB9A1D0110F}" destId="{C86106AA-6314-4A0F-B9D8-FF55D79D3DDC}" srcOrd="0" destOrd="0" presId="urn:microsoft.com/office/officeart/2005/8/layout/cycle8"/>
    <dgm:cxn modelId="{36D1BEE9-8F27-4A62-86AF-155D3AD1FE11}" srcId="{90C5CA8B-EF21-40C5-8EB2-111B6214B7D0}" destId="{1D1DAA51-7FB0-4588-BBD7-B84D50F67D83}" srcOrd="2" destOrd="0" parTransId="{09B45A45-4C61-45E3-953E-3BFF5323A2FE}" sibTransId="{68DAE160-B98D-4E3E-A8C3-DD022CD15B2E}"/>
    <dgm:cxn modelId="{50E2FBC9-C0F9-4A28-9DDC-E026B8200069}" type="presParOf" srcId="{D2DDEC15-EF7F-4CDA-AEDA-03C3F616433A}" destId="{2205B139-0023-4E1E-BB47-79ECDB176AA7}" srcOrd="0" destOrd="0" presId="urn:microsoft.com/office/officeart/2005/8/layout/cycle8"/>
    <dgm:cxn modelId="{64FDD6AB-2D6C-4B54-863A-EC312D75C693}" type="presParOf" srcId="{D2DDEC15-EF7F-4CDA-AEDA-03C3F616433A}" destId="{AD3D0715-2520-4CD3-A666-0D24EBE02B42}" srcOrd="1" destOrd="0" presId="urn:microsoft.com/office/officeart/2005/8/layout/cycle8"/>
    <dgm:cxn modelId="{8BE02DBB-3AAC-4CEA-8EDD-2B5ECCBAAF94}" type="presParOf" srcId="{D2DDEC15-EF7F-4CDA-AEDA-03C3F616433A}" destId="{95154226-58A4-43F0-9135-995DC8F5D5B2}" srcOrd="2" destOrd="0" presId="urn:microsoft.com/office/officeart/2005/8/layout/cycle8"/>
    <dgm:cxn modelId="{1D147555-0E15-4591-9A18-A2817A33BEA4}" type="presParOf" srcId="{D2DDEC15-EF7F-4CDA-AEDA-03C3F616433A}" destId="{8A4770C8-A274-4FDC-BCC3-23D6F613770E}" srcOrd="3" destOrd="0" presId="urn:microsoft.com/office/officeart/2005/8/layout/cycle8"/>
    <dgm:cxn modelId="{E3EF93DB-4332-4BE7-97C6-F85CF0592F0C}" type="presParOf" srcId="{D2DDEC15-EF7F-4CDA-AEDA-03C3F616433A}" destId="{C86106AA-6314-4A0F-B9D8-FF55D79D3DDC}" srcOrd="4" destOrd="0" presId="urn:microsoft.com/office/officeart/2005/8/layout/cycle8"/>
    <dgm:cxn modelId="{256D6BBB-AAFA-4040-BD05-AC8BD2BE3DF2}" type="presParOf" srcId="{D2DDEC15-EF7F-4CDA-AEDA-03C3F616433A}" destId="{6493173B-C625-4EC8-96CB-9EDE78446C1B}" srcOrd="5" destOrd="0" presId="urn:microsoft.com/office/officeart/2005/8/layout/cycle8"/>
    <dgm:cxn modelId="{6AFEECC7-3560-4237-8367-D39012F4F310}" type="presParOf" srcId="{D2DDEC15-EF7F-4CDA-AEDA-03C3F616433A}" destId="{1C6FDC95-68FC-4C3C-9A62-24866C914263}" srcOrd="6" destOrd="0" presId="urn:microsoft.com/office/officeart/2005/8/layout/cycle8"/>
    <dgm:cxn modelId="{60C3A4FD-05A7-4E38-A1C4-E2F785D3D4B2}" type="presParOf" srcId="{D2DDEC15-EF7F-4CDA-AEDA-03C3F616433A}" destId="{E85A63A3-0934-49D2-9E81-6728E7844C68}" srcOrd="7" destOrd="0" presId="urn:microsoft.com/office/officeart/2005/8/layout/cycle8"/>
    <dgm:cxn modelId="{0EB40EB3-80DD-4CB8-ABDC-A93F7A171599}" type="presParOf" srcId="{D2DDEC15-EF7F-4CDA-AEDA-03C3F616433A}" destId="{CDCF23ED-1B62-42A4-B298-627EDF255EA6}" srcOrd="8" destOrd="0" presId="urn:microsoft.com/office/officeart/2005/8/layout/cycle8"/>
    <dgm:cxn modelId="{00512D65-9D85-41EC-BC8F-A1672238C30B}" type="presParOf" srcId="{D2DDEC15-EF7F-4CDA-AEDA-03C3F616433A}" destId="{C6386F4C-8FF4-4014-A841-F23CF9546001}" srcOrd="9" destOrd="0" presId="urn:microsoft.com/office/officeart/2005/8/layout/cycle8"/>
    <dgm:cxn modelId="{4D72A333-8605-49FF-9303-BABC2481BCAC}" type="presParOf" srcId="{D2DDEC15-EF7F-4CDA-AEDA-03C3F616433A}" destId="{E443D2C7-4AA7-42FB-BF4B-953C3FDF64F4}" srcOrd="10" destOrd="0" presId="urn:microsoft.com/office/officeart/2005/8/layout/cycle8"/>
    <dgm:cxn modelId="{FEAE784C-91C3-4D25-B8D2-8E44076E43E8}" type="presParOf" srcId="{D2DDEC15-EF7F-4CDA-AEDA-03C3F616433A}" destId="{FED0FD24-56B3-46A5-8B71-758DB4B41736}" srcOrd="11" destOrd="0" presId="urn:microsoft.com/office/officeart/2005/8/layout/cycle8"/>
    <dgm:cxn modelId="{1E9332D0-80EE-484F-B2EF-A108C4724FB9}" type="presParOf" srcId="{D2DDEC15-EF7F-4CDA-AEDA-03C3F616433A}" destId="{AADF40A8-0B35-4E24-BDC2-A23E1ECB4709}" srcOrd="12" destOrd="0" presId="urn:microsoft.com/office/officeart/2005/8/layout/cycle8"/>
    <dgm:cxn modelId="{98E70D86-E928-4260-A2A1-5F3D66BA4AF1}" type="presParOf" srcId="{D2DDEC15-EF7F-4CDA-AEDA-03C3F616433A}" destId="{9DE0CD08-5133-435A-AFDC-971237B57B61}" srcOrd="13" destOrd="0" presId="urn:microsoft.com/office/officeart/2005/8/layout/cycle8"/>
    <dgm:cxn modelId="{CBB6CB54-CE2A-4401-8EAB-D28771910ED4}" type="presParOf" srcId="{D2DDEC15-EF7F-4CDA-AEDA-03C3F616433A}" destId="{95AF3D51-1009-4210-B7AF-E5AA1AECBCCE}" srcOrd="14" destOrd="0" presId="urn:microsoft.com/office/officeart/2005/8/layout/cycle8"/>
    <dgm:cxn modelId="{50CCFAEC-C778-4943-B277-2A797D1A154C}" type="presParOf" srcId="{D2DDEC15-EF7F-4CDA-AEDA-03C3F616433A}" destId="{82B12FEA-89BA-4C7C-A2C1-EE5B8E6F2CCD}" srcOrd="15" destOrd="0" presId="urn:microsoft.com/office/officeart/2005/8/layout/cycle8"/>
    <dgm:cxn modelId="{14855D38-9DD9-46F2-B980-733A937F67B3}" type="presParOf" srcId="{D2DDEC15-EF7F-4CDA-AEDA-03C3F616433A}" destId="{B01620B5-E6B0-4B0E-9D33-ED179776EE8A}" srcOrd="16" destOrd="0" presId="urn:microsoft.com/office/officeart/2005/8/layout/cycle8"/>
    <dgm:cxn modelId="{B69BF126-0E60-41E9-B38E-BDE0408FDF12}" type="presParOf" srcId="{D2DDEC15-EF7F-4CDA-AEDA-03C3F616433A}" destId="{1F6BF28C-1C82-49E1-BB3D-25560DD06E3A}" srcOrd="17" destOrd="0" presId="urn:microsoft.com/office/officeart/2005/8/layout/cycle8"/>
    <dgm:cxn modelId="{2B84320B-923A-4AE1-928C-836904C0B236}" type="presParOf" srcId="{D2DDEC15-EF7F-4CDA-AEDA-03C3F616433A}" destId="{20551B28-71B2-4EE2-A4C5-1193174AD8C4}" srcOrd="18" destOrd="0" presId="urn:microsoft.com/office/officeart/2005/8/layout/cycle8"/>
    <dgm:cxn modelId="{DB87DB58-4266-42B9-831C-B0A750AC13A9}" type="presParOf" srcId="{D2DDEC15-EF7F-4CDA-AEDA-03C3F616433A}" destId="{C0AB5055-F23A-46B2-8DB4-2A42E4E11FE7}" srcOrd="19" destOrd="0" presId="urn:microsoft.com/office/officeart/2005/8/layout/cycle8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CBEBF1E-829D-4079-83C0-995297972E93}">
      <dsp:nvSpPr>
        <dsp:cNvPr id="0" name=""/>
        <dsp:cNvSpPr/>
      </dsp:nvSpPr>
      <dsp:spPr>
        <a:xfrm>
          <a:off x="1139587" y="513737"/>
          <a:ext cx="3486230" cy="3412379"/>
        </a:xfrm>
        <a:prstGeom prst="blockArc">
          <a:avLst>
            <a:gd name="adj1" fmla="val 9054199"/>
            <a:gd name="adj2" fmla="val 16232263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C5DA9A-96BB-473B-8CD2-E33FA93DAA9D}">
      <dsp:nvSpPr>
        <dsp:cNvPr id="0" name=""/>
        <dsp:cNvSpPr/>
      </dsp:nvSpPr>
      <dsp:spPr>
        <a:xfrm>
          <a:off x="1228371" y="556070"/>
          <a:ext cx="3283723" cy="3283723"/>
        </a:xfrm>
        <a:prstGeom prst="blockArc">
          <a:avLst>
            <a:gd name="adj1" fmla="val 1800000"/>
            <a:gd name="adj2" fmla="val 90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102093-177F-4653-B0A7-67182706C0CB}">
      <dsp:nvSpPr>
        <dsp:cNvPr id="0" name=""/>
        <dsp:cNvSpPr/>
      </dsp:nvSpPr>
      <dsp:spPr>
        <a:xfrm>
          <a:off x="1087596" y="434457"/>
          <a:ext cx="3540806" cy="3570097"/>
        </a:xfrm>
        <a:prstGeom prst="blockArc">
          <a:avLst>
            <a:gd name="adj1" fmla="val 16285224"/>
            <a:gd name="adj2" fmla="val 1746837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82D8FD-67E5-4252-ADFF-E5708972D980}">
      <dsp:nvSpPr>
        <dsp:cNvPr id="0" name=""/>
        <dsp:cNvSpPr/>
      </dsp:nvSpPr>
      <dsp:spPr>
        <a:xfrm>
          <a:off x="2114000" y="1441699"/>
          <a:ext cx="1512465" cy="1512465"/>
        </a:xfrm>
        <a:prstGeom prst="ellipse">
          <a:avLst/>
        </a:prstGeom>
        <a:solidFill>
          <a:srgbClr val="FFCC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chemeClr val="tx1"/>
              </a:solidFill>
            </a:rPr>
            <a:t>Success</a:t>
          </a:r>
          <a:endParaRPr lang="en-US" sz="1900" b="1" kern="1200" dirty="0">
            <a:solidFill>
              <a:schemeClr val="tx1"/>
            </a:solidFill>
          </a:endParaRPr>
        </a:p>
      </dsp:txBody>
      <dsp:txXfrm>
        <a:off x="2114000" y="1441699"/>
        <a:ext cx="1512465" cy="1512465"/>
      </dsp:txXfrm>
    </dsp:sp>
    <dsp:sp modelId="{3E47F8B9-98A8-44C2-8C08-A9FE3CEAB0D8}">
      <dsp:nvSpPr>
        <dsp:cNvPr id="0" name=""/>
        <dsp:cNvSpPr/>
      </dsp:nvSpPr>
      <dsp:spPr>
        <a:xfrm>
          <a:off x="2209798" y="-41143"/>
          <a:ext cx="1375909" cy="1314789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tx1"/>
              </a:solidFill>
            </a:rPr>
            <a:t>Safety</a:t>
          </a:r>
          <a:endParaRPr lang="en-US" sz="1100" b="1" kern="1200" dirty="0">
            <a:solidFill>
              <a:schemeClr val="tx1"/>
            </a:solidFill>
          </a:endParaRPr>
        </a:p>
      </dsp:txBody>
      <dsp:txXfrm>
        <a:off x="2209798" y="-41143"/>
        <a:ext cx="1375909" cy="1314789"/>
      </dsp:txXfrm>
    </dsp:sp>
    <dsp:sp modelId="{DC7CB31B-A52A-45D1-8567-97C16A762349}">
      <dsp:nvSpPr>
        <dsp:cNvPr id="0" name=""/>
        <dsp:cNvSpPr/>
      </dsp:nvSpPr>
      <dsp:spPr>
        <a:xfrm>
          <a:off x="3572832" y="2314381"/>
          <a:ext cx="1372574" cy="1370849"/>
        </a:xfrm>
        <a:prstGeom prst="ellipse">
          <a:avLst/>
        </a:prstGeom>
        <a:solidFill>
          <a:srgbClr val="00206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Quality</a:t>
          </a:r>
          <a:endParaRPr lang="en-US" sz="1100" b="1" kern="1200" dirty="0"/>
        </a:p>
      </dsp:txBody>
      <dsp:txXfrm>
        <a:off x="3572832" y="2314381"/>
        <a:ext cx="1372574" cy="1370849"/>
      </dsp:txXfrm>
    </dsp:sp>
    <dsp:sp modelId="{268DEDD0-8698-4D51-8763-319D68852501}">
      <dsp:nvSpPr>
        <dsp:cNvPr id="0" name=""/>
        <dsp:cNvSpPr/>
      </dsp:nvSpPr>
      <dsp:spPr>
        <a:xfrm>
          <a:off x="769592" y="2314381"/>
          <a:ext cx="1423510" cy="1370849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Production</a:t>
          </a:r>
          <a:endParaRPr lang="en-US" sz="1100" b="1" kern="1200" dirty="0"/>
        </a:p>
      </dsp:txBody>
      <dsp:txXfrm>
        <a:off x="769592" y="2314381"/>
        <a:ext cx="1423510" cy="137084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05B139-0023-4E1E-BB47-79ECDB176AA7}">
      <dsp:nvSpPr>
        <dsp:cNvPr id="0" name=""/>
        <dsp:cNvSpPr/>
      </dsp:nvSpPr>
      <dsp:spPr>
        <a:xfrm>
          <a:off x="1777594" y="433942"/>
          <a:ext cx="5760720" cy="5760720"/>
        </a:xfrm>
        <a:prstGeom prst="pie">
          <a:avLst>
            <a:gd name="adj1" fmla="val 16200000"/>
            <a:gd name="adj2" fmla="val 0"/>
          </a:avLst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Plan</a:t>
          </a:r>
          <a:endParaRPr lang="en-US" sz="4500" kern="1200" dirty="0"/>
        </a:p>
      </dsp:txBody>
      <dsp:txXfrm>
        <a:off x="4835576" y="1627920"/>
        <a:ext cx="2125980" cy="1577340"/>
      </dsp:txXfrm>
    </dsp:sp>
    <dsp:sp modelId="{C86106AA-6314-4A0F-B9D8-FF55D79D3DDC}">
      <dsp:nvSpPr>
        <dsp:cNvPr id="0" name=""/>
        <dsp:cNvSpPr/>
      </dsp:nvSpPr>
      <dsp:spPr>
        <a:xfrm>
          <a:off x="1777594" y="627337"/>
          <a:ext cx="5760720" cy="5760720"/>
        </a:xfrm>
        <a:prstGeom prst="pie">
          <a:avLst>
            <a:gd name="adj1" fmla="val 0"/>
            <a:gd name="adj2" fmla="val 540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>
              <a:solidFill>
                <a:schemeClr val="tx1"/>
              </a:solidFill>
            </a:rPr>
            <a:t>Discuss</a:t>
          </a:r>
          <a:endParaRPr lang="en-US" sz="4500" kern="1200" dirty="0">
            <a:solidFill>
              <a:schemeClr val="tx1"/>
            </a:solidFill>
          </a:endParaRPr>
        </a:p>
      </dsp:txBody>
      <dsp:txXfrm>
        <a:off x="4835576" y="3616740"/>
        <a:ext cx="2125980" cy="1577340"/>
      </dsp:txXfrm>
    </dsp:sp>
    <dsp:sp modelId="{CDCF23ED-1B62-42A4-B298-627EDF255EA6}">
      <dsp:nvSpPr>
        <dsp:cNvPr id="0" name=""/>
        <dsp:cNvSpPr/>
      </dsp:nvSpPr>
      <dsp:spPr>
        <a:xfrm>
          <a:off x="1584199" y="627337"/>
          <a:ext cx="5760720" cy="5760720"/>
        </a:xfrm>
        <a:prstGeom prst="pie">
          <a:avLst>
            <a:gd name="adj1" fmla="val 5400000"/>
            <a:gd name="adj2" fmla="val 10800000"/>
          </a:avLst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Do</a:t>
          </a:r>
          <a:endParaRPr lang="en-US" sz="4500" kern="1200" dirty="0"/>
        </a:p>
      </dsp:txBody>
      <dsp:txXfrm>
        <a:off x="2160956" y="3616740"/>
        <a:ext cx="2125980" cy="1577340"/>
      </dsp:txXfrm>
    </dsp:sp>
    <dsp:sp modelId="{AADF40A8-0B35-4E24-BDC2-A23E1ECB4709}">
      <dsp:nvSpPr>
        <dsp:cNvPr id="0" name=""/>
        <dsp:cNvSpPr/>
      </dsp:nvSpPr>
      <dsp:spPr>
        <a:xfrm>
          <a:off x="1584199" y="433942"/>
          <a:ext cx="5760720" cy="5760720"/>
        </a:xfrm>
        <a:prstGeom prst="pie">
          <a:avLst>
            <a:gd name="adj1" fmla="val 10800000"/>
            <a:gd name="adj2" fmla="val 1620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>
              <a:solidFill>
                <a:schemeClr val="tx1"/>
              </a:solidFill>
            </a:rPr>
            <a:t>Review</a:t>
          </a:r>
          <a:endParaRPr lang="en-US" sz="4500" kern="1200" dirty="0">
            <a:solidFill>
              <a:schemeClr val="tx1"/>
            </a:solidFill>
          </a:endParaRPr>
        </a:p>
      </dsp:txBody>
      <dsp:txXfrm>
        <a:off x="2160956" y="1627920"/>
        <a:ext cx="2125980" cy="1577340"/>
      </dsp:txXfrm>
    </dsp:sp>
    <dsp:sp modelId="{B01620B5-E6B0-4B0E-9D33-ED179776EE8A}">
      <dsp:nvSpPr>
        <dsp:cNvPr id="0" name=""/>
        <dsp:cNvSpPr/>
      </dsp:nvSpPr>
      <dsp:spPr>
        <a:xfrm>
          <a:off x="1420978" y="77326"/>
          <a:ext cx="6473952" cy="6473952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6BF28C-1C82-49E1-BB3D-25560DD06E3A}">
      <dsp:nvSpPr>
        <dsp:cNvPr id="0" name=""/>
        <dsp:cNvSpPr/>
      </dsp:nvSpPr>
      <dsp:spPr>
        <a:xfrm>
          <a:off x="1420978" y="270721"/>
          <a:ext cx="6473952" cy="6473952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551B28-71B2-4EE2-A4C5-1193174AD8C4}">
      <dsp:nvSpPr>
        <dsp:cNvPr id="0" name=""/>
        <dsp:cNvSpPr/>
      </dsp:nvSpPr>
      <dsp:spPr>
        <a:xfrm>
          <a:off x="1227583" y="270721"/>
          <a:ext cx="6473952" cy="6473952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AB5055-F23A-46B2-8DB4-2A42E4E11FE7}">
      <dsp:nvSpPr>
        <dsp:cNvPr id="0" name=""/>
        <dsp:cNvSpPr/>
      </dsp:nvSpPr>
      <dsp:spPr>
        <a:xfrm>
          <a:off x="1227583" y="77326"/>
          <a:ext cx="6473952" cy="6473952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9" tIns="46640" rIns="93279" bIns="4664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9" tIns="46640" rIns="93279" bIns="4664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696913"/>
            <a:ext cx="4654550" cy="34909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9600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9" tIns="46640" rIns="93279" bIns="466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9" tIns="46640" rIns="93279" bIns="4664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79" tIns="46640" rIns="93279" bIns="4664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E454475-1E4E-462A-A0B5-87DC730162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16180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D14379DB-4DE7-4DA9-AE38-0840AB033A69}" type="slidenum">
              <a:rPr lang="en-US" altLang="en-US" smtClean="0"/>
              <a:pPr eaLnBrk="1" hangingPunct="1">
                <a:defRPr/>
              </a:pPr>
              <a:t>1</a:t>
            </a:fld>
            <a:endParaRPr lang="en-US" alt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625" y="4419600"/>
            <a:ext cx="5146675" cy="4187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2787">
              <a:defRPr>
                <a:solidFill>
                  <a:schemeClr val="tx1"/>
                </a:solidFill>
                <a:latin typeface="Arial" charset="0"/>
              </a:defRPr>
            </a:lvl1pPr>
            <a:lvl2pPr marL="744956" indent="-286522" defTabSz="932787">
              <a:defRPr>
                <a:solidFill>
                  <a:schemeClr val="tx1"/>
                </a:solidFill>
                <a:latin typeface="Arial" charset="0"/>
              </a:defRPr>
            </a:lvl2pPr>
            <a:lvl3pPr marL="1146086" indent="-229217" defTabSz="932787">
              <a:defRPr>
                <a:solidFill>
                  <a:schemeClr val="tx1"/>
                </a:solidFill>
                <a:latin typeface="Arial" charset="0"/>
              </a:defRPr>
            </a:lvl3pPr>
            <a:lvl4pPr marL="1604521" indent="-229217" defTabSz="932787">
              <a:defRPr>
                <a:solidFill>
                  <a:schemeClr val="tx1"/>
                </a:solidFill>
                <a:latin typeface="Arial" charset="0"/>
              </a:defRPr>
            </a:lvl4pPr>
            <a:lvl5pPr marL="2062955" indent="-229217" defTabSz="932787">
              <a:defRPr>
                <a:solidFill>
                  <a:schemeClr val="tx1"/>
                </a:solidFill>
                <a:latin typeface="Arial" charset="0"/>
              </a:defRPr>
            </a:lvl5pPr>
            <a:lvl6pPr marL="2521389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9824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8258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96693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en-US" smtClean="0">
                <a:latin typeface="Tahoma" pitchFamily="34" charset="0"/>
              </a:rPr>
              <a:t>*</a:t>
            </a:r>
            <a:endParaRPr lang="en-US" altLang="en-US">
              <a:latin typeface="Tahoma" pitchFamily="34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2787">
              <a:defRPr>
                <a:solidFill>
                  <a:schemeClr val="tx1"/>
                </a:solidFill>
                <a:latin typeface="Arial" charset="0"/>
              </a:defRPr>
            </a:lvl1pPr>
            <a:lvl2pPr marL="744956" indent="-286522" defTabSz="932787">
              <a:defRPr>
                <a:solidFill>
                  <a:schemeClr val="tx1"/>
                </a:solidFill>
                <a:latin typeface="Arial" charset="0"/>
              </a:defRPr>
            </a:lvl2pPr>
            <a:lvl3pPr marL="1146086" indent="-229217" defTabSz="932787">
              <a:defRPr>
                <a:solidFill>
                  <a:schemeClr val="tx1"/>
                </a:solidFill>
                <a:latin typeface="Arial" charset="0"/>
              </a:defRPr>
            </a:lvl3pPr>
            <a:lvl4pPr marL="1604521" indent="-229217" defTabSz="932787">
              <a:defRPr>
                <a:solidFill>
                  <a:schemeClr val="tx1"/>
                </a:solidFill>
                <a:latin typeface="Arial" charset="0"/>
              </a:defRPr>
            </a:lvl4pPr>
            <a:lvl5pPr marL="2062955" indent="-229217" defTabSz="932787">
              <a:defRPr>
                <a:solidFill>
                  <a:schemeClr val="tx1"/>
                </a:solidFill>
                <a:latin typeface="Arial" charset="0"/>
              </a:defRPr>
            </a:lvl5pPr>
            <a:lvl6pPr marL="2521389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9824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8258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96693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en-US" smtClean="0">
                <a:latin typeface="Tahoma" pitchFamily="34" charset="0"/>
              </a:rPr>
              <a:t>07/16/96</a:t>
            </a:r>
            <a:endParaRPr lang="en-US" altLang="en-US">
              <a:latin typeface="Tahoma" pitchFamily="34" charset="0"/>
            </a:endParaRPr>
          </a:p>
        </p:txBody>
      </p:sp>
      <p:sp>
        <p:nvSpPr>
          <p:cNvPr id="41988" name="Rectangle 6"/>
          <p:cNvSpPr>
            <a:spLocks noGrp="1" noChangeArrowheads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2787">
              <a:defRPr>
                <a:solidFill>
                  <a:schemeClr val="tx1"/>
                </a:solidFill>
                <a:latin typeface="Arial" charset="0"/>
              </a:defRPr>
            </a:lvl1pPr>
            <a:lvl2pPr marL="744956" indent="-286522" defTabSz="932787">
              <a:defRPr>
                <a:solidFill>
                  <a:schemeClr val="tx1"/>
                </a:solidFill>
                <a:latin typeface="Arial" charset="0"/>
              </a:defRPr>
            </a:lvl2pPr>
            <a:lvl3pPr marL="1146086" indent="-229217" defTabSz="932787">
              <a:defRPr>
                <a:solidFill>
                  <a:schemeClr val="tx1"/>
                </a:solidFill>
                <a:latin typeface="Arial" charset="0"/>
              </a:defRPr>
            </a:lvl3pPr>
            <a:lvl4pPr marL="1604521" indent="-229217" defTabSz="932787">
              <a:defRPr>
                <a:solidFill>
                  <a:schemeClr val="tx1"/>
                </a:solidFill>
                <a:latin typeface="Arial" charset="0"/>
              </a:defRPr>
            </a:lvl4pPr>
            <a:lvl5pPr marL="2062955" indent="-229217" defTabSz="932787">
              <a:defRPr>
                <a:solidFill>
                  <a:schemeClr val="tx1"/>
                </a:solidFill>
                <a:latin typeface="Arial" charset="0"/>
              </a:defRPr>
            </a:lvl5pPr>
            <a:lvl6pPr marL="2521389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9824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8258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96693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en-US" smtClean="0">
                <a:latin typeface="Tahoma" pitchFamily="34" charset="0"/>
              </a:rPr>
              <a:t>*</a:t>
            </a:r>
            <a:endParaRPr lang="en-US" altLang="en-US">
              <a:latin typeface="Tahoma" pitchFamily="34" charset="0"/>
            </a:endParaRPr>
          </a:p>
        </p:txBody>
      </p:sp>
      <p:sp>
        <p:nvSpPr>
          <p:cNvPr id="41989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2787">
              <a:defRPr>
                <a:solidFill>
                  <a:schemeClr val="tx1"/>
                </a:solidFill>
                <a:latin typeface="Arial" charset="0"/>
              </a:defRPr>
            </a:lvl1pPr>
            <a:lvl2pPr marL="744956" indent="-286522" defTabSz="932787">
              <a:defRPr>
                <a:solidFill>
                  <a:schemeClr val="tx1"/>
                </a:solidFill>
                <a:latin typeface="Arial" charset="0"/>
              </a:defRPr>
            </a:lvl2pPr>
            <a:lvl3pPr marL="1146086" indent="-229217" defTabSz="932787">
              <a:defRPr>
                <a:solidFill>
                  <a:schemeClr val="tx1"/>
                </a:solidFill>
                <a:latin typeface="Arial" charset="0"/>
              </a:defRPr>
            </a:lvl3pPr>
            <a:lvl4pPr marL="1604521" indent="-229217" defTabSz="932787">
              <a:defRPr>
                <a:solidFill>
                  <a:schemeClr val="tx1"/>
                </a:solidFill>
                <a:latin typeface="Arial" charset="0"/>
              </a:defRPr>
            </a:lvl4pPr>
            <a:lvl5pPr marL="2062955" indent="-229217" defTabSz="932787">
              <a:defRPr>
                <a:solidFill>
                  <a:schemeClr val="tx1"/>
                </a:solidFill>
                <a:latin typeface="Arial" charset="0"/>
              </a:defRPr>
            </a:lvl5pPr>
            <a:lvl6pPr marL="2521389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9824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38258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96693" indent="-229217" defTabSz="93278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en-US" smtClean="0">
                <a:latin typeface="Tahoma" pitchFamily="34" charset="0"/>
              </a:rPr>
              <a:t>##</a:t>
            </a:r>
            <a:endParaRPr lang="en-US" altLang="en-US">
              <a:latin typeface="Tahoma" pitchFamily="34" charset="0"/>
            </a:endParaRPr>
          </a:p>
        </p:txBody>
      </p:sp>
      <p:sp>
        <p:nvSpPr>
          <p:cNvPr id="419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36625" y="4421188"/>
            <a:ext cx="5146675" cy="418623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11" tIns="45345" rIns="92311" bIns="45345"/>
          <a:lstStyle/>
          <a:p>
            <a:endParaRPr lang="en-US" altLang="en-US" dirty="0" smtClean="0"/>
          </a:p>
        </p:txBody>
      </p:sp>
      <p:sp>
        <p:nvSpPr>
          <p:cNvPr id="419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2213" y="704850"/>
            <a:ext cx="4637087" cy="3476625"/>
          </a:xfrm>
          <a:ln cap="flat"/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77D9B56B-83AF-4283-9AAF-2D9C9BBA77E5}" type="slidenum">
              <a:rPr lang="en-US" altLang="en-US" smtClean="0">
                <a:solidFill>
                  <a:srgbClr val="000000"/>
                </a:solidFill>
              </a:rPr>
              <a:pPr eaLnBrk="1" hangingPunct="1">
                <a:defRPr/>
              </a:pPr>
              <a:t>11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625" y="4419600"/>
            <a:ext cx="5146675" cy="4187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A32F72F5-EBF7-43D6-9199-8C2C81728BB6}" type="slidenum">
              <a:rPr lang="en-US" altLang="en-US" smtClean="0">
                <a:solidFill>
                  <a:srgbClr val="000000"/>
                </a:solidFill>
              </a:rPr>
              <a:pPr eaLnBrk="1" hangingPunct="1">
                <a:defRPr/>
              </a:pPr>
              <a:t>12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75204D2F-DB7F-4309-9487-BC464BF11BE3}" type="slidenum">
              <a:rPr lang="en-US" altLang="en-US" smtClean="0">
                <a:solidFill>
                  <a:srgbClr val="000000"/>
                </a:solidFill>
              </a:rPr>
              <a:pPr eaLnBrk="1" hangingPunct="1">
                <a:defRPr/>
              </a:pPr>
              <a:t>13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625" y="4419600"/>
            <a:ext cx="5146675" cy="4187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b="0" u="none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393344C4-56E6-4703-9992-EA80C1D3C7AE}" type="slidenum">
              <a:rPr lang="en-US" altLang="en-US" smtClean="0">
                <a:solidFill>
                  <a:srgbClr val="000000"/>
                </a:solidFill>
              </a:rPr>
              <a:pPr eaLnBrk="1" hangingPunct="1">
                <a:defRPr/>
              </a:pPr>
              <a:t>14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69452E19-A7C5-484D-9AE4-82E6916BAE31}" type="slidenum">
              <a:rPr lang="en-US" altLang="en-US" smtClean="0">
                <a:solidFill>
                  <a:srgbClr val="000000"/>
                </a:solidFill>
              </a:rPr>
              <a:pPr eaLnBrk="1" hangingPunct="1">
                <a:defRPr/>
              </a:pPr>
              <a:t>15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625" y="4419600"/>
            <a:ext cx="5146675" cy="4187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D9A2C89-A61C-4E57-AB4B-A9B3C3884B85}" type="slidenum">
              <a:rPr lang="en-US" altLang="en-US" smtClean="0">
                <a:solidFill>
                  <a:srgbClr val="000000"/>
                </a:solidFill>
              </a:rPr>
              <a:pPr eaLnBrk="1" hangingPunct="1">
                <a:defRPr/>
              </a:pPr>
              <a:t>16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625" y="4419600"/>
            <a:ext cx="5146675" cy="4187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A389A0A7-A433-473E-B180-198CBF07AAAD}" type="slidenum">
              <a:rPr lang="en-US" altLang="en-US" smtClean="0">
                <a:solidFill>
                  <a:srgbClr val="000000"/>
                </a:solidFill>
              </a:rPr>
              <a:pPr eaLnBrk="1" hangingPunct="1">
                <a:defRPr/>
              </a:pPr>
              <a:t>17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625" y="4419600"/>
            <a:ext cx="5146675" cy="4187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F71AFF48-339E-4E4C-B469-F0CC58FEF268}" type="slidenum">
              <a:rPr lang="en-US" altLang="en-US" smtClean="0">
                <a:solidFill>
                  <a:srgbClr val="000000"/>
                </a:solidFill>
              </a:rPr>
              <a:pPr eaLnBrk="1" hangingPunct="1">
                <a:defRPr/>
              </a:pPr>
              <a:t>18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625" y="4419600"/>
            <a:ext cx="5146675" cy="4187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D14379DB-4DE7-4DA9-AE38-0840AB033A69}" type="slidenum">
              <a:rPr lang="en-US" altLang="en-US" smtClean="0"/>
              <a:pPr eaLnBrk="1" hangingPunct="1">
                <a:defRPr/>
              </a:pPr>
              <a:t>19</a:t>
            </a:fld>
            <a:endParaRPr lang="en-US" alt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625" y="4419600"/>
            <a:ext cx="5146675" cy="4187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885487D0-F6F8-4F3A-9DF9-FC65707CFD65}" type="slidenum">
              <a:rPr lang="en-US" altLang="en-US" smtClean="0"/>
              <a:pPr eaLnBrk="1" hangingPunct="1">
                <a:defRPr/>
              </a:pPr>
              <a:t>2</a:t>
            </a:fld>
            <a:endParaRPr lang="en-US" altLang="en-US" smtClean="0"/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3978275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3978275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33" tIns="0" rIns="19433" bIns="0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en-US" sz="1000" i="1">
                <a:latin typeface="Times New Roman" pitchFamily="18" charset="0"/>
              </a:rPr>
              <a:t>5</a:t>
            </a:r>
          </a:p>
        </p:txBody>
      </p:sp>
      <p:sp>
        <p:nvSpPr>
          <p:cNvPr id="33797" name="Rectangle 4"/>
          <p:cNvSpPr>
            <a:spLocks noChangeArrowheads="1"/>
          </p:cNvSpPr>
          <p:nvPr/>
        </p:nvSpPr>
        <p:spPr bwMode="auto">
          <a:xfrm>
            <a:off x="0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798" name="Rectangle 5"/>
          <p:cNvSpPr>
            <a:spLocks noChangeArrowheads="1"/>
          </p:cNvSpPr>
          <p:nvPr/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799" name="Rectangle 6"/>
          <p:cNvSpPr>
            <a:spLocks noChangeArrowheads="1"/>
          </p:cNvSpPr>
          <p:nvPr/>
        </p:nvSpPr>
        <p:spPr bwMode="auto">
          <a:xfrm>
            <a:off x="3978275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800" name="Rectangle 7"/>
          <p:cNvSpPr>
            <a:spLocks noChangeArrowheads="1"/>
          </p:cNvSpPr>
          <p:nvPr/>
        </p:nvSpPr>
        <p:spPr bwMode="auto">
          <a:xfrm>
            <a:off x="3978275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33" tIns="0" rIns="19433" bIns="0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en-US" sz="1000" i="1">
                <a:latin typeface="Times New Roman" pitchFamily="18" charset="0"/>
              </a:rPr>
              <a:t>5</a:t>
            </a:r>
          </a:p>
        </p:txBody>
      </p:sp>
      <p:sp>
        <p:nvSpPr>
          <p:cNvPr id="33801" name="Rectangle 8"/>
          <p:cNvSpPr>
            <a:spLocks noChangeArrowheads="1"/>
          </p:cNvSpPr>
          <p:nvPr/>
        </p:nvSpPr>
        <p:spPr bwMode="auto">
          <a:xfrm>
            <a:off x="0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802" name="Rectangle 9"/>
          <p:cNvSpPr>
            <a:spLocks noChangeArrowheads="1"/>
          </p:cNvSpPr>
          <p:nvPr/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803" name="Rectangle 10"/>
          <p:cNvSpPr>
            <a:spLocks noChangeArrowheads="1"/>
          </p:cNvSpPr>
          <p:nvPr/>
        </p:nvSpPr>
        <p:spPr bwMode="auto">
          <a:xfrm>
            <a:off x="3978275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804" name="Rectangle 11"/>
          <p:cNvSpPr>
            <a:spLocks noChangeArrowheads="1"/>
          </p:cNvSpPr>
          <p:nvPr/>
        </p:nvSpPr>
        <p:spPr bwMode="auto">
          <a:xfrm>
            <a:off x="3978275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33" tIns="0" rIns="19433" bIns="0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en-US" sz="1000" i="1">
                <a:latin typeface="Times New Roman" pitchFamily="18" charset="0"/>
              </a:rPr>
              <a:t>5</a:t>
            </a:r>
          </a:p>
        </p:txBody>
      </p:sp>
      <p:sp>
        <p:nvSpPr>
          <p:cNvPr id="33805" name="Rectangle 12"/>
          <p:cNvSpPr>
            <a:spLocks noChangeArrowheads="1"/>
          </p:cNvSpPr>
          <p:nvPr/>
        </p:nvSpPr>
        <p:spPr bwMode="auto">
          <a:xfrm>
            <a:off x="0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806" name="Rectangle 13"/>
          <p:cNvSpPr>
            <a:spLocks noChangeArrowheads="1"/>
          </p:cNvSpPr>
          <p:nvPr/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807" name="Rectangle 14"/>
          <p:cNvSpPr>
            <a:spLocks noChangeArrowheads="1"/>
          </p:cNvSpPr>
          <p:nvPr/>
        </p:nvSpPr>
        <p:spPr bwMode="auto">
          <a:xfrm>
            <a:off x="3978275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808" name="Rectangle 15"/>
          <p:cNvSpPr>
            <a:spLocks noChangeArrowheads="1"/>
          </p:cNvSpPr>
          <p:nvPr/>
        </p:nvSpPr>
        <p:spPr bwMode="auto">
          <a:xfrm>
            <a:off x="3978275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33" tIns="0" rIns="19433" bIns="0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en-US" sz="1000" i="1">
                <a:latin typeface="Times New Roman" pitchFamily="18" charset="0"/>
              </a:rPr>
              <a:t>5</a:t>
            </a:r>
          </a:p>
        </p:txBody>
      </p:sp>
      <p:sp>
        <p:nvSpPr>
          <p:cNvPr id="33809" name="Rectangle 16"/>
          <p:cNvSpPr>
            <a:spLocks noChangeArrowheads="1"/>
          </p:cNvSpPr>
          <p:nvPr/>
        </p:nvSpPr>
        <p:spPr bwMode="auto">
          <a:xfrm>
            <a:off x="0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810" name="Rectangle 17"/>
          <p:cNvSpPr>
            <a:spLocks noChangeArrowheads="1"/>
          </p:cNvSpPr>
          <p:nvPr/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811" name="Rectangle 18"/>
          <p:cNvSpPr>
            <a:spLocks noChangeArrowheads="1"/>
          </p:cNvSpPr>
          <p:nvPr/>
        </p:nvSpPr>
        <p:spPr bwMode="auto">
          <a:xfrm>
            <a:off x="3976688" y="0"/>
            <a:ext cx="304323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812" name="Rectangle 19"/>
          <p:cNvSpPr>
            <a:spLocks noChangeArrowheads="1"/>
          </p:cNvSpPr>
          <p:nvPr/>
        </p:nvSpPr>
        <p:spPr bwMode="auto">
          <a:xfrm>
            <a:off x="3976688" y="8840788"/>
            <a:ext cx="3043237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33" tIns="0" rIns="19433" bIns="0" anchor="b"/>
          <a:lstStyle>
            <a:lvl1pPr defTabSz="9334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34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34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34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34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en-US" sz="1000" i="1">
                <a:latin typeface="Times New Roman" pitchFamily="18" charset="0"/>
              </a:rPr>
              <a:t>5</a:t>
            </a:r>
          </a:p>
        </p:txBody>
      </p:sp>
      <p:sp>
        <p:nvSpPr>
          <p:cNvPr id="33813" name="Rectangle 20"/>
          <p:cNvSpPr>
            <a:spLocks noChangeArrowheads="1"/>
          </p:cNvSpPr>
          <p:nvPr/>
        </p:nvSpPr>
        <p:spPr bwMode="auto">
          <a:xfrm>
            <a:off x="0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814" name="Rectangle 21"/>
          <p:cNvSpPr>
            <a:spLocks noChangeArrowheads="1"/>
          </p:cNvSpPr>
          <p:nvPr/>
        </p:nvSpPr>
        <p:spPr bwMode="auto">
          <a:xfrm>
            <a:off x="0" y="0"/>
            <a:ext cx="30416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3815" name="Rectangle 2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3263"/>
            <a:ext cx="4638675" cy="3478212"/>
          </a:xfrm>
          <a:ln w="12700" cap="flat">
            <a:solidFill>
              <a:schemeClr val="tx1"/>
            </a:solidFill>
          </a:ln>
        </p:spPr>
      </p:sp>
      <p:sp>
        <p:nvSpPr>
          <p:cNvPr id="33816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935038" y="4419600"/>
            <a:ext cx="5148262" cy="4186238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8" tIns="46965" rIns="95548" bIns="46965"/>
          <a:lstStyle/>
          <a:p>
            <a:pPr eaLnBrk="1" hangingPunct="1">
              <a:buFontTx/>
              <a:buNone/>
            </a:pPr>
            <a:endParaRPr lang="en-US" alt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768DB86D-4647-4E52-9109-BFA59340BDCD}" type="slidenum">
              <a:rPr lang="en-US" altLang="en-US" smtClean="0"/>
              <a:pPr eaLnBrk="1" hangingPunct="1">
                <a:defRPr/>
              </a:pPr>
              <a:t>20</a:t>
            </a:fld>
            <a:endParaRPr lang="en-US" alt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625" y="4419600"/>
            <a:ext cx="5146675" cy="4187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5EB00A65-9910-4C4F-84C5-090B31EB8EF9}" type="slidenum">
              <a:rPr lang="en-US" altLang="en-US" smtClean="0"/>
              <a:pPr eaLnBrk="1" hangingPunct="1">
                <a:defRPr/>
              </a:pPr>
              <a:t>21</a:t>
            </a:fld>
            <a:endParaRPr lang="en-US" alt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625" y="4419600"/>
            <a:ext cx="5146675" cy="4187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6D4E0258-50AE-4545-B50B-AEEC8BF02C29}" type="slidenum">
              <a:rPr lang="en-US" altLang="en-US" smtClean="0"/>
              <a:pPr eaLnBrk="1" hangingPunct="1">
                <a:defRPr/>
              </a:pPr>
              <a:t>22</a:t>
            </a:fld>
            <a:endParaRPr lang="en-US" alt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625" y="4419600"/>
            <a:ext cx="5146675" cy="4187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617B16E-C016-46C8-A245-A9BA63272491}" type="slidenum">
              <a:rPr lang="en-US" altLang="en-US" smtClean="0"/>
              <a:pPr eaLnBrk="1" hangingPunct="1">
                <a:defRPr/>
              </a:pPr>
              <a:t>23</a:t>
            </a:fld>
            <a:endParaRPr lang="en-US" alt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B25D8A1A-401B-4BC8-9288-EB83FBAB8D3C}" type="slidenum">
              <a:rPr lang="en-US" altLang="en-US" smtClean="0"/>
              <a:pPr eaLnBrk="1" hangingPunct="1">
                <a:defRPr/>
              </a:pPr>
              <a:t>24</a:t>
            </a:fld>
            <a:endParaRPr lang="en-US" alt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FB991D2C-CE6F-41A1-8C77-D92A7FD515CA}" type="slidenum">
              <a:rPr lang="en-US" altLang="en-US" smtClean="0"/>
              <a:pPr eaLnBrk="1" hangingPunct="1">
                <a:defRPr/>
              </a:pPr>
              <a:t>25</a:t>
            </a:fld>
            <a:endParaRPr lang="en-US" alt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defRPr/>
            </a:pPr>
            <a:endParaRPr lang="en-US" sz="2100" i="0" dirty="0">
              <a:solidFill>
                <a:srgbClr val="000066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1FBC0FC6-E04C-4414-AB02-50C0E6716034}" type="slidenum">
              <a:rPr lang="en-US" altLang="en-US" smtClean="0"/>
              <a:pPr eaLnBrk="1" hangingPunct="1">
                <a:defRPr/>
              </a:pPr>
              <a:t>3</a:t>
            </a:fld>
            <a:endParaRPr lang="en-US" altLang="en-US" smtClean="0"/>
          </a:p>
        </p:txBody>
      </p:sp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3978275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3978275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33" tIns="0" rIns="19433" bIns="0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en-US" sz="1000" i="1">
                <a:latin typeface="Times New Roman" pitchFamily="18" charset="0"/>
              </a:rPr>
              <a:t>6</a:t>
            </a:r>
          </a:p>
        </p:txBody>
      </p:sp>
      <p:sp>
        <p:nvSpPr>
          <p:cNvPr id="34821" name="Rectangle 4"/>
          <p:cNvSpPr>
            <a:spLocks noChangeArrowheads="1"/>
          </p:cNvSpPr>
          <p:nvPr/>
        </p:nvSpPr>
        <p:spPr bwMode="auto">
          <a:xfrm>
            <a:off x="0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22" name="Rectangle 5"/>
          <p:cNvSpPr>
            <a:spLocks noChangeArrowheads="1"/>
          </p:cNvSpPr>
          <p:nvPr/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23" name="Rectangle 6"/>
          <p:cNvSpPr>
            <a:spLocks noChangeArrowheads="1"/>
          </p:cNvSpPr>
          <p:nvPr/>
        </p:nvSpPr>
        <p:spPr bwMode="auto">
          <a:xfrm>
            <a:off x="3978275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24" name="Rectangle 7"/>
          <p:cNvSpPr>
            <a:spLocks noChangeArrowheads="1"/>
          </p:cNvSpPr>
          <p:nvPr/>
        </p:nvSpPr>
        <p:spPr bwMode="auto">
          <a:xfrm>
            <a:off x="3978275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33" tIns="0" rIns="19433" bIns="0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en-US" sz="1000" i="1">
                <a:latin typeface="Times New Roman" pitchFamily="18" charset="0"/>
              </a:rPr>
              <a:t>6</a:t>
            </a:r>
          </a:p>
        </p:txBody>
      </p:sp>
      <p:sp>
        <p:nvSpPr>
          <p:cNvPr id="34825" name="Rectangle 8"/>
          <p:cNvSpPr>
            <a:spLocks noChangeArrowheads="1"/>
          </p:cNvSpPr>
          <p:nvPr/>
        </p:nvSpPr>
        <p:spPr bwMode="auto">
          <a:xfrm>
            <a:off x="0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26" name="Rectangle 9"/>
          <p:cNvSpPr>
            <a:spLocks noChangeArrowheads="1"/>
          </p:cNvSpPr>
          <p:nvPr/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27" name="Rectangle 10"/>
          <p:cNvSpPr>
            <a:spLocks noChangeArrowheads="1"/>
          </p:cNvSpPr>
          <p:nvPr/>
        </p:nvSpPr>
        <p:spPr bwMode="auto">
          <a:xfrm>
            <a:off x="3978275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28" name="Rectangle 11"/>
          <p:cNvSpPr>
            <a:spLocks noChangeArrowheads="1"/>
          </p:cNvSpPr>
          <p:nvPr/>
        </p:nvSpPr>
        <p:spPr bwMode="auto">
          <a:xfrm>
            <a:off x="3978275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33" tIns="0" rIns="19433" bIns="0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en-US" sz="1000" i="1">
                <a:latin typeface="Times New Roman" pitchFamily="18" charset="0"/>
              </a:rPr>
              <a:t>6</a:t>
            </a:r>
          </a:p>
        </p:txBody>
      </p:sp>
      <p:sp>
        <p:nvSpPr>
          <p:cNvPr id="34829" name="Rectangle 12"/>
          <p:cNvSpPr>
            <a:spLocks noChangeArrowheads="1"/>
          </p:cNvSpPr>
          <p:nvPr/>
        </p:nvSpPr>
        <p:spPr bwMode="auto">
          <a:xfrm>
            <a:off x="0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30" name="Rectangle 13"/>
          <p:cNvSpPr>
            <a:spLocks noChangeArrowheads="1"/>
          </p:cNvSpPr>
          <p:nvPr/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31" name="Rectangle 14"/>
          <p:cNvSpPr>
            <a:spLocks noChangeArrowheads="1"/>
          </p:cNvSpPr>
          <p:nvPr/>
        </p:nvSpPr>
        <p:spPr bwMode="auto">
          <a:xfrm>
            <a:off x="3978275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32" name="Rectangle 15"/>
          <p:cNvSpPr>
            <a:spLocks noChangeArrowheads="1"/>
          </p:cNvSpPr>
          <p:nvPr/>
        </p:nvSpPr>
        <p:spPr bwMode="auto">
          <a:xfrm>
            <a:off x="3978275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33" tIns="0" rIns="19433" bIns="0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en-US" sz="1000" i="1">
                <a:latin typeface="Times New Roman" pitchFamily="18" charset="0"/>
              </a:rPr>
              <a:t>6</a:t>
            </a:r>
          </a:p>
        </p:txBody>
      </p:sp>
      <p:sp>
        <p:nvSpPr>
          <p:cNvPr id="34833" name="Rectangle 16"/>
          <p:cNvSpPr>
            <a:spLocks noChangeArrowheads="1"/>
          </p:cNvSpPr>
          <p:nvPr/>
        </p:nvSpPr>
        <p:spPr bwMode="auto">
          <a:xfrm>
            <a:off x="0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34" name="Rectangle 17"/>
          <p:cNvSpPr>
            <a:spLocks noChangeArrowheads="1"/>
          </p:cNvSpPr>
          <p:nvPr/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35" name="Rectangle 18"/>
          <p:cNvSpPr>
            <a:spLocks noChangeArrowheads="1"/>
          </p:cNvSpPr>
          <p:nvPr/>
        </p:nvSpPr>
        <p:spPr bwMode="auto">
          <a:xfrm>
            <a:off x="3976688" y="0"/>
            <a:ext cx="3043237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36" name="Rectangle 19"/>
          <p:cNvSpPr>
            <a:spLocks noChangeArrowheads="1"/>
          </p:cNvSpPr>
          <p:nvPr/>
        </p:nvSpPr>
        <p:spPr bwMode="auto">
          <a:xfrm>
            <a:off x="3976688" y="8840788"/>
            <a:ext cx="3043237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433" tIns="0" rIns="19433" bIns="0" anchor="b"/>
          <a:lstStyle>
            <a:lvl1pPr defTabSz="9334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34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34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34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34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en-US" sz="1000" i="1">
                <a:latin typeface="Times New Roman" pitchFamily="18" charset="0"/>
              </a:rPr>
              <a:t>6</a:t>
            </a:r>
          </a:p>
        </p:txBody>
      </p:sp>
      <p:sp>
        <p:nvSpPr>
          <p:cNvPr id="34837" name="Rectangle 20"/>
          <p:cNvSpPr>
            <a:spLocks noChangeArrowheads="1"/>
          </p:cNvSpPr>
          <p:nvPr/>
        </p:nvSpPr>
        <p:spPr bwMode="auto">
          <a:xfrm>
            <a:off x="0" y="8840788"/>
            <a:ext cx="30416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38" name="Rectangle 21"/>
          <p:cNvSpPr>
            <a:spLocks noChangeArrowheads="1"/>
          </p:cNvSpPr>
          <p:nvPr/>
        </p:nvSpPr>
        <p:spPr bwMode="auto">
          <a:xfrm>
            <a:off x="0" y="0"/>
            <a:ext cx="30416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3279" tIns="46640" rIns="93279" bIns="46640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endParaRPr lang="en-US" altLang="en-US" sz="1800"/>
          </a:p>
        </p:txBody>
      </p:sp>
      <p:sp>
        <p:nvSpPr>
          <p:cNvPr id="34839" name="Rectangle 2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0625" y="703263"/>
            <a:ext cx="4638675" cy="3478212"/>
          </a:xfrm>
          <a:ln w="12700" cap="flat">
            <a:solidFill>
              <a:schemeClr val="tx1"/>
            </a:solidFill>
          </a:ln>
        </p:spPr>
      </p:sp>
      <p:sp>
        <p:nvSpPr>
          <p:cNvPr id="34840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935038" y="4419600"/>
            <a:ext cx="5148262" cy="4186238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548" tIns="46965" rIns="95548" bIns="46965"/>
          <a:lstStyle/>
          <a:p>
            <a:pPr eaLnBrk="1" hangingPunct="1">
              <a:buFontTx/>
              <a:buNone/>
            </a:pPr>
            <a:endParaRPr lang="en-US" alt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857CBF09-D298-4132-86A3-0D6C3BC367D6}" type="slidenum">
              <a:rPr lang="en-US" altLang="en-US" smtClean="0"/>
              <a:pPr eaLnBrk="1" hangingPunct="1">
                <a:defRPr/>
              </a:pPr>
              <a:t>4</a:t>
            </a:fld>
            <a:endParaRPr lang="en-US" alt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6625" y="4419600"/>
            <a:ext cx="5146675" cy="41878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57958" indent="-29152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66089" indent="-23321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32524" indent="-23321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98959" indent="-23321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65395" indent="-233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3031830" indent="-233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98266" indent="-233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964701" indent="-233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defRPr/>
            </a:pPr>
            <a:fld id="{5B1FCA3B-FCB7-43FD-BD81-BF788E35ABB1}" type="slidenum">
              <a:rPr lang="en-US" altLang="en-US" smtClean="0"/>
              <a:pPr>
                <a:spcBef>
                  <a:spcPct val="0"/>
                </a:spcBef>
                <a:defRPr/>
              </a:pPr>
              <a:t>5</a:t>
            </a:fld>
            <a:endParaRPr lang="en-US" alt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i="1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33EC5954-7FEA-458A-96A9-615E25D54EB0}" type="slidenum">
              <a:rPr lang="en-US" altLang="en-US" smtClean="0"/>
              <a:pPr eaLnBrk="1" hangingPunct="1">
                <a:defRPr/>
              </a:pPr>
              <a:t>6</a:t>
            </a:fld>
            <a:endParaRPr lang="en-US" alt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Tx/>
              <a:buChar char="•"/>
            </a:pPr>
            <a:endParaRPr lang="en-US" altLang="en-US" dirty="0" smtClean="0"/>
          </a:p>
          <a:p>
            <a:pPr eaLnBrk="1" hangingPunct="1"/>
            <a:endParaRPr lang="en-US" altLang="en-US" b="1" u="sng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7238" indent="-2905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522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31950" indent="-23177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8675" indent="-23177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58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130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702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7475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AC1C455-64B1-48A6-9119-A468B2851523}" type="slidenum">
              <a:rPr lang="en-US" altLang="en-US" smtClean="0"/>
              <a:pPr eaLnBrk="1" hangingPunct="1">
                <a:defRPr/>
              </a:pPr>
              <a:t>7</a:t>
            </a:fld>
            <a:endParaRPr lang="en-US" alt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b="1" u="sng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57958" indent="-29152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66089" indent="-23321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32524" indent="-23321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98959" indent="-23321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65395" indent="-233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3031830" indent="-233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98266" indent="-233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964701" indent="-233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defRPr/>
            </a:pPr>
            <a:fld id="{F244D7D3-C964-4A8B-9100-D43A55229702}" type="slidenum">
              <a:rPr lang="en-US" altLang="en-US" smtClean="0"/>
              <a:pPr>
                <a:spcBef>
                  <a:spcPct val="0"/>
                </a:spcBef>
                <a:defRPr/>
              </a:pPr>
              <a:t>8</a:t>
            </a:fld>
            <a:endParaRPr lang="en-US" alt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57958" indent="-291522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66089" indent="-23321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32524" indent="-23321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98959" indent="-23321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65395" indent="-233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3031830" indent="-233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98266" indent="-233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964701" indent="-23321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defRPr/>
            </a:pPr>
            <a:fld id="{BCBD6538-89FD-4FE4-9547-B5C6DD591375}" type="slidenum">
              <a:rPr lang="en-US" altLang="en-US" smtClean="0"/>
              <a:pPr>
                <a:spcBef>
                  <a:spcPct val="0"/>
                </a:spcBef>
                <a:defRPr/>
              </a:pPr>
              <a:t>9</a:t>
            </a:fld>
            <a:endParaRPr lang="en-US" alt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i="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2400" smtClean="0">
              <a:latin typeface="Times New Roman" pitchFamily="18" charset="0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2400" smtClean="0">
              <a:latin typeface="Times New Roman" pitchFamily="18" charset="0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mtClean="0"/>
          </a:p>
        </p:txBody>
      </p:sp>
      <p:pic>
        <p:nvPicPr>
          <p:cNvPr id="6" name="Picture 10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429000"/>
            <a:ext cx="228600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38600"/>
            <a:ext cx="2590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2502722403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C7B2A-2581-4803-8EC4-80DEDB3584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29970929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AFB53-CB2F-4A7A-89A2-CD368752D0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76042240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FAA83-C3AB-4207-BCA2-23C03BEE8E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0418747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C8D30-BBF8-442F-B978-4C7B7278E2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243460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FAA83-C3AB-4207-BCA2-23C03BEE8E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418747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C8D30-BBF8-442F-B978-4C7B7278E2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243460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FAA83-C3AB-4207-BCA2-23C03BEE8E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4187476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C8D30-BBF8-442F-B978-4C7B7278E2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243460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C8D30-BBF8-442F-B978-4C7B7278E2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243460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C8D30-BBF8-442F-B978-4C7B7278E2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243460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C8D30-BBF8-442F-B978-4C7B7278E2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6243460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C8D30-BBF8-442F-B978-4C7B7278E2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243460"/>
      </p:ext>
    </p:extLst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2400" smtClean="0">
              <a:latin typeface="Times New Roman" pitchFamily="18" charset="0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2400" smtClean="0">
              <a:latin typeface="Times New Roman" pitchFamily="18" charset="0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mtClean="0"/>
          </a:p>
        </p:txBody>
      </p:sp>
      <p:pic>
        <p:nvPicPr>
          <p:cNvPr id="6" name="Picture 10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429000"/>
            <a:ext cx="228600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38600"/>
            <a:ext cx="2590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2502722403"/>
      </p:ext>
    </p:extLst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FAA83-C3AB-4207-BCA2-23C03BEE8E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0418747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EF85C-BB64-4E65-9AE6-217854B9B2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80815821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FBF20-B87B-4CED-86B7-7883A959076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5761397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719FF-E8A2-44DD-929F-6D747847FB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57026095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C8F62-047A-4350-9075-303A520793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5036254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1ED4B8-3B38-4F9D-9E3B-3C7D28D09B9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57143280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3949A-EF17-4561-BD0F-44815D086E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80097396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796D9-74D0-412E-9E0A-2B596963DB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92279656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w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wmf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wmf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w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wmf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wmf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wmf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.wmf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CB50413-AE24-470B-AB91-D090AA7293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5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latin typeface="Times New Roman" pitchFamily="18" charset="0"/>
              </a:endParaRPr>
            </a:p>
          </p:txBody>
        </p:sp>
        <p:sp>
          <p:nvSpPr>
            <p:cNvPr id="2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032" name="Picture 1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400800"/>
            <a:ext cx="1295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990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CB50413-AE24-470B-AB91-D090AA7293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5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03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400800"/>
            <a:ext cx="1295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990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CB50413-AE24-470B-AB91-D090AA7293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5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03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400800"/>
            <a:ext cx="1295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990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CB50413-AE24-470B-AB91-D090AA7293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5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03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400800"/>
            <a:ext cx="1295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990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CB50413-AE24-470B-AB91-D090AA7293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5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03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400800"/>
            <a:ext cx="1295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990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CB50413-AE24-470B-AB91-D090AA7293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5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03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400800"/>
            <a:ext cx="1295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990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CB50413-AE24-470B-AB91-D090AA7293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5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03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400800"/>
            <a:ext cx="1295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990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CB50413-AE24-470B-AB91-D090AA7293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5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03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400800"/>
            <a:ext cx="1295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990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CB50413-AE24-470B-AB91-D090AA7293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1035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103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400800"/>
            <a:ext cx="1295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990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url?sa=i&amp;rct=j&amp;q=&amp;esrc=s&amp;source=images&amp;cd=&amp;cad=rja&amp;uact=8&amp;ved=0ahUKEwjE2dGZ3enPAhVMOyYKHSiYD94QjRwIBw&amp;url=http://www.acehardware.com/family/index.jsp?categoryId=2774938&amp;bvm=bv.136499718,d.eWE&amp;psig=AFQjCNE5uhAgWvwSG909efaqq0mqVi-QmA&amp;ust=1477064762473957" TargetMode="External"/><Relationship Id="rId13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1.jpeg"/><Relationship Id="rId12" Type="http://schemas.openxmlformats.org/officeDocument/2006/relationships/hyperlink" Target="http://www.google.com/url?sa=i&amp;rct=j&amp;q=&amp;esrc=s&amp;source=images&amp;cd=&amp;cad=rja&amp;uact=8&amp;ved=0ahUKEwi6iJyp8-fQAhUN4WMKHTUzD_QQjRwIBw&amp;url=http://www.clipartkid.com/work-boots-cliparts/&amp;psig=AFQjCNG39cVmTbV7mmJbDUFF8nS462oySw&amp;ust=1481400017618730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google.com/url?sa=i&amp;rct=j&amp;q=&amp;esrc=s&amp;source=images&amp;cd=&amp;cad=rja&amp;uact=8&amp;ved=0ahUKEwiZmoT83OnPAhWBJCYKHZ42BoEQjRwIBw&amp;url=http://www.cyclelicio.us/2011/reflective-vests/&amp;bvm=bv.136499718,d.eWE&amp;psig=AFQjCNEdV4uEwruSwcmGXZjV3-52JsKNKA&amp;ust=1477064659053378" TargetMode="External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5" Type="http://schemas.openxmlformats.org/officeDocument/2006/relationships/image" Target="../media/image15.jpeg"/><Relationship Id="rId10" Type="http://schemas.openxmlformats.org/officeDocument/2006/relationships/hyperlink" Target="http://www.google.com/url?sa=i&amp;rct=j&amp;q=&amp;esrc=s&amp;source=images&amp;cd=&amp;cad=rja&amp;uact=8&amp;ved=0ahUKEwjD-I_R3enPAhUKKiYKHatxCbMQjRwIBw&amp;url=http://www.macronsafety.com/salisbury-class2-glove-kit&amp;bvm=bv.136499718,d.eWE&amp;psig=AFQjCNGdIAEFkrqpwl_vlHbGUxOBnV9YhA&amp;ust=1477064866645497" TargetMode="External"/><Relationship Id="rId4" Type="http://schemas.openxmlformats.org/officeDocument/2006/relationships/hyperlink" Target="http://www.google.com/url?sa=i&amp;rct=j&amp;q=&amp;esrc=s&amp;source=images&amp;cd=&amp;cad=rja&amp;uact=8&amp;ved=0ahUKEwiEqdPQ3OnPAhXILSYKHRQMASUQjRwIBw&amp;url=http://www.yctcoltd.com/safety-glasses.html&amp;bvm=bv.136499718,d.eWE&amp;psig=AFQjCNF3mIwixDIxQmVXqDVTUQnso5hKQw&amp;ust=1477064604210225" TargetMode="External"/><Relationship Id="rId9" Type="http://schemas.openxmlformats.org/officeDocument/2006/relationships/image" Target="../media/image12.jpeg"/><Relationship Id="rId14" Type="http://schemas.openxmlformats.org/officeDocument/2006/relationships/hyperlink" Target="https://www.google.com/url?sa=i&amp;rct=j&amp;q=&amp;esrc=s&amp;source=images&amp;cd=&amp;cad=rja&amp;uact=8&amp;ved=0ahUKEwiY_d2_o6zRAhWBLSYKHfCED6AQjRwIBw&amp;url=https://www.frsafety.com/category/hi-vis-fr-shirts&amp;bvm=bv.142059868,d.eWE&amp;psig=AFQjCNHVU_ViFQ_Hw2oJrCzZzvVl3M6c1w&amp;ust=148374940242752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0ahUKEwiTleriqcDRAhWrjlQKHUlwAhUQjRwIBw&amp;url=https://commons.wikimedia.org/wiki/File:New_Zealand_Sign_Assembly_-_Emergency.svg&amp;bvm=bv.144224172,d.cGw&amp;psig=AFQjCNHTBtDdTDdaTT7pc3uUK9LxPXkJmw&amp;ust=1484438292749723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ved=0ahUKEwibwev3qcDRAhXkyVQKHTpyDRkQjRwIBw&amp;url=http://www.publicdomainpictures.net/hledej.php?hleda=heart&amp;bvm=bv.144224172,d.cGw&amp;psig=AFQjCNH8fCJhMYSWbT2b-2FUidjJbPsZ6g&amp;ust=1484438350997081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0ahUKEwiR6YmnttbRAhUJ1mMKHcmUCHAQjRwIBw&amp;url=https://it.fotolia.com/tag/%22sito%20in%20costruzione%22&amp;psig=AFQjCNGR8SUn_zJxN_l3JBPqVABMDunxNg&amp;ust=1485197544534917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0ahUKEwjRjNqlrcDRAhUqqFQKHb-_Bm8QjRwIBw&amp;url=https://pixabay.com/en/lightning-storm-night-firebird-342341/&amp;bvm=bv.144224172,d.cGw&amp;psig=AFQjCNE_UwwACsDhZbR_zX9ok2c2a8v_bg&amp;ust=1484439230279242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ved=0ahUKEwjKzfvXscDRAhUoj1QKHSHqDRkQjRwIBw&amp;url=http://infotruck.blogspot.com/2015/03/truckmakers-news-usa-kenworths.html&amp;bvm=bv.144224172,d.cGw&amp;psig=AFQjCNH4kHodyrxtZ24pNmiyIqKciaiJ3w&amp;ust=1484440355400339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0ahUKEwjC8OSEs8DRAhWmhVQKHZ3VBEIQjRwIBw&amp;url=https://pixabay.com/en/success-stairs-ambition-career-933215/&amp;bvm=bv.144224172,d.cGw&amp;psig=AFQjCNF-Yiimn-2y-C8EqaUMcRxxMsZlXg&amp;ust=1484440716093241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0ahUKEwjRk4jX1-nPAhXH8CYKHRWKCA8QjRwIBw&amp;url=https://www.caminodesantiago.me/why-do-we-walk-the-camino-de-santiago/&amp;bvm=bv.136499718,d.eWE&amp;psig=AFQjCNE9jBUriOaTsOXxnvQh6y-C1FE95g&amp;ust=1477063209991515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https://www.google.com/url?sa=i&amp;rct=j&amp;q=&amp;esrc=s&amp;source=images&amp;cd=&amp;cad=rja&amp;uact=8&amp;ved=0ahUKEwiv4YqtosDRAhWmxlQKHc3JDMsQjRwIBw&amp;url=https://pixabay.com/en/question-mark-yellow-interrogation-30028/&amp;bvm=bv.144224172,d.cGw&amp;psig=AFQjCNHfg9g83g5O4uBJi3aAJD2qq-35XQ&amp;ust=148443631058583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772400" cy="1752600"/>
          </a:xfrm>
        </p:spPr>
        <p:txBody>
          <a:bodyPr/>
          <a:lstStyle/>
          <a:p>
            <a:pPr eaLnBrk="1" hangingPunct="1"/>
            <a:r>
              <a:rPr lang="en-US" altLang="en-US" i="0" dirty="0" smtClean="0"/>
              <a:t>Pre-Job Briefings</a:t>
            </a:r>
            <a:br>
              <a:rPr lang="en-US" altLang="en-US" i="0" dirty="0" smtClean="0"/>
            </a:br>
            <a:r>
              <a:rPr lang="en-US" altLang="en-US" sz="3200" b="1" i="0" dirty="0" smtClean="0">
                <a:latin typeface="Arial" charset="0"/>
                <a:cs typeface="Arial" charset="0"/>
              </a:rPr>
              <a:t>Continuing Education</a:t>
            </a:r>
            <a:br>
              <a:rPr lang="en-US" altLang="en-US" sz="3200" b="1" i="0" dirty="0" smtClean="0">
                <a:latin typeface="Arial" charset="0"/>
                <a:cs typeface="Arial" charset="0"/>
              </a:rPr>
            </a:br>
            <a:r>
              <a:rPr lang="en-US" altLang="en-US" sz="2000" b="1" i="0" dirty="0" smtClean="0">
                <a:latin typeface="Arial" charset="0"/>
                <a:cs typeface="Arial" charset="0"/>
              </a:rPr>
              <a:t>First Quarter 2017</a:t>
            </a:r>
            <a:r>
              <a:rPr lang="en-US" altLang="en-US" sz="2000" dirty="0" smtClean="0"/>
              <a:t> </a:t>
            </a:r>
            <a:br>
              <a:rPr lang="en-US" altLang="en-US" sz="2000" dirty="0" smtClean="0"/>
            </a:br>
            <a:r>
              <a:rPr lang="en-US" altLang="en-US" sz="2000" i="0" dirty="0" smtClean="0"/>
              <a:t>Part 1</a:t>
            </a:r>
          </a:p>
        </p:txBody>
      </p:sp>
      <p:sp>
        <p:nvSpPr>
          <p:cNvPr id="3075" name="Slide Number Placeholder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400" smtClean="0"/>
              <a:t>1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Benefits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017713"/>
            <a:ext cx="3886200" cy="41148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Identifies hazardous conditions before an incident/accident occurs</a:t>
            </a:r>
          </a:p>
          <a:p>
            <a:pPr eaLnBrk="1" hangingPunct="1"/>
            <a:r>
              <a:rPr lang="en-US" altLang="en-US" sz="2800" smtClean="0"/>
              <a:t>Provide a safe work </a:t>
            </a:r>
            <a:br>
              <a:rPr lang="en-US" altLang="en-US" sz="2800" smtClean="0"/>
            </a:br>
            <a:r>
              <a:rPr lang="en-US" altLang="en-US" sz="2800" smtClean="0"/>
              <a:t>environment</a:t>
            </a:r>
          </a:p>
          <a:p>
            <a:pPr eaLnBrk="1" hangingPunct="1"/>
            <a:r>
              <a:rPr lang="en-US" altLang="en-US" sz="2800" smtClean="0"/>
              <a:t>Increases quality and </a:t>
            </a:r>
            <a:br>
              <a:rPr lang="en-US" altLang="en-US" sz="2800" smtClean="0"/>
            </a:br>
            <a:r>
              <a:rPr lang="en-US" altLang="en-US" sz="2800" smtClean="0"/>
              <a:t>productivity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smtClean="0"/>
          </a:p>
        </p:txBody>
      </p:sp>
      <p:graphicFrame>
        <p:nvGraphicFramePr>
          <p:cNvPr id="3" name="Diagram 2"/>
          <p:cNvGraphicFramePr/>
          <p:nvPr/>
        </p:nvGraphicFramePr>
        <p:xfrm>
          <a:off x="3962400" y="2057400"/>
          <a:ext cx="5715000" cy="398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400" smtClean="0"/>
              <a:t>10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Subjects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057400"/>
            <a:ext cx="3962400" cy="4114800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altLang="en-US" sz="2500" smtClean="0"/>
              <a:t>Workplace Hazards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2500" smtClean="0"/>
              <a:t>Work procedures 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2500" smtClean="0"/>
              <a:t>Special precautions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2500" smtClean="0"/>
              <a:t>Energy-source controls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2500" smtClean="0"/>
              <a:t>Personal protective equipment requirements</a:t>
            </a:r>
            <a:endParaRPr lang="en-US" altLang="en-US" sz="2500" i="1" smtClean="0">
              <a:solidFill>
                <a:srgbClr val="000066"/>
              </a:solidFill>
            </a:endParaRPr>
          </a:p>
        </p:txBody>
      </p:sp>
      <p:sp>
        <p:nvSpPr>
          <p:cNvPr id="10245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65E8EBFC-BE89-4056-BF2A-022B23CA3429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11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pic>
        <p:nvPicPr>
          <p:cNvPr id="1026" name="Picture 2" descr="C:\Users\jmcgowan\Pictures\Job Photos-Tellish 2014\IMG_39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81200"/>
            <a:ext cx="3276600" cy="3971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Personal Protective Equipment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828800"/>
            <a:ext cx="3505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en-US" sz="2400" smtClean="0"/>
              <a:t>What PPE is needed?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en-US" sz="2400" smtClean="0"/>
              <a:t>Is it (PPE) in good working order?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en-US" sz="2400" smtClean="0"/>
              <a:t>Does every one understand how to use it?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en-US" sz="2400" smtClean="0"/>
              <a:t>Was it inspected?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en-US" sz="2400" smtClean="0"/>
              <a:t>Appropriate for the hazard?</a:t>
            </a:r>
          </a:p>
          <a:p>
            <a:pPr eaLnBrk="1" hangingPunct="1">
              <a:lnSpc>
                <a:spcPct val="90000"/>
              </a:lnSpc>
            </a:pPr>
            <a:endParaRPr lang="en-US" altLang="en-US" sz="2700" smtClean="0"/>
          </a:p>
        </p:txBody>
      </p:sp>
      <p:sp>
        <p:nvSpPr>
          <p:cNvPr id="18442" name="Slide Number Placeholder 10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D33844EA-055D-4F76-8D0D-70FF5068142C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12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3642396" y="1574800"/>
            <a:ext cx="5301398" cy="4787326"/>
            <a:chOff x="3642396" y="1574800"/>
            <a:chExt cx="5301398" cy="4787326"/>
          </a:xfrm>
        </p:grpSpPr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8631333">
              <a:off x="6999435" y="5000051"/>
              <a:ext cx="1120775" cy="1362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3" descr="Image result for Safety glasses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5096" y="2049462"/>
              <a:ext cx="1330967" cy="76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5" descr="Image result for reflective vest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2397" y="4528827"/>
              <a:ext cx="1643374" cy="1643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7" descr="Image result for Hard hat">
              <a:hlinkClick r:id="rId8"/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5295" y="1596684"/>
              <a:ext cx="1592262" cy="159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9" descr="Image result for Hot gloves lineman">
              <a:hlinkClick r:id="rId10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5295" y="2926446"/>
              <a:ext cx="1708499" cy="234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1" descr="Image result for work boots">
              <a:hlinkClick r:id="rId12"/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2396" y="1574800"/>
              <a:ext cx="1717675" cy="171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8" descr="Image result for FR Shirt">
              <a:hlinkClick r:id="rId14"/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3506" y="3127913"/>
              <a:ext cx="2218148" cy="2218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Emergency Procedures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905000"/>
            <a:ext cx="4800600" cy="4038600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2000" smtClean="0"/>
              <a:t>What is our current location</a:t>
            </a:r>
          </a:p>
          <a:p>
            <a:pPr lvl="1"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1600" smtClean="0"/>
              <a:t>Does everyone know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2000" smtClean="0"/>
              <a:t>Where is the closest hospital</a:t>
            </a:r>
          </a:p>
          <a:p>
            <a:pPr lvl="1"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1600" smtClean="0"/>
              <a:t>Does everyone know directions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2000" smtClean="0"/>
              <a:t>What are the emergency procedures</a:t>
            </a:r>
          </a:p>
          <a:p>
            <a:pPr lvl="1"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1600" smtClean="0"/>
              <a:t>Does everyone know them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2000" smtClean="0"/>
              <a:t>Where is the emergency equipment located</a:t>
            </a:r>
          </a:p>
          <a:p>
            <a:pPr lvl="1"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1600" smtClean="0"/>
              <a:t>Has it been inspected lately</a:t>
            </a:r>
          </a:p>
        </p:txBody>
      </p:sp>
      <p:sp>
        <p:nvSpPr>
          <p:cNvPr id="22532" name="Slide Number Placeholder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F425773C-FF0B-478F-AF64-4D12B83D2F84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13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pic>
        <p:nvPicPr>
          <p:cNvPr id="2050" name="Picture 2" descr="Image result for emergency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952625"/>
            <a:ext cx="28860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First Aid &amp; CPR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2362200"/>
            <a:ext cx="3771900" cy="3581400"/>
          </a:xfrm>
        </p:spPr>
        <p:txBody>
          <a:bodyPr/>
          <a:lstStyle/>
          <a:p>
            <a:pPr eaLnBrk="1" hangingPunct="1"/>
            <a:r>
              <a:rPr lang="en-US" altLang="en-US" sz="2400" dirty="0" smtClean="0"/>
              <a:t>The supervisor must ensure that a sufficient number of trained workers are available</a:t>
            </a:r>
          </a:p>
          <a:p>
            <a:pPr eaLnBrk="1" hangingPunct="1"/>
            <a:r>
              <a:rPr lang="en-US" altLang="en-US" sz="2400" dirty="0" smtClean="0"/>
              <a:t>Must also ensure that first aid supplies are available</a:t>
            </a:r>
          </a:p>
        </p:txBody>
      </p:sp>
      <p:sp>
        <p:nvSpPr>
          <p:cNvPr id="24582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2C0E012F-B23E-4824-AA12-334D2E531DF0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14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pic>
        <p:nvPicPr>
          <p:cNvPr id="3074" name="Picture 2" descr="Image result for Hear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133600"/>
            <a:ext cx="40481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Other Issues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05000"/>
            <a:ext cx="43434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en-US" sz="2400" dirty="0" smtClean="0"/>
              <a:t>Are employees dressed properly?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en-US" sz="2400" dirty="0" smtClean="0"/>
              <a:t>Are there hazardous chemical concerns?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en-US" sz="2400" dirty="0" smtClean="0"/>
              <a:t>Are the structures capable of handling the additional or changing stress?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en-US" sz="2400" dirty="0" smtClean="0"/>
              <a:t>Are there any hazardous energy sources?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altLang="en-US" sz="2400" dirty="0" smtClean="0"/>
              <a:t>Is traffic an issue?</a:t>
            </a:r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7DEFD5A8-6B98-420C-887C-110D3C7B036F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15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pic>
        <p:nvPicPr>
          <p:cNvPr id="1026" name="Picture 2" descr="Related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057400"/>
            <a:ext cx="4060188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Additional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133600"/>
            <a:ext cx="3581400" cy="36957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 smtClean="0"/>
              <a:t>Additional job briefings shall be held if significant changes, which might affect the safety of the employees, occur during the course of the work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 smtClean="0"/>
              <a:t>Mid-shift </a:t>
            </a:r>
            <a:r>
              <a:rPr lang="en-US" altLang="en-US" sz="2400" smtClean="0"/>
              <a:t>brief or re-brief</a:t>
            </a:r>
            <a:endParaRPr lang="en-US" altLang="en-US" sz="2400" dirty="0" smtClean="0"/>
          </a:p>
        </p:txBody>
      </p:sp>
      <p:sp>
        <p:nvSpPr>
          <p:cNvPr id="13316" name="Slide Number Placeholder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0F0C67BA-1A09-4FFC-9D7C-4370F1F72E51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16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pic>
        <p:nvPicPr>
          <p:cNvPr id="5122" name="Picture 2" descr="Image result for Storm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7650" y="2005012"/>
            <a:ext cx="4552950" cy="3743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During and After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438400"/>
            <a:ext cx="3733800" cy="3505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smtClean="0"/>
              <a:t>Is the plan being followed?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/>
              <a:t>Are there areas for improvement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smtClean="0"/>
              <a:t>Did the job go as planned</a:t>
            </a:r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5CCD49F3-F1FD-4A4D-8E59-4FC1CF255400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17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pic>
        <p:nvPicPr>
          <p:cNvPr id="2" name="Picture 2" descr="C:\Users\jmcgowan\Pictures\@Photos 2015\Servic Arkansas 4-7-9\IMG_63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057400"/>
            <a:ext cx="4876800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Routine Briefing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3733800" cy="3733800"/>
          </a:xfrm>
        </p:spPr>
        <p:txBody>
          <a:bodyPr/>
          <a:lstStyle/>
          <a:p>
            <a:pPr eaLnBrk="1" hangingPunct="1"/>
            <a:r>
              <a:rPr lang="en-US" altLang="en-US" sz="2400" dirty="0"/>
              <a:t>If the work is complicated or particularly hazardous</a:t>
            </a:r>
            <a:r>
              <a:rPr lang="en-US" altLang="en-US" sz="2400" dirty="0" smtClean="0"/>
              <a:t>,</a:t>
            </a:r>
          </a:p>
          <a:p>
            <a:pPr marL="0" indent="0" algn="ctr" eaLnBrk="1" hangingPunct="1">
              <a:buNone/>
            </a:pPr>
            <a:r>
              <a:rPr lang="en-US" altLang="en-US" sz="2400" dirty="0" smtClean="0"/>
              <a:t> </a:t>
            </a:r>
            <a:r>
              <a:rPr lang="en-US" altLang="en-US" sz="2400" b="1" i="1" dirty="0"/>
              <a:t>or</a:t>
            </a:r>
          </a:p>
          <a:p>
            <a:pPr eaLnBrk="1" hangingPunct="1"/>
            <a:r>
              <a:rPr lang="en-US" altLang="en-US" sz="2400" dirty="0"/>
              <a:t>If the employee cannot be expected to recognize and avoid the hazards involved in the job</a:t>
            </a:r>
          </a:p>
        </p:txBody>
      </p:sp>
      <p:sp>
        <p:nvSpPr>
          <p:cNvPr id="15364" name="Slide Number Placeholder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B24E26CC-9EFB-4A95-8E18-D2A752BDE30B}" type="slidenum">
              <a:rPr lang="en-US" altLang="en-US" sz="1400" smtClean="0">
                <a:solidFill>
                  <a:srgbClr val="000000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18</a:t>
            </a:fld>
            <a:endParaRPr lang="en-US" altLang="en-US" sz="1400" smtClean="0">
              <a:solidFill>
                <a:srgbClr val="000000"/>
              </a:solidFill>
            </a:endParaRPr>
          </a:p>
        </p:txBody>
      </p:sp>
      <p:pic>
        <p:nvPicPr>
          <p:cNvPr id="7171" name="Picture 3" descr="C:\Users\jmcgowan\Pictures\@Photos 2015\Niles, OH 1-8\IMG_59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3187" y="2535936"/>
            <a:ext cx="4300826" cy="27218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772400" cy="1752600"/>
          </a:xfrm>
        </p:spPr>
        <p:txBody>
          <a:bodyPr/>
          <a:lstStyle/>
          <a:p>
            <a:pPr eaLnBrk="1" hangingPunct="1"/>
            <a:r>
              <a:rPr lang="en-US" altLang="en-US" i="0" dirty="0" smtClean="0"/>
              <a:t>Pre-Job Briefings</a:t>
            </a:r>
            <a:br>
              <a:rPr lang="en-US" altLang="en-US" i="0" dirty="0" smtClean="0"/>
            </a:br>
            <a:r>
              <a:rPr lang="en-US" altLang="en-US" sz="3200" b="1" i="0" dirty="0" smtClean="0">
                <a:latin typeface="Arial" charset="0"/>
                <a:cs typeface="Arial" charset="0"/>
              </a:rPr>
              <a:t>Continuing Education</a:t>
            </a:r>
            <a:br>
              <a:rPr lang="en-US" altLang="en-US" sz="3200" b="1" i="0" dirty="0" smtClean="0">
                <a:latin typeface="Arial" charset="0"/>
                <a:cs typeface="Arial" charset="0"/>
              </a:rPr>
            </a:br>
            <a:r>
              <a:rPr lang="en-US" altLang="en-US" sz="2000" b="1" i="0" dirty="0" smtClean="0">
                <a:latin typeface="Arial" charset="0"/>
                <a:cs typeface="Arial" charset="0"/>
              </a:rPr>
              <a:t>First Quarter 2017</a:t>
            </a:r>
            <a:r>
              <a:rPr lang="en-US" altLang="en-US" sz="2000" dirty="0" smtClean="0"/>
              <a:t> </a:t>
            </a:r>
            <a:br>
              <a:rPr lang="en-US" altLang="en-US" sz="2000" dirty="0" smtClean="0"/>
            </a:br>
            <a:r>
              <a:rPr lang="en-US" altLang="en-US" sz="2000" i="0" dirty="0" smtClean="0"/>
              <a:t>Part 3</a:t>
            </a:r>
          </a:p>
        </p:txBody>
      </p:sp>
      <p:sp>
        <p:nvSpPr>
          <p:cNvPr id="3075" name="Slide Number Placeholder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400" smtClean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xmlns="" val="8046801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381000" y="1905000"/>
            <a:ext cx="83058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685800" indent="-454025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altLang="en-US" sz="2800"/>
              <a:t>Upon completion of this module you should be able to:</a:t>
            </a:r>
          </a:p>
          <a:p>
            <a:pPr lvl="1">
              <a:spcBef>
                <a:spcPct val="50000"/>
              </a:spcBef>
              <a:buClrTx/>
              <a:buSzTx/>
              <a:buFont typeface="Wingdings" pitchFamily="2" charset="2"/>
              <a:buChar char="þ"/>
            </a:pPr>
            <a:r>
              <a:rPr lang="en-US" altLang="en-US" sz="2400" i="1"/>
              <a:t>Who, What, When, Where, and Why</a:t>
            </a:r>
          </a:p>
          <a:p>
            <a:pPr lvl="1">
              <a:spcBef>
                <a:spcPct val="50000"/>
              </a:spcBef>
              <a:buClrTx/>
              <a:buSzTx/>
              <a:buFont typeface="Wingdings" pitchFamily="2" charset="2"/>
              <a:buChar char="þ"/>
            </a:pPr>
            <a:r>
              <a:rPr lang="en-US" altLang="en-US" sz="2400"/>
              <a:t>Explain subjects to be discussed</a:t>
            </a:r>
          </a:p>
          <a:p>
            <a:pPr lvl="1">
              <a:spcBef>
                <a:spcPct val="50000"/>
              </a:spcBef>
              <a:buClrTx/>
              <a:buSzTx/>
              <a:buFont typeface="Wingdings" pitchFamily="2" charset="2"/>
              <a:buChar char="þ"/>
            </a:pPr>
            <a:r>
              <a:rPr lang="en-US" altLang="en-US" sz="2400"/>
              <a:t>Explain employer responsibilities</a:t>
            </a:r>
          </a:p>
          <a:p>
            <a:pPr lvl="1">
              <a:spcBef>
                <a:spcPct val="50000"/>
              </a:spcBef>
              <a:buClrTx/>
              <a:buSzTx/>
              <a:buFont typeface="Wingdings" pitchFamily="2" charset="2"/>
              <a:buChar char="þ"/>
            </a:pPr>
            <a:r>
              <a:rPr lang="en-US" altLang="en-US" sz="2400"/>
              <a:t>Explain employee responsibilities regarding job briefings</a:t>
            </a:r>
          </a:p>
          <a:p>
            <a:pPr lvl="1">
              <a:spcBef>
                <a:spcPct val="50000"/>
              </a:spcBef>
              <a:buClrTx/>
              <a:buSzTx/>
              <a:buFont typeface="Wingdings" pitchFamily="2" charset="2"/>
              <a:buChar char="þ"/>
            </a:pPr>
            <a:r>
              <a:rPr lang="en-US" altLang="en-US" sz="2400"/>
              <a:t>Explain the Benefits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Objectives</a:t>
            </a:r>
          </a:p>
        </p:txBody>
      </p:sp>
      <p:sp>
        <p:nvSpPr>
          <p:cNvPr id="4106" name="Slide Number Placeholder 10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97F7073B-8BCB-4E57-877B-D826CD3B4CF1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2</a:t>
            </a:fld>
            <a:endParaRPr lang="en-US" altLang="en-US" sz="140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Working Alone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4117975" cy="3875088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According to the Pre-Job Briefing Best Practice:</a:t>
            </a:r>
          </a:p>
          <a:p>
            <a:pPr lvl="1" eaLnBrk="1" hangingPunct="1"/>
            <a:r>
              <a:rPr lang="en-US" altLang="en-US" sz="2400" smtClean="0"/>
              <a:t>An employee working alone shall complete a pre-job briefing</a:t>
            </a:r>
          </a:p>
          <a:p>
            <a:pPr lvl="1" eaLnBrk="1" hangingPunct="1"/>
            <a:r>
              <a:rPr lang="en-US" altLang="en-US" sz="2400" smtClean="0"/>
              <a:t>The briefing shall be documented</a:t>
            </a:r>
          </a:p>
        </p:txBody>
      </p:sp>
      <p:sp>
        <p:nvSpPr>
          <p:cNvPr id="19462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4FA3B43E-4CA8-47A9-B4A2-1DD72EC54560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20</a:t>
            </a:fld>
            <a:endParaRPr lang="en-US" altLang="en-US" sz="1400" smtClean="0"/>
          </a:p>
        </p:txBody>
      </p:sp>
      <p:pic>
        <p:nvPicPr>
          <p:cNvPr id="1026" name="Picture 2" descr="Related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1486" y="2286000"/>
            <a:ext cx="3609472" cy="2514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Visitors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2286000"/>
            <a:ext cx="3733800" cy="3429000"/>
          </a:xfrm>
        </p:spPr>
        <p:txBody>
          <a:bodyPr/>
          <a:lstStyle/>
          <a:p>
            <a:pPr eaLnBrk="1" hangingPunct="1"/>
            <a:r>
              <a:rPr lang="en-US" altLang="en-US" sz="2400" smtClean="0"/>
              <a:t>Visitors coming into the work zone need to be briefed on the hazards</a:t>
            </a:r>
          </a:p>
          <a:p>
            <a:pPr lvl="1" eaLnBrk="1" hangingPunct="1"/>
            <a:r>
              <a:rPr lang="en-US" altLang="en-US" sz="1900" smtClean="0"/>
              <a:t>What do they need to be briefed on?</a:t>
            </a:r>
          </a:p>
          <a:p>
            <a:pPr lvl="1" eaLnBrk="1" hangingPunct="1"/>
            <a:r>
              <a:rPr lang="en-US" altLang="en-US" sz="1900" smtClean="0"/>
              <a:t>Who conducts it?</a:t>
            </a:r>
          </a:p>
          <a:p>
            <a:pPr eaLnBrk="1" hangingPunct="1"/>
            <a:endParaRPr lang="en-US" altLang="en-US" sz="2700" smtClean="0"/>
          </a:p>
        </p:txBody>
      </p:sp>
      <p:sp>
        <p:nvSpPr>
          <p:cNvPr id="20485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B2098A3E-0963-48F4-BBA1-6D2BE5D21707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21</a:t>
            </a:fld>
            <a:endParaRPr lang="en-US" altLang="en-US" sz="1400" smtClean="0"/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86000"/>
            <a:ext cx="44958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Things to avoid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905000"/>
            <a:ext cx="4114800" cy="4191000"/>
          </a:xfrm>
        </p:spPr>
        <p:txBody>
          <a:bodyPr/>
          <a:lstStyle/>
          <a:p>
            <a:pPr eaLnBrk="1" hangingPunct="1"/>
            <a:r>
              <a:rPr lang="en-US" altLang="en-US" sz="2600" smtClean="0"/>
              <a:t>All workers not attending</a:t>
            </a:r>
          </a:p>
          <a:p>
            <a:pPr eaLnBrk="1" hangingPunct="1"/>
            <a:r>
              <a:rPr lang="en-US" altLang="en-US" sz="2600" smtClean="0"/>
              <a:t>Generalized not specific</a:t>
            </a:r>
          </a:p>
          <a:p>
            <a:pPr eaLnBrk="1" hangingPunct="1"/>
            <a:r>
              <a:rPr lang="en-US" altLang="en-US" sz="2600" smtClean="0"/>
              <a:t>Gripe &amp; Bull session</a:t>
            </a:r>
          </a:p>
          <a:p>
            <a:pPr eaLnBrk="1" hangingPunct="1"/>
            <a:r>
              <a:rPr lang="en-US" altLang="en-US" sz="2600" smtClean="0"/>
              <a:t>Held away from the job</a:t>
            </a:r>
          </a:p>
          <a:p>
            <a:pPr eaLnBrk="1" hangingPunct="1"/>
            <a:r>
              <a:rPr lang="en-US" altLang="en-US" sz="2600" smtClean="0"/>
              <a:t>Hurrying</a:t>
            </a:r>
          </a:p>
          <a:p>
            <a:pPr eaLnBrk="1" hangingPunct="1"/>
            <a:r>
              <a:rPr lang="en-US" altLang="en-US" sz="2600" smtClean="0"/>
              <a:t>Off topic discussions</a:t>
            </a:r>
          </a:p>
          <a:p>
            <a:pPr eaLnBrk="1" hangingPunct="1"/>
            <a:r>
              <a:rPr lang="en-US" altLang="en-US" sz="2600" smtClean="0"/>
              <a:t>Not lead by person in charge</a:t>
            </a:r>
          </a:p>
          <a:p>
            <a:pPr eaLnBrk="1" hangingPunct="1"/>
            <a:endParaRPr lang="en-US" altLang="en-US" sz="2700" smtClean="0"/>
          </a:p>
        </p:txBody>
      </p:sp>
      <p:sp>
        <p:nvSpPr>
          <p:cNvPr id="21508" name="Slide Number Placeholder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0AE57EC8-E855-44E8-994E-D55DB440ADC9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22</a:t>
            </a:fld>
            <a:endParaRPr lang="en-US" altLang="en-US" sz="1400" smtClean="0"/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57200" y="1828800"/>
            <a:ext cx="4114800" cy="4267200"/>
            <a:chOff x="457200" y="1828800"/>
            <a:chExt cx="4114800" cy="4267200"/>
          </a:xfrm>
        </p:grpSpPr>
        <p:sp>
          <p:nvSpPr>
            <p:cNvPr id="25611" name="Rounded Rectangle 2"/>
            <p:cNvSpPr>
              <a:spLocks noChangeArrowheads="1"/>
            </p:cNvSpPr>
            <p:nvPr/>
          </p:nvSpPr>
          <p:spPr bwMode="auto">
            <a:xfrm>
              <a:off x="457200" y="1828800"/>
              <a:ext cx="4114800" cy="42672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Char char="l"/>
                <a:defRPr sz="3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150000"/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SzPct val="150000"/>
                <a:buChar char="•"/>
                <a:defRPr sz="2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44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4400"/>
                <a:t>Because This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44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4400"/>
            </a:p>
          </p:txBody>
        </p:sp>
        <p:sp>
          <p:nvSpPr>
            <p:cNvPr id="25612" name="Right Arrow 3"/>
            <p:cNvSpPr>
              <a:spLocks noChangeArrowheads="1"/>
            </p:cNvSpPr>
            <p:nvPr/>
          </p:nvSpPr>
          <p:spPr bwMode="auto">
            <a:xfrm>
              <a:off x="762000" y="3657600"/>
              <a:ext cx="3581400" cy="1054100"/>
            </a:xfrm>
            <a:prstGeom prst="rightArrow">
              <a:avLst>
                <a:gd name="adj1" fmla="val 50000"/>
                <a:gd name="adj2" fmla="val 50004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Char char="l"/>
                <a:defRPr sz="3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150000"/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SzPct val="150000"/>
                <a:buChar char="•"/>
                <a:defRPr sz="2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609600" y="1828800"/>
            <a:ext cx="4114800" cy="4267200"/>
            <a:chOff x="457200" y="1828800"/>
            <a:chExt cx="4114800" cy="4267200"/>
          </a:xfrm>
        </p:grpSpPr>
        <p:sp>
          <p:nvSpPr>
            <p:cNvPr id="25609" name="Rounded Rectangle 13"/>
            <p:cNvSpPr>
              <a:spLocks noChangeArrowheads="1"/>
            </p:cNvSpPr>
            <p:nvPr/>
          </p:nvSpPr>
          <p:spPr bwMode="auto">
            <a:xfrm>
              <a:off x="457200" y="1828800"/>
              <a:ext cx="4114800" cy="42672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Char char="l"/>
                <a:defRPr sz="3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150000"/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SzPct val="150000"/>
                <a:buChar char="•"/>
                <a:defRPr sz="2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44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4400"/>
                <a:t>Causes This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44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4400"/>
            </a:p>
          </p:txBody>
        </p:sp>
        <p:sp>
          <p:nvSpPr>
            <p:cNvPr id="25610" name="Right Arrow 14"/>
            <p:cNvSpPr>
              <a:spLocks noChangeArrowheads="1"/>
            </p:cNvSpPr>
            <p:nvPr/>
          </p:nvSpPr>
          <p:spPr bwMode="auto">
            <a:xfrm>
              <a:off x="762000" y="3657600"/>
              <a:ext cx="3581400" cy="1054100"/>
            </a:xfrm>
            <a:prstGeom prst="rightArrow">
              <a:avLst>
                <a:gd name="adj1" fmla="val 50000"/>
                <a:gd name="adj2" fmla="val 50004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Char char="l"/>
                <a:defRPr sz="31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150000"/>
                <a:buChar char="•"/>
                <a:defRPr sz="2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SzPct val="150000"/>
                <a:buChar char="•"/>
                <a:defRPr sz="22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150000"/>
                <a:buChar char="•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5" name="Group 2"/>
          <p:cNvGrpSpPr/>
          <p:nvPr/>
        </p:nvGrpSpPr>
        <p:grpSpPr>
          <a:xfrm>
            <a:off x="4953000" y="2032000"/>
            <a:ext cx="3807379" cy="3911600"/>
            <a:chOff x="4953000" y="2032000"/>
            <a:chExt cx="3807379" cy="3911600"/>
          </a:xfrm>
        </p:grpSpPr>
        <p:pic>
          <p:nvPicPr>
            <p:cNvPr id="3074" name="Picture 2" descr="Image result for confusio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0" y="2032000"/>
              <a:ext cx="3700974" cy="391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 rot="21331404">
              <a:off x="7084972" y="2520374"/>
              <a:ext cx="16754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Gripe Session</a:t>
              </a:r>
              <a:endParaRPr lang="en-US" sz="1600" dirty="0"/>
            </a:p>
          </p:txBody>
        </p:sp>
        <p:sp>
          <p:nvSpPr>
            <p:cNvPr id="15" name="TextBox 14"/>
            <p:cNvSpPr txBox="1"/>
            <p:nvPr/>
          </p:nvSpPr>
          <p:spPr>
            <a:xfrm rot="397826">
              <a:off x="6928865" y="3420866"/>
              <a:ext cx="16754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Unclear</a:t>
              </a:r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 rot="493912">
              <a:off x="6565060" y="2202280"/>
              <a:ext cx="16754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Not there</a:t>
              </a:r>
              <a:endParaRPr lang="en-US" dirty="0"/>
            </a:p>
          </p:txBody>
        </p:sp>
      </p:grp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8936" y="1079500"/>
            <a:ext cx="4102100" cy="581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Three Questions</a:t>
            </a:r>
          </a:p>
        </p:txBody>
      </p:sp>
      <p:sp>
        <p:nvSpPr>
          <p:cNvPr id="7173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30497D63-A233-48A9-A404-7F637F5ED077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23</a:t>
            </a:fld>
            <a:endParaRPr lang="en-US" altLang="en-US" sz="1400" smtClean="0"/>
          </a:p>
        </p:txBody>
      </p:sp>
      <p:graphicFrame>
        <p:nvGraphicFramePr>
          <p:cNvPr id="2" name="Diagram 1"/>
          <p:cNvGraphicFramePr/>
          <p:nvPr/>
        </p:nvGraphicFramePr>
        <p:xfrm>
          <a:off x="-14514" y="0"/>
          <a:ext cx="915851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Three Questions</a:t>
            </a:r>
          </a:p>
        </p:txBody>
      </p:sp>
      <p:sp>
        <p:nvSpPr>
          <p:cNvPr id="7173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BF9193BB-40D2-4751-9BB3-9011578A5B9D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24</a:t>
            </a:fld>
            <a:endParaRPr lang="en-US" altLang="en-US" sz="1400" smtClean="0"/>
          </a:p>
        </p:txBody>
      </p:sp>
      <p:pic>
        <p:nvPicPr>
          <p:cNvPr id="2050" name="Picture 2" descr="Image result for steps to succes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33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Review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76400"/>
            <a:ext cx="7696200" cy="4419600"/>
          </a:xfrm>
        </p:spPr>
        <p:txBody>
          <a:bodyPr/>
          <a:lstStyle/>
          <a:p>
            <a:pPr marL="514350" indent="-514350" eaLnBrk="1" hangingPunct="1">
              <a:lnSpc>
                <a:spcPct val="200000"/>
              </a:lnSpc>
              <a:buClrTx/>
              <a:buFont typeface="+mj-lt"/>
              <a:buAutoNum type="arabicPeriod"/>
              <a:defRPr/>
            </a:pPr>
            <a:r>
              <a:rPr lang="en-US" sz="2600" dirty="0" smtClean="0"/>
              <a:t>When are job briefings required?</a:t>
            </a:r>
          </a:p>
          <a:p>
            <a:pPr marL="514350" indent="-514350" eaLnBrk="1" hangingPunct="1">
              <a:lnSpc>
                <a:spcPct val="200000"/>
              </a:lnSpc>
              <a:buClrTx/>
              <a:buFont typeface="+mj-lt"/>
              <a:buAutoNum type="arabicPeriod"/>
              <a:defRPr/>
            </a:pPr>
            <a:r>
              <a:rPr lang="en-US" sz="2600" dirty="0" smtClean="0"/>
              <a:t>Who is required to conduct them?</a:t>
            </a:r>
          </a:p>
          <a:p>
            <a:pPr marL="514350" indent="-514350" eaLnBrk="1" hangingPunct="1">
              <a:lnSpc>
                <a:spcPct val="200000"/>
              </a:lnSpc>
              <a:buClrTx/>
              <a:buFont typeface="+mj-lt"/>
              <a:buAutoNum type="arabicPeriod"/>
              <a:defRPr/>
            </a:pPr>
            <a:r>
              <a:rPr lang="en-US" sz="2600" dirty="0" smtClean="0"/>
              <a:t>What topics must be discussed?</a:t>
            </a:r>
          </a:p>
          <a:p>
            <a:pPr marL="514350" indent="-514350" eaLnBrk="1" hangingPunct="1">
              <a:lnSpc>
                <a:spcPct val="200000"/>
              </a:lnSpc>
              <a:buClrTx/>
              <a:buFont typeface="+mj-lt"/>
              <a:buAutoNum type="arabicPeriod"/>
              <a:defRPr/>
            </a:pPr>
            <a:r>
              <a:rPr lang="en-US" sz="2600" dirty="0" smtClean="0"/>
              <a:t>When are additional job briefings required?  </a:t>
            </a:r>
          </a:p>
          <a:p>
            <a:pPr marL="514350" indent="-514350" eaLnBrk="1" hangingPunct="1">
              <a:lnSpc>
                <a:spcPct val="200000"/>
              </a:lnSpc>
              <a:buClrTx/>
              <a:buFont typeface="+mj-lt"/>
              <a:buAutoNum type="arabicPeriod"/>
              <a:defRPr/>
            </a:pPr>
            <a:r>
              <a:rPr lang="en-US" sz="2600" dirty="0" smtClean="0"/>
              <a:t>When do you need a rally point?</a:t>
            </a:r>
          </a:p>
          <a:p>
            <a:pPr eaLnBrk="1" hangingPunct="1">
              <a:defRPr/>
            </a:pPr>
            <a:endParaRPr lang="en-US" sz="2800" dirty="0" smtClean="0"/>
          </a:p>
          <a:p>
            <a:pPr lvl="1" eaLnBrk="1" hangingPunct="1">
              <a:defRPr/>
            </a:pPr>
            <a:endParaRPr lang="en-US" sz="2100" i="1" dirty="0" smtClean="0">
              <a:solidFill>
                <a:srgbClr val="000066"/>
              </a:solidFill>
            </a:endParaRPr>
          </a:p>
          <a:p>
            <a:pPr lvl="1" eaLnBrk="1" hangingPunct="1">
              <a:defRPr/>
            </a:pPr>
            <a:endParaRPr lang="en-US" sz="2100" i="1" dirty="0" smtClean="0">
              <a:solidFill>
                <a:srgbClr val="000066"/>
              </a:solidFill>
            </a:endParaRPr>
          </a:p>
          <a:p>
            <a:pPr eaLnBrk="1" hangingPunct="1">
              <a:defRPr/>
            </a:pPr>
            <a:endParaRPr lang="en-US" sz="2100" i="1" dirty="0" smtClean="0">
              <a:solidFill>
                <a:srgbClr val="000066"/>
              </a:solidFill>
            </a:endParaRPr>
          </a:p>
          <a:p>
            <a:pPr eaLnBrk="1" hangingPunct="1">
              <a:defRPr/>
            </a:pPr>
            <a:endParaRPr lang="en-US" sz="2700" i="1" dirty="0" smtClean="0">
              <a:solidFill>
                <a:srgbClr val="000066"/>
              </a:solidFill>
            </a:endParaRP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F0E252BB-8694-4F90-A6D0-FA8C085F3243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25</a:t>
            </a:fld>
            <a:endParaRPr lang="en-US" altLang="en-US" sz="140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544513" y="2443163"/>
            <a:ext cx="4560887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404813" indent="-404813"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45000"/>
              </a:spcBef>
              <a:buClrTx/>
              <a:buSzTx/>
              <a:buFont typeface="Wingdings" pitchFamily="2" charset="2"/>
              <a:buChar char="þ"/>
            </a:pPr>
            <a:r>
              <a:rPr lang="en-US" altLang="en-US" sz="2400" dirty="0"/>
              <a:t>Hazard Awareness Results in Accident Reduction</a:t>
            </a:r>
          </a:p>
          <a:p>
            <a:pPr>
              <a:spcBef>
                <a:spcPct val="45000"/>
              </a:spcBef>
              <a:buClrTx/>
              <a:buSzTx/>
              <a:buFont typeface="Wingdings" pitchFamily="2" charset="2"/>
              <a:buChar char="þ"/>
            </a:pPr>
            <a:r>
              <a:rPr lang="en-US" altLang="en-US" sz="2400" dirty="0"/>
              <a:t>Elimination of Workplace Injuries &amp; Illnesses</a:t>
            </a:r>
          </a:p>
          <a:p>
            <a:pPr>
              <a:spcBef>
                <a:spcPct val="45000"/>
              </a:spcBef>
              <a:buClrTx/>
              <a:buSzTx/>
              <a:buFont typeface="Wingdings" pitchFamily="2" charset="2"/>
              <a:buChar char="þ"/>
            </a:pPr>
            <a:r>
              <a:rPr lang="en-US" altLang="en-US" sz="2400" dirty="0"/>
              <a:t>Development of </a:t>
            </a:r>
            <a:r>
              <a:rPr lang="en-US" altLang="en-US" sz="2400" dirty="0" smtClean="0"/>
              <a:t>Effective </a:t>
            </a:r>
            <a:r>
              <a:rPr lang="en-US" altLang="en-US" sz="2400" dirty="0"/>
              <a:t>Pre-Job Briefing Techniques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Purpose</a:t>
            </a:r>
          </a:p>
        </p:txBody>
      </p:sp>
      <p:sp>
        <p:nvSpPr>
          <p:cNvPr id="5130" name="Slide Number Placeholder 10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62B9D621-AB3E-4586-B983-1DEA0E8569B4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3</a:t>
            </a:fld>
            <a:endParaRPr lang="en-US" altLang="en-US" sz="1400" smtClean="0"/>
          </a:p>
        </p:txBody>
      </p:sp>
      <p:grpSp>
        <p:nvGrpSpPr>
          <p:cNvPr id="8" name="Group 7"/>
          <p:cNvGrpSpPr/>
          <p:nvPr/>
        </p:nvGrpSpPr>
        <p:grpSpPr>
          <a:xfrm>
            <a:off x="5280065" y="2147777"/>
            <a:ext cx="3200400" cy="2947988"/>
            <a:chOff x="5280065" y="2147777"/>
            <a:chExt cx="3200400" cy="2947988"/>
          </a:xfrm>
        </p:grpSpPr>
        <p:sp>
          <p:nvSpPr>
            <p:cNvPr id="5" name="Oval 4"/>
            <p:cNvSpPr/>
            <p:nvPr/>
          </p:nvSpPr>
          <p:spPr bwMode="auto">
            <a:xfrm>
              <a:off x="5280065" y="2147777"/>
              <a:ext cx="3200400" cy="2947988"/>
            </a:xfrm>
            <a:prstGeom prst="ellipse">
              <a:avLst/>
            </a:prstGeom>
            <a:solidFill>
              <a:srgbClr val="92D050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139700">
                <a:schemeClr val="accent4">
                  <a:satMod val="175000"/>
                  <a:alpha val="40000"/>
                </a:schemeClr>
              </a:glow>
              <a:softEdge rad="355600"/>
            </a:effectLst>
            <a:scene3d>
              <a:camera prst="orthographicFront"/>
              <a:lightRig rig="threePt" dir="t">
                <a:rot lat="0" lon="0" rev="16200000"/>
              </a:lightRig>
            </a:scene3d>
            <a:sp3d prstMaterial="plastic">
              <a:bevelT w="273050" h="101600" prst="divot"/>
              <a:bevelB w="12700" h="1905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5593269" y="2834182"/>
              <a:ext cx="2529462" cy="1610619"/>
              <a:chOff x="5592268" y="2971799"/>
              <a:chExt cx="2529462" cy="1610619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5592268" y="2971799"/>
                <a:ext cx="24849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David" panose="020E0502060401010101" pitchFamily="34" charset="-79"/>
                    <a:cs typeface="David" panose="020E0502060401010101" pitchFamily="34" charset="-79"/>
                  </a:rPr>
                  <a:t>Safety Starts</a:t>
                </a:r>
                <a:endParaRPr 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avid" panose="020E0502060401010101" pitchFamily="34" charset="-79"/>
                  <a:cs typeface="David" panose="020E0502060401010101" pitchFamily="34" charset="-79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636799" y="3505200"/>
                <a:ext cx="2484931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ush Script MT" panose="03060802040406070304" pitchFamily="66" charset="0"/>
                    <a:cs typeface="David" panose="020E0502060401010101" pitchFamily="34" charset="-79"/>
                  </a:rPr>
                  <a:t>With</a:t>
                </a:r>
                <a:r>
                  <a:rPr lang="en-US" sz="32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David" panose="020E0502060401010101" pitchFamily="34" charset="-79"/>
                    <a:cs typeface="David" panose="020E0502060401010101" pitchFamily="34" charset="-79"/>
                  </a:rPr>
                  <a:t> </a:t>
                </a:r>
              </a:p>
              <a:p>
                <a:pPr algn="ctr"/>
                <a:r>
                  <a:rPr lang="en-US" sz="32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oudy Stout" panose="0202090407030B020401" pitchFamily="18" charset="0"/>
                    <a:cs typeface="David" panose="020E0502060401010101" pitchFamily="34" charset="-79"/>
                  </a:rPr>
                  <a:t>Me</a:t>
                </a:r>
                <a:endParaRPr 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oudy Stout" panose="0202090407030B020401" pitchFamily="18" charset="0"/>
                  <a:cs typeface="David" panose="020E0502060401010101" pitchFamily="34" charset="-79"/>
                </a:endParaRPr>
              </a:p>
            </p:txBody>
          </p:sp>
        </p:grp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Who </a:t>
            </a:r>
          </a:p>
        </p:txBody>
      </p:sp>
      <p:sp>
        <p:nvSpPr>
          <p:cNvPr id="9221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741CCF84-0E09-423A-8584-3CE11925845B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</a:t>
            </a:fld>
            <a:endParaRPr lang="en-US" altLang="en-US" sz="1400" smtClean="0"/>
          </a:p>
        </p:txBody>
      </p:sp>
      <p:sp>
        <p:nvSpPr>
          <p:cNvPr id="6149" name="Rectangle 7"/>
          <p:cNvSpPr>
            <a:spLocks noGrp="1" noChangeArrowheads="1"/>
          </p:cNvSpPr>
          <p:nvPr>
            <p:ph idx="1"/>
          </p:nvPr>
        </p:nvSpPr>
        <p:spPr>
          <a:xfrm>
            <a:off x="533400" y="2209800"/>
            <a:ext cx="3395663" cy="3733800"/>
          </a:xfrm>
        </p:spPr>
        <p:txBody>
          <a:bodyPr/>
          <a:lstStyle/>
          <a:p>
            <a:pPr eaLnBrk="1" hangingPunct="1"/>
            <a:r>
              <a:rPr lang="en-US" altLang="en-US" sz="2400" smtClean="0"/>
              <a:t>The employee in charge </a:t>
            </a:r>
          </a:p>
          <a:p>
            <a:pPr lvl="1" eaLnBrk="1" hangingPunct="1"/>
            <a:r>
              <a:rPr lang="en-US" altLang="en-US" sz="2000" smtClean="0"/>
              <a:t>Must conduct a job briefing with the employees involved before they start each job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981199"/>
            <a:ext cx="3886200" cy="39230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What </a:t>
            </a:r>
          </a:p>
        </p:txBody>
      </p:sp>
      <p:sp>
        <p:nvSpPr>
          <p:cNvPr id="717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Job Briefing</a:t>
            </a:r>
          </a:p>
          <a:p>
            <a:pPr lvl="1" eaLnBrk="1" hangingPunct="1"/>
            <a:r>
              <a:rPr lang="en-US" altLang="en-US" smtClean="0"/>
              <a:t>A documented conversation about:</a:t>
            </a:r>
          </a:p>
          <a:p>
            <a:pPr lvl="2" eaLnBrk="1" hangingPunct="1"/>
            <a:r>
              <a:rPr lang="en-US" altLang="en-US" smtClean="0"/>
              <a:t>Job safety</a:t>
            </a:r>
          </a:p>
          <a:p>
            <a:pPr lvl="2" eaLnBrk="1" hangingPunct="1"/>
            <a:r>
              <a:rPr lang="en-US" altLang="en-US" smtClean="0"/>
              <a:t>Job scope, </a:t>
            </a:r>
          </a:p>
          <a:p>
            <a:pPr lvl="1" eaLnBrk="1" hangingPunct="1"/>
            <a:r>
              <a:rPr lang="en-US" altLang="en-US" smtClean="0"/>
              <a:t>Specify plans to:</a:t>
            </a:r>
          </a:p>
          <a:p>
            <a:pPr lvl="2" eaLnBrk="1" hangingPunct="1"/>
            <a:r>
              <a:rPr lang="en-US" altLang="en-US" smtClean="0"/>
              <a:t>Identify, prevent, and respond to potential personnel injury</a:t>
            </a:r>
          </a:p>
          <a:p>
            <a:pPr lvl="2" eaLnBrk="1" hangingPunct="1"/>
            <a:r>
              <a:rPr lang="en-US" altLang="en-US" smtClean="0"/>
              <a:t>Prevent equipment and facility damage</a:t>
            </a:r>
          </a:p>
          <a:p>
            <a:pPr lvl="2" eaLnBrk="1" hangingPunct="1"/>
            <a:r>
              <a:rPr lang="en-US" altLang="en-US" smtClean="0"/>
              <a:t>Manage conditions adverse to job quality and success</a:t>
            </a:r>
            <a:br>
              <a:rPr lang="en-US" altLang="en-US" smtClean="0"/>
            </a:br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400" dirty="0"/>
              <a:t>5</a:t>
            </a:r>
            <a:endParaRPr lang="en-US" altLang="en-US" sz="14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When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286000"/>
            <a:ext cx="3886200" cy="3886200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altLang="en-US" sz="2400" smtClean="0"/>
              <a:t>Beginning of each job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2400" smtClean="0"/>
              <a:t>When a new employee joins the job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sz="2400" smtClean="0"/>
              <a:t>When significant changes occur during course of work</a:t>
            </a:r>
          </a:p>
          <a:p>
            <a:pPr eaLnBrk="1" hangingPunct="1"/>
            <a:endParaRPr lang="en-US" altLang="en-US" sz="2400" smtClean="0"/>
          </a:p>
        </p:txBody>
      </p:sp>
      <p:sp>
        <p:nvSpPr>
          <p:cNvPr id="6149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597CF4E8-6B92-483B-BACA-9CD4E536AB30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</a:t>
            </a:fld>
            <a:endParaRPr lang="en-US" altLang="en-US" sz="1400" smtClean="0"/>
          </a:p>
        </p:txBody>
      </p:sp>
      <p:pic>
        <p:nvPicPr>
          <p:cNvPr id="2050" name="Picture 2" descr="C:\Users\jmcgowan\Pictures\@Photos 2015\IRBY VA 3-24\IMG_62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905000"/>
            <a:ext cx="3006761" cy="4242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Where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286000"/>
            <a:ext cx="3733800" cy="3886200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altLang="en-US" sz="2400" smtClean="0"/>
              <a:t>As close as safely possible to where </a:t>
            </a:r>
            <a:r>
              <a:rPr lang="en-US" altLang="en-US" sz="2400" u="sng" smtClean="0"/>
              <a:t>work</a:t>
            </a:r>
            <a:r>
              <a:rPr lang="en-US" altLang="en-US" sz="2400" smtClean="0"/>
              <a:t> is performed</a:t>
            </a:r>
          </a:p>
          <a:p>
            <a:pPr eaLnBrk="1" hangingPunct="1">
              <a:spcBef>
                <a:spcPts val="1200"/>
              </a:spcBef>
            </a:pPr>
            <a:endParaRPr lang="en-US" altLang="en-US" sz="2400" smtClean="0"/>
          </a:p>
        </p:txBody>
      </p:sp>
      <p:sp>
        <p:nvSpPr>
          <p:cNvPr id="6149" name="Slide Number Placeholder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5958E78B-23AE-4D0E-87E1-8F6A8CF63A87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7</a:t>
            </a:fld>
            <a:endParaRPr lang="en-US" altLang="en-US" sz="1400" smtClean="0"/>
          </a:p>
        </p:txBody>
      </p:sp>
      <p:pic>
        <p:nvPicPr>
          <p:cNvPr id="5" name="ClipArt Placeholder 4"/>
          <p:cNvPicPr>
            <a:picLocks noGrp="1" noChangeAspect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1905000"/>
            <a:ext cx="3810000" cy="4127500"/>
          </a:xfrm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057400"/>
            <a:ext cx="4572000" cy="3886200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2400" smtClean="0"/>
              <a:t>Define task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2400" smtClean="0"/>
              <a:t>Identify roles &amp; responsibilities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2400" smtClean="0"/>
              <a:t>Identify hazards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2400" smtClean="0"/>
              <a:t>Determine risk mitigation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2400" smtClean="0"/>
              <a:t>PPE requirements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</a:pPr>
            <a:r>
              <a:rPr lang="en-US" altLang="en-US" sz="2400" smtClean="0"/>
              <a:t>Emergency response</a:t>
            </a:r>
          </a:p>
        </p:txBody>
      </p:sp>
      <p:sp>
        <p:nvSpPr>
          <p:cNvPr id="10244" name="AutoShape 2" descr="Image result for why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2863" y="-1233488"/>
            <a:ext cx="4305300" cy="257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10245" name="AutoShape 4" descr="Image result for why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95263" y="-1081088"/>
            <a:ext cx="4305300" cy="257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l"/>
              <a:defRPr sz="3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1400" dirty="0" smtClean="0"/>
              <a:t>8</a:t>
            </a:r>
          </a:p>
        </p:txBody>
      </p:sp>
      <p:pic>
        <p:nvPicPr>
          <p:cNvPr id="4098" name="Picture 2" descr="Image result for question mark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150843"/>
            <a:ext cx="3325539" cy="332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43000" y="304800"/>
            <a:ext cx="7010400" cy="3416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A Pre-Job Briefing is simply a </a:t>
            </a:r>
            <a:r>
              <a:rPr lang="en-US" sz="54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Road Map</a:t>
            </a:r>
          </a:p>
          <a:p>
            <a:pPr algn="ctr">
              <a:defRPr/>
            </a:pPr>
            <a:r>
              <a:rPr 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to a destination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ob Briefing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Job Briefing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Job Briefing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Job Briefing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Job Briefing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Job Briefing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Job Briefing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Job Briefing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Job Briefing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Job Briefing</Template>
  <TotalTime>892</TotalTime>
  <Words>624</Words>
  <Application>Microsoft Office PowerPoint</Application>
  <PresentationFormat>On-screen Show (4:3)</PresentationFormat>
  <Paragraphs>195</Paragraphs>
  <Slides>25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Job Briefing</vt:lpstr>
      <vt:lpstr>1_Job Briefing</vt:lpstr>
      <vt:lpstr>2_Job Briefing</vt:lpstr>
      <vt:lpstr>3_Job Briefing</vt:lpstr>
      <vt:lpstr>4_Job Briefing</vt:lpstr>
      <vt:lpstr>5_Job Briefing</vt:lpstr>
      <vt:lpstr>6_Job Briefing</vt:lpstr>
      <vt:lpstr>7_Job Briefing</vt:lpstr>
      <vt:lpstr>8_Job Briefing</vt:lpstr>
      <vt:lpstr>Pre-Job Briefings Continuing Education First Quarter 2017  Part 1</vt:lpstr>
      <vt:lpstr>Objectives</vt:lpstr>
      <vt:lpstr>Purpose</vt:lpstr>
      <vt:lpstr>Who </vt:lpstr>
      <vt:lpstr>What </vt:lpstr>
      <vt:lpstr>When</vt:lpstr>
      <vt:lpstr>Where</vt:lpstr>
      <vt:lpstr>Why</vt:lpstr>
      <vt:lpstr>Slide 9</vt:lpstr>
      <vt:lpstr>Benefits</vt:lpstr>
      <vt:lpstr>Subjects</vt:lpstr>
      <vt:lpstr>Personal Protective Equipment</vt:lpstr>
      <vt:lpstr>Emergency Procedures</vt:lpstr>
      <vt:lpstr>First Aid &amp; CPR</vt:lpstr>
      <vt:lpstr>Other Issues</vt:lpstr>
      <vt:lpstr>Additional </vt:lpstr>
      <vt:lpstr>During and After</vt:lpstr>
      <vt:lpstr>Routine Briefing</vt:lpstr>
      <vt:lpstr>Pre-Job Briefings Continuing Education First Quarter 2017  Part 3</vt:lpstr>
      <vt:lpstr>Working Alone</vt:lpstr>
      <vt:lpstr>Visitors</vt:lpstr>
      <vt:lpstr>Things to avoid</vt:lpstr>
      <vt:lpstr>Three Questions</vt:lpstr>
      <vt:lpstr>Three Questions</vt:lpstr>
      <vt:lpstr>Review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 BRIEFING</dc:title>
  <dc:subject>T&amp;D 10 Hour</dc:subject>
  <dc:creator>Jeff Adkins</dc:creator>
  <dc:description>v2.03.06</dc:description>
  <cp:lastModifiedBy>Joseph Parsley</cp:lastModifiedBy>
  <cp:revision>83</cp:revision>
  <cp:lastPrinted>2014-12-09T17:05:52Z</cp:lastPrinted>
  <dcterms:created xsi:type="dcterms:W3CDTF">2014-12-09T15:03:56Z</dcterms:created>
  <dcterms:modified xsi:type="dcterms:W3CDTF">2017-02-16T23:01:17Z</dcterms:modified>
</cp:coreProperties>
</file>