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82" r:id="rId3"/>
    <p:sldMasterId id="214748368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6858000" cx="9144000"/>
  <p:notesSz cx="7315200" cy="9601200"/>
  <p:embeddedFontLst>
    <p:embeddedFont>
      <p:font typeface="Arial Black"/>
      <p:regular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ArialBlack-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3170238" cy="481013"/>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300" u="none" cap="none" strike="noStrike">
                <a:solidFill>
                  <a:schemeClr val="dk1"/>
                </a:solidFill>
                <a:latin typeface="Times New Roman"/>
                <a:ea typeface="Times New Roman"/>
                <a:cs typeface="Times New Roman"/>
                <a:sym typeface="Times New Roman"/>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4144962" y="0"/>
            <a:ext cx="3170236" cy="481013"/>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300" u="none" cap="none" strike="noStrike">
                <a:solidFill>
                  <a:schemeClr val="dk1"/>
                </a:solidFill>
                <a:latin typeface="Times New Roman"/>
                <a:ea typeface="Times New Roman"/>
                <a:cs typeface="Times New Roman"/>
                <a:sym typeface="Times New Roman"/>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257300" y="719137"/>
            <a:ext cx="4802188" cy="3602036"/>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6" name="Shape 6"/>
          <p:cNvSpPr txBox="1"/>
          <p:nvPr>
            <p:ph idx="1" type="body"/>
          </p:nvPr>
        </p:nvSpPr>
        <p:spPr>
          <a:xfrm>
            <a:off x="974725" y="4560887"/>
            <a:ext cx="5365749" cy="4321174"/>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360"/>
              </a:spcBef>
              <a:spcAft>
                <a:spcPts val="0"/>
              </a:spcAft>
              <a:buNone/>
              <a:defRPr b="0" i="0" sz="1200" u="none" cap="none" strike="noStrike">
                <a:solidFill>
                  <a:schemeClr val="dk1"/>
                </a:solidFill>
                <a:latin typeface="Arial"/>
                <a:ea typeface="Arial"/>
                <a:cs typeface="Arial"/>
                <a:sym typeface="Arial"/>
              </a:defRPr>
            </a:lvl2pPr>
            <a:lvl3pPr indent="0" lvl="2" marL="914400" marR="0" rtl="0" algn="l">
              <a:spcBef>
                <a:spcPts val="360"/>
              </a:spcBef>
              <a:spcAft>
                <a:spcPts val="0"/>
              </a:spcAft>
              <a:buNone/>
              <a:defRPr b="0" i="0" sz="1200" u="none" cap="none" strike="noStrike">
                <a:solidFill>
                  <a:schemeClr val="dk1"/>
                </a:solidFill>
                <a:latin typeface="Arial"/>
                <a:ea typeface="Arial"/>
                <a:cs typeface="Arial"/>
                <a:sym typeface="Arial"/>
              </a:defRPr>
            </a:lvl3pPr>
            <a:lvl4pPr indent="0" lvl="3" marL="1371600" marR="0" rtl="0" algn="l">
              <a:spcBef>
                <a:spcPts val="360"/>
              </a:spcBef>
              <a:spcAft>
                <a:spcPts val="0"/>
              </a:spcAft>
              <a:buNone/>
              <a:defRPr b="0" i="0" sz="1200" u="none" cap="none" strike="noStrike">
                <a:solidFill>
                  <a:schemeClr val="dk1"/>
                </a:solidFill>
                <a:latin typeface="Arial"/>
                <a:ea typeface="Arial"/>
                <a:cs typeface="Arial"/>
                <a:sym typeface="Arial"/>
              </a:defRPr>
            </a:lvl4pPr>
            <a:lvl5pPr indent="0" lvl="4" marL="1828800" marR="0" rtl="0" algn="l">
              <a:spcBef>
                <a:spcPts val="360"/>
              </a:spcBef>
              <a:spcAft>
                <a:spcPts val="0"/>
              </a:spcAft>
              <a:buNone/>
              <a:defRPr b="0" i="0" sz="1200" u="none" cap="none" strike="noStrike">
                <a:solidFill>
                  <a:schemeClr val="dk1"/>
                </a:solidFill>
                <a:latin typeface="Arial"/>
                <a:ea typeface="Arial"/>
                <a:cs typeface="Arial"/>
                <a:sym typeface="Arial"/>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9120188"/>
            <a:ext cx="3170238" cy="481011"/>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300" u="none" cap="none" strike="noStrike">
                <a:solidFill>
                  <a:schemeClr val="dk1"/>
                </a:solidFill>
                <a:latin typeface="Times New Roman"/>
                <a:ea typeface="Times New Roman"/>
                <a:cs typeface="Times New Roman"/>
                <a:sym typeface="Times New Roman"/>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Times New Roman"/>
                <a:ea typeface="Times New Roman"/>
                <a:cs typeface="Times New Roman"/>
                <a:sym typeface="Times New Roman"/>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9" name="Shape 189"/>
        <p:cNvGrpSpPr/>
        <p:nvPr/>
      </p:nvGrpSpPr>
      <p:grpSpPr>
        <a:xfrm>
          <a:off x="0" y="0"/>
          <a:ext cx="0" cy="0"/>
          <a:chOff x="0" y="0"/>
          <a:chExt cx="0" cy="0"/>
        </a:xfrm>
      </p:grpSpPr>
      <p:sp>
        <p:nvSpPr>
          <p:cNvPr id="190" name="Shape 190"/>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Times New Roman"/>
                <a:ea typeface="Times New Roman"/>
                <a:cs typeface="Times New Roman"/>
                <a:sym typeface="Times New Roman"/>
              </a:rPr>
              <a:t>‹#›</a:t>
            </a:fld>
          </a:p>
        </p:txBody>
      </p:sp>
      <p:sp>
        <p:nvSpPr>
          <p:cNvPr id="191" name="Shape 191"/>
          <p:cNvSpPr/>
          <p:nvPr>
            <p:ph idx="2" type="sldImg"/>
          </p:nvPr>
        </p:nvSpPr>
        <p:spPr>
          <a:xfrm>
            <a:off x="1257300" y="715962"/>
            <a:ext cx="4802188" cy="3602036"/>
          </a:xfrm>
          <a:custGeom>
            <a:pathLst>
              <a:path extrusionOk="0" h="120000" w="120000">
                <a:moveTo>
                  <a:pt x="0" y="0"/>
                </a:moveTo>
                <a:lnTo>
                  <a:pt x="120000" y="0"/>
                </a:lnTo>
                <a:lnTo>
                  <a:pt x="120000" y="120000"/>
                </a:lnTo>
                <a:lnTo>
                  <a:pt x="0" y="120000"/>
                </a:lnTo>
                <a:close/>
              </a:path>
            </a:pathLst>
          </a:custGeom>
          <a:noFill/>
          <a:ln>
            <a:noFill/>
          </a:ln>
        </p:spPr>
      </p:sp>
      <p:sp>
        <p:nvSpPr>
          <p:cNvPr id="192" name="Shape 192"/>
          <p:cNvSpPr txBox="1"/>
          <p:nvPr>
            <p:ph idx="1" type="body"/>
          </p:nvPr>
        </p:nvSpPr>
        <p:spPr>
          <a:xfrm>
            <a:off x="731837" y="4543425"/>
            <a:ext cx="6176962" cy="4317999"/>
          </a:xfrm>
          <a:prstGeom prst="rect">
            <a:avLst/>
          </a:prstGeom>
          <a:noFill/>
          <a:ln>
            <a:noFill/>
          </a:ln>
        </p:spPr>
        <p:txBody>
          <a:bodyPr anchorCtr="0" anchor="t" bIns="47850" lIns="95725" rIns="95725" tIns="478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3" name="Shape 273"/>
        <p:cNvGrpSpPr/>
        <p:nvPr/>
      </p:nvGrpSpPr>
      <p:grpSpPr>
        <a:xfrm>
          <a:off x="0" y="0"/>
          <a:ext cx="0" cy="0"/>
          <a:chOff x="0" y="0"/>
          <a:chExt cx="0" cy="0"/>
        </a:xfrm>
      </p:grpSpPr>
      <p:sp>
        <p:nvSpPr>
          <p:cNvPr id="274" name="Shape 274"/>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275" name="Shape 275"/>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a:noFill/>
          </a:ln>
        </p:spPr>
      </p:sp>
      <p:sp>
        <p:nvSpPr>
          <p:cNvPr id="276" name="Shape 276"/>
          <p:cNvSpPr txBox="1"/>
          <p:nvPr>
            <p:ph idx="1" type="body"/>
          </p:nvPr>
        </p:nvSpPr>
        <p:spPr>
          <a:xfrm>
            <a:off x="974725" y="4543425"/>
            <a:ext cx="5853112" cy="4319587"/>
          </a:xfrm>
          <a:prstGeom prst="rect">
            <a:avLst/>
          </a:prstGeom>
          <a:noFill/>
          <a:ln>
            <a:noFill/>
          </a:ln>
        </p:spPr>
        <p:txBody>
          <a:bodyPr anchorCtr="0" anchor="t" bIns="47850" lIns="95725" rIns="95725" tIns="478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2" name="Shape 282"/>
        <p:cNvGrpSpPr/>
        <p:nvPr/>
      </p:nvGrpSpPr>
      <p:grpSpPr>
        <a:xfrm>
          <a:off x="0" y="0"/>
          <a:ext cx="0" cy="0"/>
          <a:chOff x="0" y="0"/>
          <a:chExt cx="0" cy="0"/>
        </a:xfrm>
      </p:grpSpPr>
      <p:sp>
        <p:nvSpPr>
          <p:cNvPr id="283" name="Shape 283"/>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Times New Roman"/>
                <a:ea typeface="Times New Roman"/>
                <a:cs typeface="Times New Roman"/>
                <a:sym typeface="Times New Roman"/>
              </a:rPr>
              <a:t>‹#›</a:t>
            </a:fld>
          </a:p>
        </p:txBody>
      </p:sp>
      <p:sp>
        <p:nvSpPr>
          <p:cNvPr id="284" name="Shape 284"/>
          <p:cNvSpPr/>
          <p:nvPr>
            <p:ph idx="2" type="sldImg"/>
          </p:nvPr>
        </p:nvSpPr>
        <p:spPr>
          <a:xfrm>
            <a:off x="1257300" y="715962"/>
            <a:ext cx="4802188" cy="3602036"/>
          </a:xfrm>
          <a:custGeom>
            <a:pathLst>
              <a:path extrusionOk="0" h="120000" w="120000">
                <a:moveTo>
                  <a:pt x="0" y="0"/>
                </a:moveTo>
                <a:lnTo>
                  <a:pt x="120000" y="0"/>
                </a:lnTo>
                <a:lnTo>
                  <a:pt x="120000" y="120000"/>
                </a:lnTo>
                <a:lnTo>
                  <a:pt x="0" y="120000"/>
                </a:lnTo>
                <a:close/>
              </a:path>
            </a:pathLst>
          </a:custGeom>
          <a:noFill/>
          <a:ln>
            <a:noFill/>
          </a:ln>
        </p:spPr>
      </p:sp>
      <p:sp>
        <p:nvSpPr>
          <p:cNvPr id="285" name="Shape 285"/>
          <p:cNvSpPr txBox="1"/>
          <p:nvPr>
            <p:ph idx="1" type="body"/>
          </p:nvPr>
        </p:nvSpPr>
        <p:spPr>
          <a:xfrm>
            <a:off x="731837" y="4543425"/>
            <a:ext cx="6176962" cy="4317999"/>
          </a:xfrm>
          <a:prstGeom prst="rect">
            <a:avLst/>
          </a:prstGeom>
          <a:noFill/>
          <a:ln>
            <a:noFill/>
          </a:ln>
        </p:spPr>
        <p:txBody>
          <a:bodyPr anchorCtr="0" anchor="t" bIns="47850" lIns="95725" rIns="95725" tIns="478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9" name="Shape 289"/>
        <p:cNvGrpSpPr/>
        <p:nvPr/>
      </p:nvGrpSpPr>
      <p:grpSpPr>
        <a:xfrm>
          <a:off x="0" y="0"/>
          <a:ext cx="0" cy="0"/>
          <a:chOff x="0" y="0"/>
          <a:chExt cx="0" cy="0"/>
        </a:xfrm>
      </p:grpSpPr>
      <p:sp>
        <p:nvSpPr>
          <p:cNvPr id="290" name="Shape 290"/>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291" name="Shape 291"/>
          <p:cNvSpPr/>
          <p:nvPr/>
        </p:nvSpPr>
        <p:spPr>
          <a:xfrm>
            <a:off x="4144962" y="0"/>
            <a:ext cx="3170236"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292" name="Shape 292"/>
          <p:cNvSpPr/>
          <p:nvPr/>
        </p:nvSpPr>
        <p:spPr>
          <a:xfrm>
            <a:off x="4144962" y="9121775"/>
            <a:ext cx="3170236" cy="479425"/>
          </a:xfrm>
          <a:prstGeom prst="rect">
            <a:avLst/>
          </a:prstGeom>
          <a:noFill/>
          <a:ln>
            <a:noFill/>
          </a:ln>
        </p:spPr>
        <p:txBody>
          <a:bodyPr anchorCtr="0" anchor="b" bIns="0" lIns="20125" rIns="20125" tIns="0">
            <a:noAutofit/>
          </a:bodyPr>
          <a:lstStyle/>
          <a:p>
            <a:pPr indent="0" lvl="0" marL="0" marR="0" rtl="0" algn="r">
              <a:spcBef>
                <a:spcPts val="0"/>
              </a:spcBef>
              <a:spcAft>
                <a:spcPts val="0"/>
              </a:spcAft>
              <a:buSzPct val="25000"/>
              <a:buNone/>
            </a:pPr>
            <a:r>
              <a:rPr b="0" i="1" lang="en-US" sz="1100" u="none" cap="none" strike="noStrike">
                <a:solidFill>
                  <a:schemeClr val="dk1"/>
                </a:solidFill>
                <a:latin typeface="Times New Roman"/>
                <a:ea typeface="Times New Roman"/>
                <a:cs typeface="Times New Roman"/>
                <a:sym typeface="Times New Roman"/>
              </a:rPr>
              <a:t>74</a:t>
            </a:r>
          </a:p>
        </p:txBody>
      </p:sp>
      <p:sp>
        <p:nvSpPr>
          <p:cNvPr id="293" name="Shape 293"/>
          <p:cNvSpPr/>
          <p:nvPr/>
        </p:nvSpPr>
        <p:spPr>
          <a:xfrm>
            <a:off x="0" y="9121775"/>
            <a:ext cx="3170238"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294" name="Shape 294"/>
          <p:cNvSpPr/>
          <p:nvPr/>
        </p:nvSpPr>
        <p:spPr>
          <a:xfrm>
            <a:off x="0" y="0"/>
            <a:ext cx="3170238"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295" name="Shape 295"/>
          <p:cNvSpPr/>
          <p:nvPr/>
        </p:nvSpPr>
        <p:spPr>
          <a:xfrm>
            <a:off x="4144962" y="0"/>
            <a:ext cx="3170236"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296" name="Shape 296"/>
          <p:cNvSpPr/>
          <p:nvPr/>
        </p:nvSpPr>
        <p:spPr>
          <a:xfrm>
            <a:off x="4144962" y="9121775"/>
            <a:ext cx="3170236" cy="479425"/>
          </a:xfrm>
          <a:prstGeom prst="rect">
            <a:avLst/>
          </a:prstGeom>
          <a:noFill/>
          <a:ln>
            <a:noFill/>
          </a:ln>
        </p:spPr>
        <p:txBody>
          <a:bodyPr anchorCtr="0" anchor="b" bIns="0" lIns="20125" rIns="20125" tIns="0">
            <a:noAutofit/>
          </a:bodyPr>
          <a:lstStyle/>
          <a:p>
            <a:pPr indent="0" lvl="0" marL="0" marR="0" rtl="0" algn="r">
              <a:spcBef>
                <a:spcPts val="0"/>
              </a:spcBef>
              <a:spcAft>
                <a:spcPts val="0"/>
              </a:spcAft>
              <a:buSzPct val="25000"/>
              <a:buNone/>
            </a:pPr>
            <a:r>
              <a:rPr b="0" i="1" lang="en-US" sz="1100" u="none" cap="none" strike="noStrike">
                <a:solidFill>
                  <a:schemeClr val="dk1"/>
                </a:solidFill>
                <a:latin typeface="Times New Roman"/>
                <a:ea typeface="Times New Roman"/>
                <a:cs typeface="Times New Roman"/>
                <a:sym typeface="Times New Roman"/>
              </a:rPr>
              <a:t>74</a:t>
            </a:r>
          </a:p>
        </p:txBody>
      </p:sp>
      <p:sp>
        <p:nvSpPr>
          <p:cNvPr id="297" name="Shape 297"/>
          <p:cNvSpPr/>
          <p:nvPr/>
        </p:nvSpPr>
        <p:spPr>
          <a:xfrm>
            <a:off x="0" y="9121775"/>
            <a:ext cx="3170238"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298" name="Shape 298"/>
          <p:cNvSpPr/>
          <p:nvPr/>
        </p:nvSpPr>
        <p:spPr>
          <a:xfrm>
            <a:off x="0" y="0"/>
            <a:ext cx="3170238"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299" name="Shape 299"/>
          <p:cNvSpPr/>
          <p:nvPr/>
        </p:nvSpPr>
        <p:spPr>
          <a:xfrm>
            <a:off x="4143375" y="0"/>
            <a:ext cx="3171825" cy="477837"/>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00" name="Shape 300"/>
          <p:cNvSpPr/>
          <p:nvPr/>
        </p:nvSpPr>
        <p:spPr>
          <a:xfrm>
            <a:off x="4143375" y="9121775"/>
            <a:ext cx="3171825" cy="479425"/>
          </a:xfrm>
          <a:prstGeom prst="rect">
            <a:avLst/>
          </a:prstGeom>
          <a:noFill/>
          <a:ln>
            <a:noFill/>
          </a:ln>
        </p:spPr>
        <p:txBody>
          <a:bodyPr anchorCtr="0" anchor="b" bIns="0" lIns="20125" rIns="20125" tIns="0">
            <a:noAutofit/>
          </a:bodyPr>
          <a:lstStyle/>
          <a:p>
            <a:pPr indent="0" lvl="0" marL="0" marR="0" rtl="0" algn="r">
              <a:spcBef>
                <a:spcPts val="0"/>
              </a:spcBef>
              <a:spcAft>
                <a:spcPts val="0"/>
              </a:spcAft>
              <a:buSzPct val="25000"/>
              <a:buNone/>
            </a:pPr>
            <a:r>
              <a:rPr b="0" i="1" lang="en-US" sz="1100" u="none" cap="none" strike="noStrike">
                <a:solidFill>
                  <a:schemeClr val="dk1"/>
                </a:solidFill>
                <a:latin typeface="Times New Roman"/>
                <a:ea typeface="Times New Roman"/>
                <a:cs typeface="Times New Roman"/>
                <a:sym typeface="Times New Roman"/>
              </a:rPr>
              <a:t>74</a:t>
            </a:r>
          </a:p>
        </p:txBody>
      </p:sp>
      <p:sp>
        <p:nvSpPr>
          <p:cNvPr id="301" name="Shape 301"/>
          <p:cNvSpPr/>
          <p:nvPr/>
        </p:nvSpPr>
        <p:spPr>
          <a:xfrm>
            <a:off x="0" y="9121775"/>
            <a:ext cx="3170238"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02" name="Shape 302"/>
          <p:cNvSpPr/>
          <p:nvPr/>
        </p:nvSpPr>
        <p:spPr>
          <a:xfrm>
            <a:off x="0" y="0"/>
            <a:ext cx="3170238" cy="477837"/>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03" name="Shape 303"/>
          <p:cNvSpPr/>
          <p:nvPr/>
        </p:nvSpPr>
        <p:spPr>
          <a:xfrm>
            <a:off x="4143375" y="0"/>
            <a:ext cx="3171825" cy="477837"/>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04" name="Shape 304"/>
          <p:cNvSpPr/>
          <p:nvPr/>
        </p:nvSpPr>
        <p:spPr>
          <a:xfrm>
            <a:off x="4143375" y="9121775"/>
            <a:ext cx="3171825" cy="479425"/>
          </a:xfrm>
          <a:prstGeom prst="rect">
            <a:avLst/>
          </a:prstGeom>
          <a:noFill/>
          <a:ln>
            <a:noFill/>
          </a:ln>
        </p:spPr>
        <p:txBody>
          <a:bodyPr anchorCtr="0" anchor="b" bIns="0" lIns="20125" rIns="20125" tIns="0">
            <a:noAutofit/>
          </a:bodyPr>
          <a:lstStyle/>
          <a:p>
            <a:pPr indent="0" lvl="0" marL="0" marR="0" rtl="0" algn="r">
              <a:spcBef>
                <a:spcPts val="0"/>
              </a:spcBef>
              <a:spcAft>
                <a:spcPts val="0"/>
              </a:spcAft>
              <a:buSzPct val="25000"/>
              <a:buNone/>
            </a:pPr>
            <a:r>
              <a:rPr b="0" i="1" lang="en-US" sz="1100" u="none" cap="none" strike="noStrike">
                <a:solidFill>
                  <a:schemeClr val="dk1"/>
                </a:solidFill>
                <a:latin typeface="Times New Roman"/>
                <a:ea typeface="Times New Roman"/>
                <a:cs typeface="Times New Roman"/>
                <a:sym typeface="Times New Roman"/>
              </a:rPr>
              <a:t>74</a:t>
            </a:r>
          </a:p>
        </p:txBody>
      </p:sp>
      <p:sp>
        <p:nvSpPr>
          <p:cNvPr id="305" name="Shape 305"/>
          <p:cNvSpPr/>
          <p:nvPr/>
        </p:nvSpPr>
        <p:spPr>
          <a:xfrm>
            <a:off x="0" y="9121775"/>
            <a:ext cx="3170238"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06" name="Shape 306"/>
          <p:cNvSpPr/>
          <p:nvPr/>
        </p:nvSpPr>
        <p:spPr>
          <a:xfrm>
            <a:off x="0" y="0"/>
            <a:ext cx="3170238" cy="477837"/>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07" name="Shape 307"/>
          <p:cNvSpPr/>
          <p:nvPr/>
        </p:nvSpPr>
        <p:spPr>
          <a:xfrm>
            <a:off x="4143375" y="0"/>
            <a:ext cx="3171825" cy="477837"/>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08" name="Shape 308"/>
          <p:cNvSpPr/>
          <p:nvPr/>
        </p:nvSpPr>
        <p:spPr>
          <a:xfrm>
            <a:off x="4143375" y="9121775"/>
            <a:ext cx="3171825" cy="479425"/>
          </a:xfrm>
          <a:prstGeom prst="rect">
            <a:avLst/>
          </a:prstGeom>
          <a:noFill/>
          <a:ln>
            <a:noFill/>
          </a:ln>
        </p:spPr>
        <p:txBody>
          <a:bodyPr anchorCtr="0" anchor="b" bIns="0" lIns="20125" rIns="20125" tIns="0">
            <a:noAutofit/>
          </a:bodyPr>
          <a:lstStyle/>
          <a:p>
            <a:pPr indent="0" lvl="0" marL="0" marR="0" rtl="0" algn="r">
              <a:spcBef>
                <a:spcPts val="0"/>
              </a:spcBef>
              <a:spcAft>
                <a:spcPts val="0"/>
              </a:spcAft>
              <a:buSzPct val="25000"/>
              <a:buNone/>
            </a:pPr>
            <a:r>
              <a:rPr b="0" i="1" lang="en-US" sz="1100" u="none" cap="none" strike="noStrike">
                <a:solidFill>
                  <a:schemeClr val="dk1"/>
                </a:solidFill>
                <a:latin typeface="Times New Roman"/>
                <a:ea typeface="Times New Roman"/>
                <a:cs typeface="Times New Roman"/>
                <a:sym typeface="Times New Roman"/>
              </a:rPr>
              <a:t>74</a:t>
            </a:r>
          </a:p>
        </p:txBody>
      </p:sp>
      <p:sp>
        <p:nvSpPr>
          <p:cNvPr id="309" name="Shape 309"/>
          <p:cNvSpPr/>
          <p:nvPr/>
        </p:nvSpPr>
        <p:spPr>
          <a:xfrm>
            <a:off x="0" y="9121775"/>
            <a:ext cx="3170238"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10" name="Shape 310"/>
          <p:cNvSpPr/>
          <p:nvPr/>
        </p:nvSpPr>
        <p:spPr>
          <a:xfrm>
            <a:off x="0" y="0"/>
            <a:ext cx="3170238" cy="477837"/>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11" name="Shape 311"/>
          <p:cNvSpPr/>
          <p:nvPr/>
        </p:nvSpPr>
        <p:spPr>
          <a:xfrm>
            <a:off x="4143375" y="0"/>
            <a:ext cx="3171825" cy="477837"/>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12" name="Shape 312"/>
          <p:cNvSpPr/>
          <p:nvPr/>
        </p:nvSpPr>
        <p:spPr>
          <a:xfrm>
            <a:off x="4143375" y="9121775"/>
            <a:ext cx="3171825" cy="479425"/>
          </a:xfrm>
          <a:prstGeom prst="rect">
            <a:avLst/>
          </a:prstGeom>
          <a:noFill/>
          <a:ln>
            <a:noFill/>
          </a:ln>
        </p:spPr>
        <p:txBody>
          <a:bodyPr anchorCtr="0" anchor="b" bIns="0" lIns="20125" rIns="20125" tIns="0">
            <a:noAutofit/>
          </a:bodyPr>
          <a:lstStyle/>
          <a:p>
            <a:pPr indent="0" lvl="0" marL="0" marR="0" rtl="0" algn="r">
              <a:spcBef>
                <a:spcPts val="0"/>
              </a:spcBef>
              <a:spcAft>
                <a:spcPts val="0"/>
              </a:spcAft>
              <a:buSzPct val="25000"/>
              <a:buNone/>
            </a:pPr>
            <a:r>
              <a:rPr b="0" i="1" lang="en-US" sz="1100" u="none" cap="none" strike="noStrike">
                <a:solidFill>
                  <a:schemeClr val="dk1"/>
                </a:solidFill>
                <a:latin typeface="Times New Roman"/>
                <a:ea typeface="Times New Roman"/>
                <a:cs typeface="Times New Roman"/>
                <a:sym typeface="Times New Roman"/>
              </a:rPr>
              <a:t>74</a:t>
            </a:r>
          </a:p>
        </p:txBody>
      </p:sp>
      <p:sp>
        <p:nvSpPr>
          <p:cNvPr id="313" name="Shape 313"/>
          <p:cNvSpPr/>
          <p:nvPr/>
        </p:nvSpPr>
        <p:spPr>
          <a:xfrm>
            <a:off x="0" y="9121775"/>
            <a:ext cx="3170238"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14" name="Shape 314"/>
          <p:cNvSpPr/>
          <p:nvPr/>
        </p:nvSpPr>
        <p:spPr>
          <a:xfrm>
            <a:off x="0" y="0"/>
            <a:ext cx="3170238" cy="477837"/>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15" name="Shape 315"/>
          <p:cNvSpPr/>
          <p:nvPr/>
        </p:nvSpPr>
        <p:spPr>
          <a:xfrm>
            <a:off x="4141787" y="0"/>
            <a:ext cx="3173411" cy="476249"/>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16" name="Shape 316"/>
          <p:cNvSpPr/>
          <p:nvPr/>
        </p:nvSpPr>
        <p:spPr>
          <a:xfrm>
            <a:off x="4141787" y="9121775"/>
            <a:ext cx="3173411" cy="479425"/>
          </a:xfrm>
          <a:prstGeom prst="rect">
            <a:avLst/>
          </a:prstGeom>
          <a:noFill/>
          <a:ln>
            <a:noFill/>
          </a:ln>
        </p:spPr>
        <p:txBody>
          <a:bodyPr anchorCtr="0" anchor="b" bIns="0" lIns="20125" rIns="20125" tIns="0">
            <a:noAutofit/>
          </a:bodyPr>
          <a:lstStyle/>
          <a:p>
            <a:pPr indent="0" lvl="0" marL="0" marR="0" rtl="0" algn="r">
              <a:spcBef>
                <a:spcPts val="0"/>
              </a:spcBef>
              <a:spcAft>
                <a:spcPts val="0"/>
              </a:spcAft>
              <a:buSzPct val="25000"/>
              <a:buNone/>
            </a:pPr>
            <a:r>
              <a:rPr b="0" i="1" lang="en-US" sz="1100" u="none" cap="none" strike="noStrike">
                <a:solidFill>
                  <a:schemeClr val="dk1"/>
                </a:solidFill>
                <a:latin typeface="Times New Roman"/>
                <a:ea typeface="Times New Roman"/>
                <a:cs typeface="Times New Roman"/>
                <a:sym typeface="Times New Roman"/>
              </a:rPr>
              <a:t>74</a:t>
            </a:r>
          </a:p>
        </p:txBody>
      </p:sp>
      <p:sp>
        <p:nvSpPr>
          <p:cNvPr id="317" name="Shape 317"/>
          <p:cNvSpPr/>
          <p:nvPr/>
        </p:nvSpPr>
        <p:spPr>
          <a:xfrm>
            <a:off x="0" y="9121775"/>
            <a:ext cx="3170238" cy="479425"/>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18" name="Shape 318"/>
          <p:cNvSpPr/>
          <p:nvPr/>
        </p:nvSpPr>
        <p:spPr>
          <a:xfrm>
            <a:off x="0" y="0"/>
            <a:ext cx="3170238" cy="476249"/>
          </a:xfrm>
          <a:prstGeom prst="rect">
            <a:avLst/>
          </a:prstGeom>
          <a:noFill/>
          <a:ln>
            <a:noFill/>
          </a:ln>
        </p:spPr>
        <p:txBody>
          <a:bodyPr anchorCtr="0" anchor="ctr" bIns="48325" lIns="96650" rIns="96650" tIns="48325">
            <a:noAutofit/>
          </a:bodyPr>
          <a:lstStyle/>
          <a:p>
            <a:pPr indent="0" lvl="0" marL="0" marR="0" rtl="0" algn="l">
              <a:spcBef>
                <a:spcPts val="0"/>
              </a:spcBef>
              <a:spcAft>
                <a:spcPts val="0"/>
              </a:spcAft>
              <a:buNone/>
            </a:pPr>
            <a:r>
              <a:t/>
            </a:r>
            <a:endParaRPr b="0" i="0" sz="1900" u="none" cap="none" strike="noStrike">
              <a:solidFill>
                <a:schemeClr val="dk1"/>
              </a:solidFill>
              <a:latin typeface="Arial"/>
              <a:ea typeface="Arial"/>
              <a:cs typeface="Arial"/>
              <a:sym typeface="Arial"/>
            </a:endParaRPr>
          </a:p>
        </p:txBody>
      </p:sp>
      <p:sp>
        <p:nvSpPr>
          <p:cNvPr id="319" name="Shape 319"/>
          <p:cNvSpPr txBox="1"/>
          <p:nvPr>
            <p:ph idx="1" type="body"/>
          </p:nvPr>
        </p:nvSpPr>
        <p:spPr>
          <a:xfrm>
            <a:off x="971550" y="4557712"/>
            <a:ext cx="5368924" cy="4321174"/>
          </a:xfrm>
          <a:prstGeom prst="rect">
            <a:avLst/>
          </a:prstGeom>
          <a:noFill/>
          <a:ln>
            <a:noFill/>
          </a:ln>
        </p:spPr>
        <p:txBody>
          <a:bodyPr anchorCtr="0" anchor="t" bIns="52000" lIns="109075" rIns="109075" tIns="52000">
            <a:noAutofit/>
          </a:bodyPr>
          <a:lstStyle/>
          <a:p>
            <a:pPr indent="0" lvl="0" marL="0" marR="0" rtl="0" algn="l">
              <a:spcBef>
                <a:spcPts val="0"/>
              </a:spcBef>
              <a:spcAft>
                <a:spcPts val="0"/>
              </a:spcAft>
              <a:buClr>
                <a:schemeClr val="dk1"/>
              </a:buClr>
              <a:buSzPct val="100000"/>
              <a:buFont typeface="Arial"/>
              <a:buNone/>
            </a:pPr>
            <a:r>
              <a:t/>
            </a:r>
            <a:endParaRPr b="0" i="0" sz="1200" u="none" cap="none" strike="noStrike">
              <a:solidFill>
                <a:schemeClr val="dk1"/>
              </a:solidFill>
              <a:latin typeface="Arial"/>
              <a:ea typeface="Arial"/>
              <a:cs typeface="Arial"/>
              <a:sym typeface="Arial"/>
            </a:endParaRPr>
          </a:p>
        </p:txBody>
      </p:sp>
      <p:sp>
        <p:nvSpPr>
          <p:cNvPr id="320" name="Shape 320"/>
          <p:cNvSpPr/>
          <p:nvPr>
            <p:ph idx="2" type="sldImg"/>
          </p:nvPr>
        </p:nvSpPr>
        <p:spPr>
          <a:xfrm>
            <a:off x="1266825" y="727075"/>
            <a:ext cx="4781550" cy="3586163"/>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7" name="Shape 337"/>
        <p:cNvGrpSpPr/>
        <p:nvPr/>
      </p:nvGrpSpPr>
      <p:grpSpPr>
        <a:xfrm>
          <a:off x="0" y="0"/>
          <a:ext cx="0" cy="0"/>
          <a:chOff x="0" y="0"/>
          <a:chExt cx="0" cy="0"/>
        </a:xfrm>
      </p:grpSpPr>
      <p:sp>
        <p:nvSpPr>
          <p:cNvPr id="338" name="Shape 338"/>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339" name="Shape 339"/>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340" name="Shape 340"/>
          <p:cNvSpPr txBox="1"/>
          <p:nvPr>
            <p:ph idx="1" type="body"/>
          </p:nvPr>
        </p:nvSpPr>
        <p:spPr>
          <a:xfrm>
            <a:off x="974725" y="4559300"/>
            <a:ext cx="5365749" cy="4321174"/>
          </a:xfrm>
          <a:prstGeom prst="rect">
            <a:avLst/>
          </a:prstGeom>
          <a:noFill/>
          <a:ln>
            <a:noFill/>
          </a:ln>
        </p:spPr>
        <p:txBody>
          <a:bodyPr anchorCtr="0" anchor="t" bIns="48650" lIns="97300" rIns="97300" tIns="486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7" name="Shape 347"/>
        <p:cNvGrpSpPr/>
        <p:nvPr/>
      </p:nvGrpSpPr>
      <p:grpSpPr>
        <a:xfrm>
          <a:off x="0" y="0"/>
          <a:ext cx="0" cy="0"/>
          <a:chOff x="0" y="0"/>
          <a:chExt cx="0" cy="0"/>
        </a:xfrm>
      </p:grpSpPr>
      <p:sp>
        <p:nvSpPr>
          <p:cNvPr id="348" name="Shape 348"/>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349" name="Shape 349"/>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350" name="Shape 350"/>
          <p:cNvSpPr txBox="1"/>
          <p:nvPr>
            <p:ph idx="1" type="body"/>
          </p:nvPr>
        </p:nvSpPr>
        <p:spPr>
          <a:xfrm>
            <a:off x="893762" y="4559300"/>
            <a:ext cx="5608637" cy="4321174"/>
          </a:xfrm>
          <a:prstGeom prst="rect">
            <a:avLst/>
          </a:prstGeom>
          <a:noFill/>
          <a:ln>
            <a:noFill/>
          </a:ln>
        </p:spPr>
        <p:txBody>
          <a:bodyPr anchorCtr="0" anchor="t" bIns="48650" lIns="97300" rIns="97300" tIns="486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5" name="Shape 355"/>
        <p:cNvGrpSpPr/>
        <p:nvPr/>
      </p:nvGrpSpPr>
      <p:grpSpPr>
        <a:xfrm>
          <a:off x="0" y="0"/>
          <a:ext cx="0" cy="0"/>
          <a:chOff x="0" y="0"/>
          <a:chExt cx="0" cy="0"/>
        </a:xfrm>
      </p:grpSpPr>
      <p:sp>
        <p:nvSpPr>
          <p:cNvPr id="356" name="Shape 356"/>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357" name="Shape 357"/>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358" name="Shape 358"/>
          <p:cNvSpPr txBox="1"/>
          <p:nvPr>
            <p:ph idx="1" type="body"/>
          </p:nvPr>
        </p:nvSpPr>
        <p:spPr>
          <a:xfrm>
            <a:off x="893762" y="4559300"/>
            <a:ext cx="5608637" cy="4321174"/>
          </a:xfrm>
          <a:prstGeom prst="rect">
            <a:avLst/>
          </a:prstGeom>
          <a:noFill/>
          <a:ln>
            <a:noFill/>
          </a:ln>
        </p:spPr>
        <p:txBody>
          <a:bodyPr anchorCtr="0" anchor="t" bIns="48650" lIns="97300" rIns="97300" tIns="486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5" name="Shape 365"/>
        <p:cNvGrpSpPr/>
        <p:nvPr/>
      </p:nvGrpSpPr>
      <p:grpSpPr>
        <a:xfrm>
          <a:off x="0" y="0"/>
          <a:ext cx="0" cy="0"/>
          <a:chOff x="0" y="0"/>
          <a:chExt cx="0" cy="0"/>
        </a:xfrm>
      </p:grpSpPr>
      <p:sp>
        <p:nvSpPr>
          <p:cNvPr id="366" name="Shape 366"/>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367" name="Shape 367"/>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a:noFill/>
          </a:ln>
        </p:spPr>
      </p:sp>
      <p:sp>
        <p:nvSpPr>
          <p:cNvPr id="368" name="Shape 368"/>
          <p:cNvSpPr txBox="1"/>
          <p:nvPr>
            <p:ph idx="1" type="body"/>
          </p:nvPr>
        </p:nvSpPr>
        <p:spPr>
          <a:xfrm>
            <a:off x="974725" y="4559300"/>
            <a:ext cx="5365749" cy="4321174"/>
          </a:xfrm>
          <a:prstGeom prst="rect">
            <a:avLst/>
          </a:prstGeom>
          <a:noFill/>
          <a:ln>
            <a:noFill/>
          </a:ln>
        </p:spPr>
        <p:txBody>
          <a:bodyPr anchorCtr="0" anchor="t" bIns="47850" lIns="95725" rIns="95725" tIns="478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5" name="Shape 375"/>
        <p:cNvGrpSpPr/>
        <p:nvPr/>
      </p:nvGrpSpPr>
      <p:grpSpPr>
        <a:xfrm>
          <a:off x="0" y="0"/>
          <a:ext cx="0" cy="0"/>
          <a:chOff x="0" y="0"/>
          <a:chExt cx="0" cy="0"/>
        </a:xfrm>
      </p:grpSpPr>
      <p:sp>
        <p:nvSpPr>
          <p:cNvPr id="376" name="Shape 376"/>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377" name="Shape 377"/>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378" name="Shape 378"/>
          <p:cNvSpPr txBox="1"/>
          <p:nvPr>
            <p:ph idx="1" type="body"/>
          </p:nvPr>
        </p:nvSpPr>
        <p:spPr>
          <a:xfrm>
            <a:off x="974725" y="4559300"/>
            <a:ext cx="5365749" cy="4321174"/>
          </a:xfrm>
          <a:prstGeom prst="rect">
            <a:avLst/>
          </a:prstGeom>
          <a:noFill/>
          <a:ln>
            <a:noFill/>
          </a:ln>
        </p:spPr>
        <p:txBody>
          <a:bodyPr anchorCtr="0" anchor="t" bIns="48650" lIns="97300" rIns="97300" tIns="48650">
            <a:noAutofit/>
          </a:bodyPr>
          <a:lstStyle/>
          <a:p>
            <a:pPr indent="0" lvl="0" marL="0" marR="0" rtl="0" algn="l">
              <a:spcBef>
                <a:spcPts val="0"/>
              </a:spcBef>
              <a:spcAft>
                <a:spcPts val="0"/>
              </a:spcAft>
              <a:buSzPct val="25000"/>
              <a:buNone/>
            </a:pPr>
            <a:r>
              <a:rPr b="0" i="0" lang="en-US" sz="1200" u="none" cap="none" strike="noStrike">
                <a:solidFill>
                  <a:schemeClr val="dk1"/>
                </a:solidFill>
                <a:latin typeface="Arial"/>
                <a:ea typeface="Arial"/>
                <a:cs typeface="Arial"/>
                <a:sym typeface="Arial"/>
              </a:rPr>
              <a:t>Respirator use is encouraged, even when exposures are below the exposure limit, to provide an additional level of comfort and protection for workers. However, if a respirator is used improperly or not kept clean, the respirator itself can become a hazard to the worker. Sometimes, workers may wear respirators to avoid exposures to hazards, even if the amount of hazardous substance does not exceed the limits set by OSHA standards. If your employer provides respirators for your voluntary use, or if you provide your own respirator, you need to take certain precautions to be sure that the respirator itself does not present a hazard. </a:t>
            </a:r>
            <a:br>
              <a:rPr b="0" i="0" lang="en-US" sz="1200" u="none" cap="none" strike="noStrike">
                <a:solidFill>
                  <a:schemeClr val="dk1"/>
                </a:solidFill>
                <a:latin typeface="Arial"/>
                <a:ea typeface="Arial"/>
                <a:cs typeface="Arial"/>
                <a:sym typeface="Arial"/>
              </a:rPr>
            </a:br>
            <a:br>
              <a:rPr b="0" i="0" lang="en-US" sz="1200" u="none" cap="none" strike="noStrike">
                <a:solidFill>
                  <a:schemeClr val="dk1"/>
                </a:solidFill>
                <a:latin typeface="Arial"/>
                <a:ea typeface="Arial"/>
                <a:cs typeface="Arial"/>
                <a:sym typeface="Arial"/>
              </a:rPr>
            </a:br>
            <a:r>
              <a:rPr b="0" i="0" lang="en-US" sz="1200" u="none" cap="none" strike="noStrike">
                <a:solidFill>
                  <a:schemeClr val="dk1"/>
                </a:solidFill>
                <a:latin typeface="Arial"/>
                <a:ea typeface="Arial"/>
                <a:cs typeface="Arial"/>
                <a:sym typeface="Arial"/>
              </a:rPr>
              <a:t>You should do the following: </a:t>
            </a:r>
            <a:br>
              <a:rPr b="0" i="0" lang="en-US" sz="1200" u="none" cap="none" strike="noStrike">
                <a:solidFill>
                  <a:schemeClr val="dk1"/>
                </a:solidFill>
                <a:latin typeface="Arial"/>
                <a:ea typeface="Arial"/>
                <a:cs typeface="Arial"/>
                <a:sym typeface="Arial"/>
              </a:rPr>
            </a:br>
            <a:br>
              <a:rPr b="0" i="0" lang="en-US" sz="1200" u="none" cap="none" strike="noStrike">
                <a:solidFill>
                  <a:schemeClr val="dk1"/>
                </a:solidFill>
                <a:latin typeface="Arial"/>
                <a:ea typeface="Arial"/>
                <a:cs typeface="Arial"/>
                <a:sym typeface="Arial"/>
              </a:rPr>
            </a:br>
            <a:r>
              <a:rPr b="0" i="0" lang="en-US" sz="1200" u="none" cap="none" strike="noStrike">
                <a:solidFill>
                  <a:schemeClr val="dk1"/>
                </a:solidFill>
                <a:latin typeface="Arial"/>
                <a:ea typeface="Arial"/>
                <a:cs typeface="Arial"/>
                <a:sym typeface="Arial"/>
              </a:rPr>
              <a:t>1. Read and heed all instructions provided by the manufacturer on use, maintenance, cleaning and care, and warnings regarding the respirators limitations. </a:t>
            </a:r>
            <a:br>
              <a:rPr b="0" i="0" lang="en-US" sz="1200" u="none" cap="none" strike="noStrike">
                <a:solidFill>
                  <a:schemeClr val="dk1"/>
                </a:solidFill>
                <a:latin typeface="Arial"/>
                <a:ea typeface="Arial"/>
                <a:cs typeface="Arial"/>
                <a:sym typeface="Arial"/>
              </a:rPr>
            </a:br>
            <a:br>
              <a:rPr b="0" i="0" lang="en-US" sz="1200" u="none" cap="none" strike="noStrike">
                <a:solidFill>
                  <a:schemeClr val="dk1"/>
                </a:solidFill>
                <a:latin typeface="Arial"/>
                <a:ea typeface="Arial"/>
                <a:cs typeface="Arial"/>
                <a:sym typeface="Arial"/>
              </a:rPr>
            </a:br>
            <a:r>
              <a:rPr b="0" i="0" lang="en-US" sz="1200" u="none" cap="none" strike="noStrike">
                <a:solidFill>
                  <a:schemeClr val="dk1"/>
                </a:solidFill>
                <a:latin typeface="Arial"/>
                <a:ea typeface="Arial"/>
                <a:cs typeface="Arial"/>
                <a:sym typeface="Arial"/>
              </a:rPr>
              <a:t>2. Choose respirators certified for use to protect against the contaminant of concern. NIOSH, the National Institute for Occupational Safety and Health of the U.S. Department of Health and Human Services, certifies respirators. A label or statement of certification should appear on the respirator or respirator packaging. It will tell you what the respirator is designed for and how much it will protect you. </a:t>
            </a:r>
            <a:br>
              <a:rPr b="0" i="0" lang="en-US" sz="1200" u="none" cap="none" strike="noStrike">
                <a:solidFill>
                  <a:schemeClr val="dk1"/>
                </a:solidFill>
                <a:latin typeface="Arial"/>
                <a:ea typeface="Arial"/>
                <a:cs typeface="Arial"/>
                <a:sym typeface="Arial"/>
              </a:rPr>
            </a:br>
            <a:br>
              <a:rPr b="0" i="0" lang="en-US" sz="1200" u="none" cap="none" strike="noStrike">
                <a:solidFill>
                  <a:schemeClr val="dk1"/>
                </a:solidFill>
                <a:latin typeface="Arial"/>
                <a:ea typeface="Arial"/>
                <a:cs typeface="Arial"/>
                <a:sym typeface="Arial"/>
              </a:rPr>
            </a:br>
            <a:r>
              <a:rPr b="0" i="0" lang="en-US" sz="1200" u="none" cap="none" strike="noStrike">
                <a:solidFill>
                  <a:schemeClr val="dk1"/>
                </a:solidFill>
                <a:latin typeface="Arial"/>
                <a:ea typeface="Arial"/>
                <a:cs typeface="Arial"/>
                <a:sym typeface="Arial"/>
              </a:rPr>
              <a:t>3. Do not wear your respirator into atmospheres containing contaminants for which your respirator is not designed to protect against. For example, a respirator designed to filter dust particles will not protect you against gases, vapors, or very small solid particles of fumes or smoke. </a:t>
            </a:r>
            <a:br>
              <a:rPr b="0" i="0" lang="en-US" sz="1200" u="none" cap="none" strike="noStrike">
                <a:solidFill>
                  <a:schemeClr val="dk1"/>
                </a:solidFill>
                <a:latin typeface="Arial"/>
                <a:ea typeface="Arial"/>
                <a:cs typeface="Arial"/>
                <a:sym typeface="Arial"/>
              </a:rPr>
            </a:br>
            <a:br>
              <a:rPr b="0" i="0" lang="en-US" sz="1200" u="none" cap="none" strike="noStrike">
                <a:solidFill>
                  <a:schemeClr val="dk1"/>
                </a:solidFill>
                <a:latin typeface="Arial"/>
                <a:ea typeface="Arial"/>
                <a:cs typeface="Arial"/>
                <a:sym typeface="Arial"/>
              </a:rPr>
            </a:br>
            <a:r>
              <a:rPr b="0" i="0" lang="en-US" sz="1200" u="none" cap="none" strike="noStrike">
                <a:solidFill>
                  <a:schemeClr val="dk1"/>
                </a:solidFill>
                <a:latin typeface="Arial"/>
                <a:ea typeface="Arial"/>
                <a:cs typeface="Arial"/>
                <a:sym typeface="Arial"/>
              </a:rPr>
              <a:t>4. Keep track of your respirator so that you do not mistakenly use someone else's respirator.[63 FR 1152, Jan. 8, 1998; 63 FR 20098, April 23, 1998]</a:t>
            </a: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4" name="Shape 384"/>
        <p:cNvGrpSpPr/>
        <p:nvPr/>
      </p:nvGrpSpPr>
      <p:grpSpPr>
        <a:xfrm>
          <a:off x="0" y="0"/>
          <a:ext cx="0" cy="0"/>
          <a:chOff x="0" y="0"/>
          <a:chExt cx="0" cy="0"/>
        </a:xfrm>
      </p:grpSpPr>
      <p:sp>
        <p:nvSpPr>
          <p:cNvPr id="385" name="Shape 385"/>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386" name="Shape 386"/>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387" name="Shape 387"/>
          <p:cNvSpPr txBox="1"/>
          <p:nvPr>
            <p:ph idx="1" type="body"/>
          </p:nvPr>
        </p:nvSpPr>
        <p:spPr>
          <a:xfrm>
            <a:off x="974725" y="4559300"/>
            <a:ext cx="5365749" cy="4321174"/>
          </a:xfrm>
          <a:prstGeom prst="rect">
            <a:avLst/>
          </a:prstGeom>
          <a:noFill/>
          <a:ln>
            <a:noFill/>
          </a:ln>
        </p:spPr>
        <p:txBody>
          <a:bodyPr anchorCtr="0" anchor="t" bIns="48650" lIns="97300" rIns="97300" tIns="486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3" name="Shape 393"/>
        <p:cNvGrpSpPr/>
        <p:nvPr/>
      </p:nvGrpSpPr>
      <p:grpSpPr>
        <a:xfrm>
          <a:off x="0" y="0"/>
          <a:ext cx="0" cy="0"/>
          <a:chOff x="0" y="0"/>
          <a:chExt cx="0" cy="0"/>
        </a:xfrm>
      </p:grpSpPr>
      <p:sp>
        <p:nvSpPr>
          <p:cNvPr id="394" name="Shape 394"/>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395" name="Shape 395"/>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396" name="Shape 396"/>
          <p:cNvSpPr txBox="1"/>
          <p:nvPr>
            <p:ph idx="1" type="body"/>
          </p:nvPr>
        </p:nvSpPr>
        <p:spPr>
          <a:xfrm>
            <a:off x="974725" y="4559300"/>
            <a:ext cx="5365749" cy="4321174"/>
          </a:xfrm>
          <a:prstGeom prst="rect">
            <a:avLst/>
          </a:prstGeom>
          <a:noFill/>
          <a:ln>
            <a:noFill/>
          </a:ln>
        </p:spPr>
        <p:txBody>
          <a:bodyPr anchorCtr="0" anchor="t" bIns="48650" lIns="97300" rIns="97300" tIns="48650">
            <a:noAutofit/>
          </a:bodyPr>
          <a:lstStyle/>
          <a:p>
            <a:pPr indent="0" lvl="0" marL="0" marR="0" rtl="0" algn="l">
              <a:spcBef>
                <a:spcPts val="0"/>
              </a:spcBef>
              <a:spcAft>
                <a:spcPts val="0"/>
              </a:spcAft>
              <a:buClr>
                <a:schemeClr val="dk1"/>
              </a:buClr>
              <a:buSzPct val="100000"/>
              <a:buFont typeface="Arial"/>
              <a:buNone/>
            </a:pPr>
            <a:r>
              <a:t/>
            </a:r>
            <a:endParaRPr b="0" i="0" sz="1200" u="none" cap="none" strike="noStrike">
              <a:solidFill>
                <a:schemeClr val="dk1"/>
              </a:solidFill>
              <a:latin typeface="Arial"/>
              <a:ea typeface="Arial"/>
              <a:cs typeface="Arial"/>
              <a:sym typeface="Arial"/>
            </a:endParaRP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1257300" y="719137"/>
            <a:ext cx="4802188" cy="3602036"/>
          </a:xfrm>
          <a:custGeom>
            <a:pathLst>
              <a:path extrusionOk="0" h="120000" w="120000">
                <a:moveTo>
                  <a:pt x="0" y="0"/>
                </a:moveTo>
                <a:lnTo>
                  <a:pt x="120000" y="0"/>
                </a:lnTo>
                <a:lnTo>
                  <a:pt x="120000" y="120000"/>
                </a:lnTo>
                <a:lnTo>
                  <a:pt x="0" y="120000"/>
                </a:lnTo>
                <a:close/>
              </a:path>
            </a:pathLst>
          </a:custGeom>
          <a:noFill/>
          <a:ln>
            <a:noFill/>
          </a:ln>
        </p:spPr>
      </p:sp>
      <p:sp>
        <p:nvSpPr>
          <p:cNvPr id="198" name="Shape 198"/>
          <p:cNvSpPr txBox="1"/>
          <p:nvPr>
            <p:ph idx="1" type="body"/>
          </p:nvPr>
        </p:nvSpPr>
        <p:spPr>
          <a:xfrm>
            <a:off x="974725" y="4560887"/>
            <a:ext cx="5365749" cy="4321174"/>
          </a:xfrm>
          <a:prstGeom prst="rect">
            <a:avLst/>
          </a:prstGeom>
          <a:noFill/>
          <a:ln>
            <a:noFill/>
          </a:ln>
        </p:spPr>
        <p:txBody>
          <a:bodyPr anchorCtr="0" anchor="t" bIns="47850" lIns="95725" rIns="95725" tIns="47850">
            <a:noAutofit/>
          </a:bodyPr>
          <a:lstStyle/>
          <a:p>
            <a:pPr indent="0" lvl="0" marL="0" marR="0" rtl="0" algn="l">
              <a:spcBef>
                <a:spcPts val="0"/>
              </a:spcBef>
              <a:spcAft>
                <a:spcPts val="0"/>
              </a:spcAft>
              <a:buSzPct val="25000"/>
              <a:buNone/>
            </a:pPr>
            <a:r>
              <a:rPr b="0" i="0" lang="en-US" sz="1200" u="none" cap="none" strike="noStrike">
                <a:solidFill>
                  <a:schemeClr val="dk1"/>
                </a:solidFill>
                <a:latin typeface="Arial"/>
                <a:ea typeface="Arial"/>
                <a:cs typeface="Arial"/>
                <a:sym typeface="Arial"/>
              </a:rPr>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3" name="Shape 403"/>
        <p:cNvGrpSpPr/>
        <p:nvPr/>
      </p:nvGrpSpPr>
      <p:grpSpPr>
        <a:xfrm>
          <a:off x="0" y="0"/>
          <a:ext cx="0" cy="0"/>
          <a:chOff x="0" y="0"/>
          <a:chExt cx="0" cy="0"/>
        </a:xfrm>
      </p:grpSpPr>
      <p:sp>
        <p:nvSpPr>
          <p:cNvPr id="404" name="Shape 404"/>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405" name="Shape 405"/>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406" name="Shape 406"/>
          <p:cNvSpPr txBox="1"/>
          <p:nvPr>
            <p:ph idx="1" type="body"/>
          </p:nvPr>
        </p:nvSpPr>
        <p:spPr>
          <a:xfrm>
            <a:off x="974725" y="4559300"/>
            <a:ext cx="5365749" cy="4321174"/>
          </a:xfrm>
          <a:prstGeom prst="rect">
            <a:avLst/>
          </a:prstGeom>
          <a:noFill/>
          <a:ln>
            <a:noFill/>
          </a:ln>
        </p:spPr>
        <p:txBody>
          <a:bodyPr anchorCtr="0" anchor="t" bIns="48650" lIns="97300" rIns="97300" tIns="48650">
            <a:noAutofit/>
          </a:bodyPr>
          <a:lstStyle/>
          <a:p>
            <a:pPr indent="0" lvl="0" marL="0" marR="0" rtl="0" algn="l">
              <a:lnSpc>
                <a:spcPct val="90000"/>
              </a:lnSpc>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2" name="Shape 412"/>
        <p:cNvGrpSpPr/>
        <p:nvPr/>
      </p:nvGrpSpPr>
      <p:grpSpPr>
        <a:xfrm>
          <a:off x="0" y="0"/>
          <a:ext cx="0" cy="0"/>
          <a:chOff x="0" y="0"/>
          <a:chExt cx="0" cy="0"/>
        </a:xfrm>
      </p:grpSpPr>
      <p:sp>
        <p:nvSpPr>
          <p:cNvPr id="413" name="Shape 413"/>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Times New Roman"/>
                <a:ea typeface="Times New Roman"/>
                <a:cs typeface="Times New Roman"/>
                <a:sym typeface="Times New Roman"/>
              </a:rPr>
              <a:t>‹#›</a:t>
            </a:fld>
          </a:p>
        </p:txBody>
      </p:sp>
      <p:sp>
        <p:nvSpPr>
          <p:cNvPr id="414" name="Shape 414"/>
          <p:cNvSpPr/>
          <p:nvPr>
            <p:ph idx="2" type="sldImg"/>
          </p:nvPr>
        </p:nvSpPr>
        <p:spPr>
          <a:xfrm>
            <a:off x="1257300" y="715962"/>
            <a:ext cx="4802188" cy="3602036"/>
          </a:xfrm>
          <a:custGeom>
            <a:pathLst>
              <a:path extrusionOk="0" h="120000" w="120000">
                <a:moveTo>
                  <a:pt x="0" y="0"/>
                </a:moveTo>
                <a:lnTo>
                  <a:pt x="120000" y="0"/>
                </a:lnTo>
                <a:lnTo>
                  <a:pt x="120000" y="120000"/>
                </a:lnTo>
                <a:lnTo>
                  <a:pt x="0" y="120000"/>
                </a:lnTo>
                <a:close/>
              </a:path>
            </a:pathLst>
          </a:custGeom>
          <a:noFill/>
          <a:ln>
            <a:noFill/>
          </a:ln>
        </p:spPr>
      </p:sp>
      <p:sp>
        <p:nvSpPr>
          <p:cNvPr id="415" name="Shape 415"/>
          <p:cNvSpPr txBox="1"/>
          <p:nvPr>
            <p:ph idx="1" type="body"/>
          </p:nvPr>
        </p:nvSpPr>
        <p:spPr>
          <a:xfrm>
            <a:off x="731837" y="4543425"/>
            <a:ext cx="6176962" cy="4317999"/>
          </a:xfrm>
          <a:prstGeom prst="rect">
            <a:avLst/>
          </a:prstGeom>
          <a:noFill/>
          <a:ln>
            <a:noFill/>
          </a:ln>
        </p:spPr>
        <p:txBody>
          <a:bodyPr anchorCtr="0" anchor="t" bIns="47850" lIns="95725" rIns="95725" tIns="478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9" name="Shape 419"/>
        <p:cNvGrpSpPr/>
        <p:nvPr/>
      </p:nvGrpSpPr>
      <p:grpSpPr>
        <a:xfrm>
          <a:off x="0" y="0"/>
          <a:ext cx="0" cy="0"/>
          <a:chOff x="0" y="0"/>
          <a:chExt cx="0" cy="0"/>
        </a:xfrm>
      </p:grpSpPr>
      <p:sp>
        <p:nvSpPr>
          <p:cNvPr id="420" name="Shape 420"/>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421" name="Shape 421"/>
          <p:cNvSpPr/>
          <p:nvPr>
            <p:ph idx="2" type="sldImg"/>
          </p:nvPr>
        </p:nvSpPr>
        <p:spPr>
          <a:xfrm>
            <a:off x="1257300" y="719137"/>
            <a:ext cx="4802188" cy="3602036"/>
          </a:xfrm>
          <a:custGeom>
            <a:pathLst>
              <a:path extrusionOk="0" h="120000" w="120000">
                <a:moveTo>
                  <a:pt x="0" y="0"/>
                </a:moveTo>
                <a:lnTo>
                  <a:pt x="120000" y="0"/>
                </a:lnTo>
                <a:lnTo>
                  <a:pt x="120000" y="120000"/>
                </a:lnTo>
                <a:lnTo>
                  <a:pt x="0" y="120000"/>
                </a:lnTo>
                <a:close/>
              </a:path>
            </a:pathLst>
          </a:custGeom>
          <a:noFill/>
          <a:ln>
            <a:noFill/>
          </a:ln>
        </p:spPr>
      </p:sp>
      <p:sp>
        <p:nvSpPr>
          <p:cNvPr id="422" name="Shape 422"/>
          <p:cNvSpPr txBox="1"/>
          <p:nvPr>
            <p:ph idx="1" type="body"/>
          </p:nvPr>
        </p:nvSpPr>
        <p:spPr>
          <a:xfrm>
            <a:off x="974725" y="4560887"/>
            <a:ext cx="5365749" cy="4321174"/>
          </a:xfrm>
          <a:prstGeom prst="rect">
            <a:avLst/>
          </a:prstGeom>
          <a:noFill/>
          <a:ln>
            <a:noFill/>
          </a:ln>
        </p:spPr>
        <p:txBody>
          <a:bodyPr anchorCtr="0" anchor="t" bIns="47850" lIns="95725" rIns="95725" tIns="478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3" name="Shape 203"/>
        <p:cNvGrpSpPr/>
        <p:nvPr/>
      </p:nvGrpSpPr>
      <p:grpSpPr>
        <a:xfrm>
          <a:off x="0" y="0"/>
          <a:ext cx="0" cy="0"/>
          <a:chOff x="0" y="0"/>
          <a:chExt cx="0" cy="0"/>
        </a:xfrm>
      </p:grpSpPr>
      <p:sp>
        <p:nvSpPr>
          <p:cNvPr id="204" name="Shape 204"/>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205" name="Shape 205"/>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206" name="Shape 206"/>
          <p:cNvSpPr txBox="1"/>
          <p:nvPr>
            <p:ph idx="1" type="body"/>
          </p:nvPr>
        </p:nvSpPr>
        <p:spPr>
          <a:xfrm>
            <a:off x="974725" y="4559300"/>
            <a:ext cx="5527675" cy="4321174"/>
          </a:xfrm>
          <a:prstGeom prst="rect">
            <a:avLst/>
          </a:prstGeom>
          <a:noFill/>
          <a:ln>
            <a:noFill/>
          </a:ln>
        </p:spPr>
        <p:txBody>
          <a:bodyPr anchorCtr="0" anchor="t" bIns="48650" lIns="97300" rIns="97300" tIns="48650">
            <a:noAutofit/>
          </a:bodyPr>
          <a:lstStyle/>
          <a:p>
            <a:pPr indent="0" lvl="0" marL="0" marR="0" rtl="0" algn="l">
              <a:spcBef>
                <a:spcPts val="0"/>
              </a:spcBef>
              <a:spcAft>
                <a:spcPts val="0"/>
              </a:spcAft>
              <a:buSzPct val="25000"/>
              <a:buNone/>
            </a:pPr>
            <a:r>
              <a:rPr b="0" i="0" lang="en-US" sz="1200" u="none" cap="none" strike="noStrike">
                <a:solidFill>
                  <a:schemeClr val="dk1"/>
                </a:solidFill>
                <a:latin typeface="Arial"/>
                <a:ea typeface="Arial"/>
                <a:cs typeface="Arial"/>
                <a:sym typeface="Arial"/>
              </a:rPr>
              <a:t> </a:t>
            </a:r>
          </a:p>
          <a:p>
            <a:pPr indent="0" lvl="0" marL="0" marR="0" rtl="0" algn="l">
              <a:spcBef>
                <a:spcPts val="24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1" name="Shape 211"/>
        <p:cNvGrpSpPr/>
        <p:nvPr/>
      </p:nvGrpSpPr>
      <p:grpSpPr>
        <a:xfrm>
          <a:off x="0" y="0"/>
          <a:ext cx="0" cy="0"/>
          <a:chOff x="0" y="0"/>
          <a:chExt cx="0" cy="0"/>
        </a:xfrm>
      </p:grpSpPr>
      <p:sp>
        <p:nvSpPr>
          <p:cNvPr id="212" name="Shape 212"/>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213" name="Shape 213"/>
          <p:cNvSpPr/>
          <p:nvPr>
            <p:ph idx="2" type="sldImg"/>
          </p:nvPr>
        </p:nvSpPr>
        <p:spPr>
          <a:xfrm>
            <a:off x="1257300" y="719137"/>
            <a:ext cx="4802188" cy="3602036"/>
          </a:xfrm>
          <a:custGeom>
            <a:pathLst>
              <a:path extrusionOk="0" h="120000" w="120000">
                <a:moveTo>
                  <a:pt x="0" y="0"/>
                </a:moveTo>
                <a:lnTo>
                  <a:pt x="120000" y="0"/>
                </a:lnTo>
                <a:lnTo>
                  <a:pt x="120000" y="120000"/>
                </a:lnTo>
                <a:lnTo>
                  <a:pt x="0" y="120000"/>
                </a:lnTo>
                <a:close/>
              </a:path>
            </a:pathLst>
          </a:custGeom>
          <a:noFill/>
          <a:ln>
            <a:noFill/>
          </a:ln>
        </p:spPr>
      </p:sp>
      <p:sp>
        <p:nvSpPr>
          <p:cNvPr id="214" name="Shape 214"/>
          <p:cNvSpPr txBox="1"/>
          <p:nvPr>
            <p:ph idx="1" type="body"/>
          </p:nvPr>
        </p:nvSpPr>
        <p:spPr>
          <a:xfrm>
            <a:off x="974725" y="4560887"/>
            <a:ext cx="5365749" cy="4321174"/>
          </a:xfrm>
          <a:prstGeom prst="rect">
            <a:avLst/>
          </a:prstGeom>
          <a:noFill/>
          <a:ln>
            <a:noFill/>
          </a:ln>
        </p:spPr>
        <p:txBody>
          <a:bodyPr anchorCtr="0" anchor="t" bIns="47850" lIns="95725" rIns="95725" tIns="478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9" name="Shape 219"/>
        <p:cNvGrpSpPr/>
        <p:nvPr/>
      </p:nvGrpSpPr>
      <p:grpSpPr>
        <a:xfrm>
          <a:off x="0" y="0"/>
          <a:ext cx="0" cy="0"/>
          <a:chOff x="0" y="0"/>
          <a:chExt cx="0" cy="0"/>
        </a:xfrm>
      </p:grpSpPr>
      <p:sp>
        <p:nvSpPr>
          <p:cNvPr id="220" name="Shape 220"/>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221" name="Shape 221"/>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a:noFill/>
          </a:ln>
        </p:spPr>
      </p:sp>
      <p:sp>
        <p:nvSpPr>
          <p:cNvPr id="222" name="Shape 222"/>
          <p:cNvSpPr txBox="1"/>
          <p:nvPr>
            <p:ph idx="1" type="body"/>
          </p:nvPr>
        </p:nvSpPr>
        <p:spPr>
          <a:xfrm>
            <a:off x="974725" y="4559300"/>
            <a:ext cx="5365749" cy="4321174"/>
          </a:xfrm>
          <a:prstGeom prst="rect">
            <a:avLst/>
          </a:prstGeom>
          <a:noFill/>
          <a:ln>
            <a:noFill/>
          </a:ln>
        </p:spPr>
        <p:txBody>
          <a:bodyPr anchorCtr="0" anchor="t" bIns="47850" lIns="95725" rIns="95725" tIns="47850">
            <a:noAutofit/>
          </a:bodyPr>
          <a:lstStyle/>
          <a:p>
            <a:pPr indent="0" lvl="0" marL="0" marR="0" rtl="0" algn="l">
              <a:spcBef>
                <a:spcPts val="0"/>
              </a:spcBef>
              <a:spcAft>
                <a:spcPts val="0"/>
              </a:spcAft>
              <a:buSzPct val="25000"/>
              <a:buNone/>
            </a:pPr>
            <a:r>
              <a:rPr b="0" i="0" lang="en-US" sz="1200" u="none" cap="none" strike="noStrike">
                <a:solidFill>
                  <a:schemeClr val="dk1"/>
                </a:solidFill>
                <a:latin typeface="Arial"/>
                <a:ea typeface="Arial"/>
                <a:cs typeface="Arial"/>
                <a:sym typeface="Arial"/>
              </a:rPr>
              <a:t> </a:t>
            </a: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p:txBody>
      </p:sp>
      <p:pic>
        <p:nvPicPr>
          <p:cNvPr descr="image1" id="223" name="Shape 223"/>
          <p:cNvPicPr preferRelativeResize="0"/>
          <p:nvPr/>
        </p:nvPicPr>
        <p:blipFill/>
        <p:spPr>
          <a:xfrm>
            <a:off x="4551362" y="1912938"/>
            <a:ext cx="1382712" cy="1354137"/>
          </a:xfrm>
          <a:prstGeom prst="rect">
            <a:avLst/>
          </a:prstGeom>
          <a:solidFill>
            <a:srgbClr val="FFFFFF"/>
          </a:solidFill>
          <a:ln>
            <a:noFill/>
          </a:ln>
        </p:spPr>
      </p:pic>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9" name="Shape 229"/>
        <p:cNvGrpSpPr/>
        <p:nvPr/>
      </p:nvGrpSpPr>
      <p:grpSpPr>
        <a:xfrm>
          <a:off x="0" y="0"/>
          <a:ext cx="0" cy="0"/>
          <a:chOff x="0" y="0"/>
          <a:chExt cx="0" cy="0"/>
        </a:xfrm>
      </p:grpSpPr>
      <p:sp>
        <p:nvSpPr>
          <p:cNvPr id="230" name="Shape 230"/>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231" name="Shape 231"/>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232" name="Shape 232"/>
          <p:cNvSpPr txBox="1"/>
          <p:nvPr>
            <p:ph idx="1" type="body"/>
          </p:nvPr>
        </p:nvSpPr>
        <p:spPr>
          <a:xfrm>
            <a:off x="974725" y="4559300"/>
            <a:ext cx="5365749" cy="4321174"/>
          </a:xfrm>
          <a:prstGeom prst="rect">
            <a:avLst/>
          </a:prstGeom>
          <a:noFill/>
          <a:ln>
            <a:noFill/>
          </a:ln>
        </p:spPr>
        <p:txBody>
          <a:bodyPr anchorCtr="0" anchor="t" bIns="48650" lIns="97300" rIns="97300" tIns="48650">
            <a:noAutofit/>
          </a:bodyPr>
          <a:lstStyle/>
          <a:p>
            <a:pPr indent="0" lvl="0" marL="0" marR="0" rtl="0" algn="l">
              <a:spcBef>
                <a:spcPts val="0"/>
              </a:spcBef>
              <a:spcAft>
                <a:spcPts val="0"/>
              </a:spcAft>
              <a:buSzPct val="25000"/>
              <a:buNone/>
            </a:pPr>
            <a:r>
              <a:rPr b="0" i="0" lang="en-US" sz="1200" u="none" cap="none" strike="noStrike">
                <a:solidFill>
                  <a:schemeClr val="dk1"/>
                </a:solidFill>
                <a:latin typeface="Arial"/>
                <a:ea typeface="Arial"/>
                <a:cs typeface="Arial"/>
                <a:sym typeface="Arial"/>
              </a:rPr>
              <a:t> </a:t>
            </a: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8" name="Shape 238"/>
        <p:cNvGrpSpPr/>
        <p:nvPr/>
      </p:nvGrpSpPr>
      <p:grpSpPr>
        <a:xfrm>
          <a:off x="0" y="0"/>
          <a:ext cx="0" cy="0"/>
          <a:chOff x="0" y="0"/>
          <a:chExt cx="0" cy="0"/>
        </a:xfrm>
      </p:grpSpPr>
      <p:sp>
        <p:nvSpPr>
          <p:cNvPr id="239" name="Shape 239"/>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240" name="Shape 240"/>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241" name="Shape 241"/>
          <p:cNvSpPr txBox="1"/>
          <p:nvPr>
            <p:ph idx="1" type="body"/>
          </p:nvPr>
        </p:nvSpPr>
        <p:spPr>
          <a:xfrm>
            <a:off x="974725" y="4559300"/>
            <a:ext cx="5365749" cy="4321174"/>
          </a:xfrm>
          <a:prstGeom prst="rect">
            <a:avLst/>
          </a:prstGeom>
          <a:noFill/>
          <a:ln>
            <a:noFill/>
          </a:ln>
        </p:spPr>
        <p:txBody>
          <a:bodyPr anchorCtr="0" anchor="t" bIns="48650" lIns="97300" rIns="97300" tIns="486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7" name="Shape 247"/>
        <p:cNvGrpSpPr/>
        <p:nvPr/>
      </p:nvGrpSpPr>
      <p:grpSpPr>
        <a:xfrm>
          <a:off x="0" y="0"/>
          <a:ext cx="0" cy="0"/>
          <a:chOff x="0" y="0"/>
          <a:chExt cx="0" cy="0"/>
        </a:xfrm>
      </p:grpSpPr>
      <p:sp>
        <p:nvSpPr>
          <p:cNvPr id="248" name="Shape 248"/>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249" name="Shape 249"/>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cap="flat" cmpd="sng" w="12700">
            <a:solidFill>
              <a:schemeClr val="dk1"/>
            </a:solidFill>
            <a:prstDash val="solid"/>
            <a:round/>
            <a:headEnd len="med" w="med" type="none"/>
            <a:tailEnd len="med" w="med" type="none"/>
          </a:ln>
        </p:spPr>
      </p:sp>
      <p:sp>
        <p:nvSpPr>
          <p:cNvPr id="250" name="Shape 250"/>
          <p:cNvSpPr txBox="1"/>
          <p:nvPr>
            <p:ph idx="1" type="body"/>
          </p:nvPr>
        </p:nvSpPr>
        <p:spPr>
          <a:xfrm>
            <a:off x="974725" y="4559300"/>
            <a:ext cx="6096000" cy="4321174"/>
          </a:xfrm>
          <a:prstGeom prst="rect">
            <a:avLst/>
          </a:prstGeom>
          <a:noFill/>
          <a:ln>
            <a:noFill/>
          </a:ln>
        </p:spPr>
        <p:txBody>
          <a:bodyPr anchorCtr="0" anchor="t" bIns="48650" lIns="97300" rIns="97300" tIns="48650">
            <a:noAutofit/>
          </a:bodyPr>
          <a:lstStyle/>
          <a:p>
            <a:pPr indent="0" lvl="0" marL="0" marR="0" rtl="0" algn="l">
              <a:spcBef>
                <a:spcPts val="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4" name="Shape 264"/>
        <p:cNvGrpSpPr/>
        <p:nvPr/>
      </p:nvGrpSpPr>
      <p:grpSpPr>
        <a:xfrm>
          <a:off x="0" y="0"/>
          <a:ext cx="0" cy="0"/>
          <a:chOff x="0" y="0"/>
          <a:chExt cx="0" cy="0"/>
        </a:xfrm>
      </p:grpSpPr>
      <p:sp>
        <p:nvSpPr>
          <p:cNvPr id="265" name="Shape 265"/>
          <p:cNvSpPr txBox="1"/>
          <p:nvPr>
            <p:ph idx="12" type="sldNum"/>
          </p:nvPr>
        </p:nvSpPr>
        <p:spPr>
          <a:xfrm>
            <a:off x="4144962" y="9120188"/>
            <a:ext cx="3170236" cy="481011"/>
          </a:xfrm>
          <a:prstGeom prst="rect">
            <a:avLst/>
          </a:prstGeom>
          <a:noFill/>
          <a:ln>
            <a:noFill/>
          </a:ln>
        </p:spPr>
        <p:txBody>
          <a:bodyPr anchorCtr="0" anchor="b" bIns="47850" lIns="95725" rIns="95725" tIns="47850">
            <a:noAutofit/>
          </a:bodyPr>
          <a:lstStyle/>
          <a:p>
            <a:pPr indent="0" lvl="0" marL="0" marR="0" rtl="0" algn="r">
              <a:spcBef>
                <a:spcPts val="0"/>
              </a:spcBef>
              <a:spcAft>
                <a:spcPts val="0"/>
              </a:spcAft>
              <a:buSzPct val="25000"/>
              <a:buNone/>
            </a:pPr>
            <a:fld id="{00000000-1234-1234-1234-123412341234}" type="slidenum">
              <a:rPr b="0" i="0" lang="en-US" sz="1300" u="none" cap="none" strike="noStrike">
                <a:solidFill>
                  <a:schemeClr val="dk1"/>
                </a:solidFill>
                <a:latin typeface="Arial"/>
                <a:ea typeface="Arial"/>
                <a:cs typeface="Arial"/>
                <a:sym typeface="Arial"/>
              </a:rPr>
              <a:t>‹#›</a:t>
            </a:fld>
          </a:p>
        </p:txBody>
      </p:sp>
      <p:sp>
        <p:nvSpPr>
          <p:cNvPr id="266" name="Shape 266"/>
          <p:cNvSpPr/>
          <p:nvPr>
            <p:ph idx="2" type="sldImg"/>
          </p:nvPr>
        </p:nvSpPr>
        <p:spPr>
          <a:xfrm>
            <a:off x="1317625" y="765175"/>
            <a:ext cx="4681537" cy="3511549"/>
          </a:xfrm>
          <a:custGeom>
            <a:pathLst>
              <a:path extrusionOk="0" h="120000" w="120000">
                <a:moveTo>
                  <a:pt x="0" y="0"/>
                </a:moveTo>
                <a:lnTo>
                  <a:pt x="120000" y="0"/>
                </a:lnTo>
                <a:lnTo>
                  <a:pt x="120000" y="120000"/>
                </a:lnTo>
                <a:lnTo>
                  <a:pt x="0" y="120000"/>
                </a:lnTo>
                <a:close/>
              </a:path>
            </a:pathLst>
          </a:custGeom>
          <a:noFill/>
          <a:ln>
            <a:noFill/>
          </a:ln>
        </p:spPr>
      </p:sp>
      <p:sp>
        <p:nvSpPr>
          <p:cNvPr id="267" name="Shape 267"/>
          <p:cNvSpPr txBox="1"/>
          <p:nvPr>
            <p:ph idx="1" type="body"/>
          </p:nvPr>
        </p:nvSpPr>
        <p:spPr>
          <a:xfrm>
            <a:off x="974725" y="4543425"/>
            <a:ext cx="5853112" cy="4319587"/>
          </a:xfrm>
          <a:prstGeom prst="rect">
            <a:avLst/>
          </a:prstGeom>
          <a:noFill/>
          <a:ln>
            <a:noFill/>
          </a:ln>
        </p:spPr>
        <p:txBody>
          <a:bodyPr anchorCtr="0" anchor="t" bIns="47850" lIns="95725" rIns="95725" tIns="47850">
            <a:noAutofit/>
          </a:bodyPr>
          <a:lstStyle/>
          <a:p>
            <a:pPr indent="0" lvl="0" marL="0" marR="0" rtl="0" algn="l">
              <a:spcBef>
                <a:spcPts val="0"/>
              </a:spcBef>
              <a:spcAft>
                <a:spcPts val="0"/>
              </a:spcAft>
              <a:buSzPct val="25000"/>
              <a:buNone/>
            </a:pPr>
            <a:r>
              <a:rPr b="0" i="0" lang="en-US" sz="1200" u="none" cap="none" strike="noStrike">
                <a:solidFill>
                  <a:schemeClr val="dk1"/>
                </a:solidFill>
                <a:latin typeface="Arial"/>
                <a:ea typeface="Arial"/>
                <a:cs typeface="Arial"/>
                <a:sym typeface="Arial"/>
              </a:rPr>
              <a:t> </a:t>
            </a:r>
          </a:p>
          <a:p>
            <a:pPr indent="0" lvl="0" marL="0" marR="0" rtl="0" algn="l">
              <a:spcBef>
                <a:spcPts val="360"/>
              </a:spcBef>
              <a:spcAft>
                <a:spcPts val="0"/>
              </a:spcAft>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itle Slide">
    <p:spTree>
      <p:nvGrpSpPr>
        <p:cNvPr id="18" name="Shape 18"/>
        <p:cNvGrpSpPr/>
        <p:nvPr/>
      </p:nvGrpSpPr>
      <p:grpSpPr>
        <a:xfrm>
          <a:off x="0" y="0"/>
          <a:ext cx="0" cy="0"/>
          <a:chOff x="0" y="0"/>
          <a:chExt cx="0" cy="0"/>
        </a:xfrm>
      </p:grpSpPr>
      <p:sp>
        <p:nvSpPr>
          <p:cNvPr id="19" name="Shape 19"/>
          <p:cNvSpPr/>
          <p:nvPr/>
        </p:nvSpPr>
        <p:spPr>
          <a:xfrm>
            <a:off x="228600" y="381000"/>
            <a:ext cx="8686800" cy="5638800"/>
          </a:xfrm>
          <a:prstGeom prst="roundRect">
            <a:avLst>
              <a:gd fmla="val 7912" name="adj"/>
            </a:avLst>
          </a:prstGeom>
          <a:solidFill>
            <a:schemeClr val="folHlink"/>
          </a:soli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20" name="Shape 20"/>
          <p:cNvSpPr/>
          <p:nvPr/>
        </p:nvSpPr>
        <p:spPr>
          <a:xfrm>
            <a:off x="327025" y="488950"/>
            <a:ext cx="8435975" cy="4768849"/>
          </a:xfrm>
          <a:prstGeom prst="roundRect">
            <a:avLst>
              <a:gd fmla="val 7310" name="adj"/>
            </a:avLst>
          </a:prstGeom>
          <a:solidFill>
            <a:schemeClr val="lt1"/>
          </a:soli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21" name="Shape 21"/>
          <p:cNvSpPr/>
          <p:nvPr/>
        </p:nvSpPr>
        <p:spPr>
          <a:xfrm>
            <a:off x="1371600" y="3338512"/>
            <a:ext cx="6400799" cy="2286000"/>
          </a:xfrm>
          <a:prstGeom prst="roundRect">
            <a:avLst>
              <a:gd fmla="val 16667" name="adj"/>
            </a:avLst>
          </a:prstGeom>
          <a:solidFill>
            <a:schemeClr val="lt1"/>
          </a:solidFill>
          <a:ln cap="flat" cmpd="sng" w="50800">
            <a:solidFill>
              <a:schemeClr val="lt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pic>
        <p:nvPicPr>
          <p:cNvPr id="22" name="Shape 22"/>
          <p:cNvPicPr preferRelativeResize="0"/>
          <p:nvPr/>
        </p:nvPicPr>
        <p:blipFill/>
        <p:spPr>
          <a:xfrm>
            <a:off x="7572375" y="573087"/>
            <a:ext cx="993774" cy="879474"/>
          </a:xfrm>
          <a:prstGeom prst="rect">
            <a:avLst/>
          </a:prstGeom>
          <a:solidFill>
            <a:srgbClr val="FFFFFF"/>
          </a:solidFill>
          <a:ln>
            <a:noFill/>
          </a:ln>
        </p:spPr>
      </p:pic>
      <p:pic>
        <p:nvPicPr>
          <p:cNvPr id="23" name="Shape 23"/>
          <p:cNvPicPr preferRelativeResize="0"/>
          <p:nvPr/>
        </p:nvPicPr>
        <p:blipFill rotWithShape="1">
          <a:blip r:embed="rId2">
            <a:alphaModFix/>
          </a:blip>
          <a:srcRect b="0" l="0" r="0" t="0"/>
          <a:stretch/>
        </p:blipFill>
        <p:spPr>
          <a:xfrm>
            <a:off x="1905000" y="3468687"/>
            <a:ext cx="5280025" cy="2025650"/>
          </a:xfrm>
          <a:prstGeom prst="rect">
            <a:avLst/>
          </a:prstGeom>
          <a:noFill/>
          <a:ln>
            <a:noFill/>
          </a:ln>
        </p:spPr>
      </p:pic>
      <p:sp>
        <p:nvSpPr>
          <p:cNvPr id="24" name="Shape 24"/>
          <p:cNvSpPr txBox="1"/>
          <p:nvPr>
            <p:ph type="ctrTitle"/>
          </p:nvPr>
        </p:nvSpPr>
        <p:spPr>
          <a:xfrm>
            <a:off x="685800" y="857250"/>
            <a:ext cx="7772400" cy="2266949"/>
          </a:xfrm>
          <a:prstGeom prst="rect">
            <a:avLst/>
          </a:prstGeom>
          <a:noFill/>
          <a:ln>
            <a:noFill/>
          </a:ln>
        </p:spPr>
        <p:txBody>
          <a:bodyPr anchorCtr="1" anchor="ctr" bIns="91425" lIns="91425" rIns="91425" tIns="91425"/>
          <a:lstStyle>
            <a:lvl1pPr indent="0" lvl="0" marL="0" marR="0" rtl="0" algn="ctr">
              <a:spcBef>
                <a:spcPts val="0"/>
              </a:spcBef>
              <a:spcAft>
                <a:spcPts val="0"/>
              </a:spcAft>
              <a:buNone/>
              <a:defRPr b="0" i="1" sz="41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25" name="Shape 25"/>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60" name="Shape 60"/>
        <p:cNvGrpSpPr/>
        <p:nvPr/>
      </p:nvGrpSpPr>
      <p:grpSpPr>
        <a:xfrm>
          <a:off x="0" y="0"/>
          <a:ext cx="0" cy="0"/>
          <a:chOff x="0" y="0"/>
          <a:chExt cx="0" cy="0"/>
        </a:xfrm>
      </p:grpSpPr>
      <p:sp>
        <p:nvSpPr>
          <p:cNvPr id="61" name="Shape 61"/>
          <p:cNvSpPr txBox="1"/>
          <p:nvPr>
            <p:ph type="title"/>
          </p:nvPr>
        </p:nvSpPr>
        <p:spPr>
          <a:xfrm>
            <a:off x="1792288" y="4800600"/>
            <a:ext cx="5486399" cy="5667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62" name="Shape 62"/>
          <p:cNvSpPr/>
          <p:nvPr>
            <p:ph idx="2" type="pic"/>
          </p:nvPr>
        </p:nvSpPr>
        <p:spPr>
          <a:xfrm>
            <a:off x="1792288" y="612775"/>
            <a:ext cx="5486399" cy="4114800"/>
          </a:xfrm>
          <a:prstGeom prst="rect">
            <a:avLst/>
          </a:prstGeom>
          <a:noFill/>
          <a:ln>
            <a:noFill/>
          </a:ln>
        </p:spPr>
        <p:txBody>
          <a:bodyPr anchorCtr="0" anchor="t" bIns="91425" lIns="91425" rIns="91425" tIns="91425"/>
          <a:lstStyle>
            <a:lvl1pPr indent="0" lvl="0" marL="0" marR="0" rtl="0" algn="l">
              <a:spcBef>
                <a:spcPts val="640"/>
              </a:spcBef>
              <a:spcAft>
                <a:spcPts val="0"/>
              </a:spcAft>
              <a:buClr>
                <a:schemeClr val="lt2"/>
              </a:buClr>
              <a:buFont typeface="Noto Sans Symbols"/>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accent1"/>
              </a:buClr>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2"/>
              </a:buClr>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folHlink"/>
              </a:buClr>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folHlink"/>
              </a:buClr>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folHlink"/>
              </a:buClr>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folHlink"/>
              </a:buClr>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folHlink"/>
              </a:buClr>
              <a:buFont typeface="Arial"/>
              <a:buNone/>
              <a:defRPr b="0" i="0" sz="2000" u="none" cap="none" strike="noStrike">
                <a:solidFill>
                  <a:schemeClr val="dk1"/>
                </a:solidFill>
                <a:latin typeface="Arial"/>
                <a:ea typeface="Arial"/>
                <a:cs typeface="Arial"/>
                <a:sym typeface="Arial"/>
              </a:defRPr>
            </a:lvl9pPr>
          </a:lstStyle>
          <a:p/>
        </p:txBody>
      </p:sp>
      <p:sp>
        <p:nvSpPr>
          <p:cNvPr id="63" name="Shape 63"/>
          <p:cNvSpPr txBox="1"/>
          <p:nvPr>
            <p:ph idx="1" type="body"/>
          </p:nvPr>
        </p:nvSpPr>
        <p:spPr>
          <a:xfrm>
            <a:off x="1792288" y="5367337"/>
            <a:ext cx="5486399" cy="804861"/>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lt2"/>
              </a:buClr>
              <a:buFont typeface="Noto Sans Symbols"/>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accent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2"/>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9pPr>
          </a:lstStyle>
          <a:p/>
        </p:txBody>
      </p:sp>
      <p:sp>
        <p:nvSpPr>
          <p:cNvPr id="64" name="Shape 64"/>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65" name="Shape 65"/>
        <p:cNvGrpSpPr/>
        <p:nvPr/>
      </p:nvGrpSpPr>
      <p:grpSpPr>
        <a:xfrm>
          <a:off x="0" y="0"/>
          <a:ext cx="0" cy="0"/>
          <a:chOff x="0" y="0"/>
          <a:chExt cx="0" cy="0"/>
        </a:xfrm>
      </p:grpSpPr>
      <p:sp>
        <p:nvSpPr>
          <p:cNvPr id="66" name="Shape 66"/>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67" name="Shape 67"/>
          <p:cNvSpPr txBox="1"/>
          <p:nvPr>
            <p:ph idx="1" type="body"/>
          </p:nvPr>
        </p:nvSpPr>
        <p:spPr>
          <a:xfrm rot="5400000">
            <a:off x="2590800" y="76200"/>
            <a:ext cx="4038599" cy="76961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68" name="Shape 68"/>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69" name="Shape 69"/>
        <p:cNvGrpSpPr/>
        <p:nvPr/>
      </p:nvGrpSpPr>
      <p:grpSpPr>
        <a:xfrm>
          <a:off x="0" y="0"/>
          <a:ext cx="0" cy="0"/>
          <a:chOff x="0" y="0"/>
          <a:chExt cx="0" cy="0"/>
        </a:xfrm>
      </p:grpSpPr>
      <p:sp>
        <p:nvSpPr>
          <p:cNvPr id="70" name="Shape 70"/>
          <p:cNvSpPr txBox="1"/>
          <p:nvPr>
            <p:ph type="title"/>
          </p:nvPr>
        </p:nvSpPr>
        <p:spPr>
          <a:xfrm rot="5400000">
            <a:off x="4791074" y="2276475"/>
            <a:ext cx="5410200" cy="1924049"/>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71" name="Shape 71"/>
          <p:cNvSpPr txBox="1"/>
          <p:nvPr>
            <p:ph idx="1" type="body"/>
          </p:nvPr>
        </p:nvSpPr>
        <p:spPr>
          <a:xfrm rot="5400000">
            <a:off x="866774" y="428625"/>
            <a:ext cx="5410200" cy="5619750"/>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72" name="Shape 72"/>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Obj">
  <p:cSld name="Title, Text, and Content">
    <p:spTree>
      <p:nvGrpSpPr>
        <p:cNvPr id="73" name="Shape 73"/>
        <p:cNvGrpSpPr/>
        <p:nvPr/>
      </p:nvGrpSpPr>
      <p:grpSpPr>
        <a:xfrm>
          <a:off x="0" y="0"/>
          <a:ext cx="0" cy="0"/>
          <a:chOff x="0" y="0"/>
          <a:chExt cx="0" cy="0"/>
        </a:xfrm>
      </p:grpSpPr>
      <p:sp>
        <p:nvSpPr>
          <p:cNvPr id="74" name="Shape 74"/>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75" name="Shape 75"/>
          <p:cNvSpPr txBox="1"/>
          <p:nvPr>
            <p:ph idx="1" type="body"/>
          </p:nvPr>
        </p:nvSpPr>
        <p:spPr>
          <a:xfrm>
            <a:off x="7620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76" name="Shape 76"/>
          <p:cNvSpPr txBox="1"/>
          <p:nvPr>
            <p:ph idx="2" type="body"/>
          </p:nvPr>
        </p:nvSpPr>
        <p:spPr>
          <a:xfrm>
            <a:off x="46863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AndTx">
  <p:cSld name="Title, Content and Text">
    <p:spTree>
      <p:nvGrpSpPr>
        <p:cNvPr id="78" name="Shape 78"/>
        <p:cNvGrpSpPr/>
        <p:nvPr/>
      </p:nvGrpSpPr>
      <p:grpSpPr>
        <a:xfrm>
          <a:off x="0" y="0"/>
          <a:ext cx="0" cy="0"/>
          <a:chOff x="0" y="0"/>
          <a:chExt cx="0" cy="0"/>
        </a:xfrm>
      </p:grpSpPr>
      <p:sp>
        <p:nvSpPr>
          <p:cNvPr id="79" name="Shape 79"/>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80" name="Shape 80"/>
          <p:cNvSpPr txBox="1"/>
          <p:nvPr>
            <p:ph idx="1" type="body"/>
          </p:nvPr>
        </p:nvSpPr>
        <p:spPr>
          <a:xfrm>
            <a:off x="7620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81" name="Shape 81"/>
          <p:cNvSpPr txBox="1"/>
          <p:nvPr>
            <p:ph idx="2" type="body"/>
          </p:nvPr>
        </p:nvSpPr>
        <p:spPr>
          <a:xfrm>
            <a:off x="46863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82" name="Shape 82"/>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TwoObj">
  <p:cSld name="Title, Text, and 2 Content">
    <p:spTree>
      <p:nvGrpSpPr>
        <p:cNvPr id="83" name="Shape 83"/>
        <p:cNvGrpSpPr/>
        <p:nvPr/>
      </p:nvGrpSpPr>
      <p:grpSpPr>
        <a:xfrm>
          <a:off x="0" y="0"/>
          <a:ext cx="0" cy="0"/>
          <a:chOff x="0" y="0"/>
          <a:chExt cx="0" cy="0"/>
        </a:xfrm>
      </p:grpSpPr>
      <p:sp>
        <p:nvSpPr>
          <p:cNvPr id="84" name="Shape 84"/>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85" name="Shape 85"/>
          <p:cNvSpPr txBox="1"/>
          <p:nvPr>
            <p:ph idx="1" type="body"/>
          </p:nvPr>
        </p:nvSpPr>
        <p:spPr>
          <a:xfrm>
            <a:off x="7620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86" name="Shape 86"/>
          <p:cNvSpPr txBox="1"/>
          <p:nvPr>
            <p:ph idx="2" type="body"/>
          </p:nvPr>
        </p:nvSpPr>
        <p:spPr>
          <a:xfrm>
            <a:off x="4686300" y="1905000"/>
            <a:ext cx="3771900" cy="1943100"/>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87" name="Shape 87"/>
          <p:cNvSpPr txBox="1"/>
          <p:nvPr>
            <p:ph idx="3" type="body"/>
          </p:nvPr>
        </p:nvSpPr>
        <p:spPr>
          <a:xfrm>
            <a:off x="4686300" y="4000500"/>
            <a:ext cx="3771900" cy="1943100"/>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88" name="Shape 88"/>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clipArtAndTx">
  <p:cSld name="Title, Clip Art and Text">
    <p:spTree>
      <p:nvGrpSpPr>
        <p:cNvPr id="89" name="Shape 89"/>
        <p:cNvGrpSpPr/>
        <p:nvPr/>
      </p:nvGrpSpPr>
      <p:grpSpPr>
        <a:xfrm>
          <a:off x="0" y="0"/>
          <a:ext cx="0" cy="0"/>
          <a:chOff x="0" y="0"/>
          <a:chExt cx="0" cy="0"/>
        </a:xfrm>
      </p:grpSpPr>
      <p:sp>
        <p:nvSpPr>
          <p:cNvPr id="90" name="Shape 90"/>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91" name="Shape 91"/>
          <p:cNvSpPr/>
          <p:nvPr>
            <p:ph idx="2" type="clipArt"/>
          </p:nvPr>
        </p:nvSpPr>
        <p:spPr>
          <a:xfrm>
            <a:off x="7620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92" name="Shape 92"/>
          <p:cNvSpPr txBox="1"/>
          <p:nvPr>
            <p:ph idx="1" type="body"/>
          </p:nvPr>
        </p:nvSpPr>
        <p:spPr>
          <a:xfrm>
            <a:off x="46863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93" name="Shape 93"/>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OverTx">
  <p:cSld name="Title and Content over Text">
    <p:spTree>
      <p:nvGrpSpPr>
        <p:cNvPr id="94" name="Shape 94"/>
        <p:cNvGrpSpPr/>
        <p:nvPr/>
      </p:nvGrpSpPr>
      <p:grpSpPr>
        <a:xfrm>
          <a:off x="0" y="0"/>
          <a:ext cx="0" cy="0"/>
          <a:chOff x="0" y="0"/>
          <a:chExt cx="0" cy="0"/>
        </a:xfrm>
      </p:grpSpPr>
      <p:sp>
        <p:nvSpPr>
          <p:cNvPr id="95" name="Shape 95"/>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96" name="Shape 96"/>
          <p:cNvSpPr txBox="1"/>
          <p:nvPr>
            <p:ph idx="1" type="body"/>
          </p:nvPr>
        </p:nvSpPr>
        <p:spPr>
          <a:xfrm>
            <a:off x="762000" y="1905000"/>
            <a:ext cx="7696199" cy="1943100"/>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97" name="Shape 97"/>
          <p:cNvSpPr txBox="1"/>
          <p:nvPr>
            <p:ph idx="2" type="body"/>
          </p:nvPr>
        </p:nvSpPr>
        <p:spPr>
          <a:xfrm>
            <a:off x="762000" y="4000500"/>
            <a:ext cx="7696199" cy="1943100"/>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98" name="Shape 98"/>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itle Slide">
    <p:spTree>
      <p:nvGrpSpPr>
        <p:cNvPr id="108" name="Shape 108"/>
        <p:cNvGrpSpPr/>
        <p:nvPr/>
      </p:nvGrpSpPr>
      <p:grpSpPr>
        <a:xfrm>
          <a:off x="0" y="0"/>
          <a:ext cx="0" cy="0"/>
          <a:chOff x="0" y="0"/>
          <a:chExt cx="0" cy="0"/>
        </a:xfrm>
      </p:grpSpPr>
      <p:sp>
        <p:nvSpPr>
          <p:cNvPr id="109" name="Shape 109"/>
          <p:cNvSpPr/>
          <p:nvPr/>
        </p:nvSpPr>
        <p:spPr>
          <a:xfrm>
            <a:off x="228600" y="381000"/>
            <a:ext cx="8686800" cy="5638800"/>
          </a:xfrm>
          <a:prstGeom prst="roundRect">
            <a:avLst>
              <a:gd fmla="val 7912" name="adj"/>
            </a:avLst>
          </a:prstGeom>
          <a:solidFill>
            <a:schemeClr val="folHlink"/>
          </a:soli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110" name="Shape 110"/>
          <p:cNvSpPr/>
          <p:nvPr/>
        </p:nvSpPr>
        <p:spPr>
          <a:xfrm>
            <a:off x="327025" y="488950"/>
            <a:ext cx="8435975" cy="4768849"/>
          </a:xfrm>
          <a:prstGeom prst="roundRect">
            <a:avLst>
              <a:gd fmla="val 7310" name="adj"/>
            </a:avLst>
          </a:prstGeom>
          <a:solidFill>
            <a:schemeClr val="lt1"/>
          </a:soli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sp>
        <p:nvSpPr>
          <p:cNvPr id="111" name="Shape 111"/>
          <p:cNvSpPr/>
          <p:nvPr/>
        </p:nvSpPr>
        <p:spPr>
          <a:xfrm>
            <a:off x="1371600" y="3338512"/>
            <a:ext cx="6400799" cy="2286000"/>
          </a:xfrm>
          <a:prstGeom prst="roundRect">
            <a:avLst>
              <a:gd fmla="val 16667" name="adj"/>
            </a:avLst>
          </a:prstGeom>
          <a:solidFill>
            <a:schemeClr val="lt1"/>
          </a:solidFill>
          <a:ln cap="flat" cmpd="sng" w="50800">
            <a:solidFill>
              <a:schemeClr val="lt2"/>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pic>
        <p:nvPicPr>
          <p:cNvPr id="112" name="Shape 112"/>
          <p:cNvPicPr preferRelativeResize="0"/>
          <p:nvPr/>
        </p:nvPicPr>
        <p:blipFill rotWithShape="1">
          <a:blip r:embed="rId2">
            <a:alphaModFix/>
          </a:blip>
          <a:srcRect b="0" l="0" r="0" t="0"/>
          <a:stretch/>
        </p:blipFill>
        <p:spPr>
          <a:xfrm>
            <a:off x="7572375" y="573087"/>
            <a:ext cx="993774" cy="879474"/>
          </a:xfrm>
          <a:prstGeom prst="rect">
            <a:avLst/>
          </a:prstGeom>
          <a:noFill/>
          <a:ln>
            <a:noFill/>
          </a:ln>
        </p:spPr>
      </p:pic>
      <p:pic>
        <p:nvPicPr>
          <p:cNvPr id="113" name="Shape 113"/>
          <p:cNvPicPr preferRelativeResize="0"/>
          <p:nvPr/>
        </p:nvPicPr>
        <p:blipFill rotWithShape="1">
          <a:blip r:embed="rId3">
            <a:alphaModFix/>
          </a:blip>
          <a:srcRect b="0" l="0" r="0" t="0"/>
          <a:stretch/>
        </p:blipFill>
        <p:spPr>
          <a:xfrm>
            <a:off x="1905000" y="3468687"/>
            <a:ext cx="5280025" cy="2025650"/>
          </a:xfrm>
          <a:prstGeom prst="rect">
            <a:avLst/>
          </a:prstGeom>
          <a:noFill/>
          <a:ln>
            <a:noFill/>
          </a:ln>
        </p:spPr>
      </p:pic>
      <p:sp>
        <p:nvSpPr>
          <p:cNvPr id="114" name="Shape 114"/>
          <p:cNvSpPr txBox="1"/>
          <p:nvPr>
            <p:ph type="ctrTitle"/>
          </p:nvPr>
        </p:nvSpPr>
        <p:spPr>
          <a:xfrm>
            <a:off x="685800" y="857250"/>
            <a:ext cx="7772400" cy="2266949"/>
          </a:xfrm>
          <a:prstGeom prst="rect">
            <a:avLst/>
          </a:prstGeom>
          <a:noFill/>
          <a:ln>
            <a:noFill/>
          </a:ln>
        </p:spPr>
        <p:txBody>
          <a:bodyPr anchorCtr="1" anchor="ctr" bIns="91425" lIns="91425" rIns="91425" tIns="91425"/>
          <a:lstStyle>
            <a:lvl1pPr indent="0" lvl="0" marL="0" marR="0" rtl="0" algn="ctr">
              <a:spcBef>
                <a:spcPts val="0"/>
              </a:spcBef>
              <a:spcAft>
                <a:spcPts val="0"/>
              </a:spcAft>
              <a:buNone/>
              <a:defRPr b="0" i="1" sz="41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15" name="Shape 115"/>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116" name="Shape 116"/>
        <p:cNvGrpSpPr/>
        <p:nvPr/>
      </p:nvGrpSpPr>
      <p:grpSpPr>
        <a:xfrm>
          <a:off x="0" y="0"/>
          <a:ext cx="0" cy="0"/>
          <a:chOff x="0" y="0"/>
          <a:chExt cx="0" cy="0"/>
        </a:xfrm>
      </p:grpSpPr>
      <p:sp>
        <p:nvSpPr>
          <p:cNvPr id="117" name="Shape 117"/>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18" name="Shape 118"/>
          <p:cNvSpPr txBox="1"/>
          <p:nvPr>
            <p:ph idx="1" type="body"/>
          </p:nvPr>
        </p:nvSpPr>
        <p:spPr>
          <a:xfrm>
            <a:off x="762000" y="1905000"/>
            <a:ext cx="7696199"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19" name="Shape 119"/>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6" name="Shape 26"/>
        <p:cNvGrpSpPr/>
        <p:nvPr/>
      </p:nvGrpSpPr>
      <p:grpSpPr>
        <a:xfrm>
          <a:off x="0" y="0"/>
          <a:ext cx="0" cy="0"/>
          <a:chOff x="0" y="0"/>
          <a:chExt cx="0" cy="0"/>
        </a:xfrm>
      </p:grpSpPr>
      <p:sp>
        <p:nvSpPr>
          <p:cNvPr id="27" name="Shape 27"/>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28" name="Shape 28"/>
          <p:cNvSpPr txBox="1"/>
          <p:nvPr>
            <p:ph idx="1" type="body"/>
          </p:nvPr>
        </p:nvSpPr>
        <p:spPr>
          <a:xfrm>
            <a:off x="762000" y="1905000"/>
            <a:ext cx="7696199"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29" name="Shape 29"/>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ClipArt">
  <p:cSld name="Title, Text and Clip Art">
    <p:spTree>
      <p:nvGrpSpPr>
        <p:cNvPr id="120" name="Shape 120"/>
        <p:cNvGrpSpPr/>
        <p:nvPr/>
      </p:nvGrpSpPr>
      <p:grpSpPr>
        <a:xfrm>
          <a:off x="0" y="0"/>
          <a:ext cx="0" cy="0"/>
          <a:chOff x="0" y="0"/>
          <a:chExt cx="0" cy="0"/>
        </a:xfrm>
      </p:grpSpPr>
      <p:sp>
        <p:nvSpPr>
          <p:cNvPr id="121" name="Shape 121"/>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22" name="Shape 122"/>
          <p:cNvSpPr txBox="1"/>
          <p:nvPr>
            <p:ph idx="1" type="body"/>
          </p:nvPr>
        </p:nvSpPr>
        <p:spPr>
          <a:xfrm>
            <a:off x="7620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23" name="Shape 123"/>
          <p:cNvSpPr/>
          <p:nvPr>
            <p:ph idx="2" type="clipArt"/>
          </p:nvPr>
        </p:nvSpPr>
        <p:spPr>
          <a:xfrm>
            <a:off x="46863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24" name="Shape 124"/>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TwoObj">
  <p:cSld name="Title, Text, and 2 Content">
    <p:spTree>
      <p:nvGrpSpPr>
        <p:cNvPr id="125" name="Shape 125"/>
        <p:cNvGrpSpPr/>
        <p:nvPr/>
      </p:nvGrpSpPr>
      <p:grpSpPr>
        <a:xfrm>
          <a:off x="0" y="0"/>
          <a:ext cx="0" cy="0"/>
          <a:chOff x="0" y="0"/>
          <a:chExt cx="0" cy="0"/>
        </a:xfrm>
      </p:grpSpPr>
      <p:sp>
        <p:nvSpPr>
          <p:cNvPr id="126" name="Shape 126"/>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27" name="Shape 127"/>
          <p:cNvSpPr txBox="1"/>
          <p:nvPr>
            <p:ph idx="1" type="body"/>
          </p:nvPr>
        </p:nvSpPr>
        <p:spPr>
          <a:xfrm>
            <a:off x="7620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28" name="Shape 128"/>
          <p:cNvSpPr txBox="1"/>
          <p:nvPr>
            <p:ph idx="2" type="body"/>
          </p:nvPr>
        </p:nvSpPr>
        <p:spPr>
          <a:xfrm>
            <a:off x="4686300" y="1905000"/>
            <a:ext cx="3771900" cy="1943100"/>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29" name="Shape 129"/>
          <p:cNvSpPr txBox="1"/>
          <p:nvPr>
            <p:ph idx="3" type="body"/>
          </p:nvPr>
        </p:nvSpPr>
        <p:spPr>
          <a:xfrm>
            <a:off x="4686300" y="4000500"/>
            <a:ext cx="3771900" cy="1943100"/>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30" name="Shape 130"/>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31" name="Shape 131"/>
        <p:cNvGrpSpPr/>
        <p:nvPr/>
      </p:nvGrpSpPr>
      <p:grpSpPr>
        <a:xfrm>
          <a:off x="0" y="0"/>
          <a:ext cx="0" cy="0"/>
          <a:chOff x="0" y="0"/>
          <a:chExt cx="0" cy="0"/>
        </a:xfrm>
      </p:grpSpPr>
      <p:sp>
        <p:nvSpPr>
          <p:cNvPr id="132" name="Shape 132"/>
          <p:cNvSpPr txBox="1"/>
          <p:nvPr>
            <p:ph type="title"/>
          </p:nvPr>
        </p:nvSpPr>
        <p:spPr>
          <a:xfrm>
            <a:off x="722312" y="4406900"/>
            <a:ext cx="7772400" cy="1362075"/>
          </a:xfrm>
          <a:prstGeom prst="rect">
            <a:avLst/>
          </a:prstGeom>
          <a:noFill/>
          <a:ln>
            <a:noFill/>
          </a:ln>
        </p:spPr>
        <p:txBody>
          <a:bodyPr anchorCtr="0" anchor="t" bIns="91425" lIns="91425" rIns="91425" tIns="91425"/>
          <a:lstStyle>
            <a:lvl1pPr indent="0" lvl="0" marL="0" marR="0" rtl="0" algn="l">
              <a:spcBef>
                <a:spcPts val="0"/>
              </a:spcBef>
              <a:spcAft>
                <a:spcPts val="0"/>
              </a:spcAft>
              <a:buNone/>
              <a:defRPr b="1" i="0" sz="40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33" name="Shape 133"/>
          <p:cNvSpPr txBox="1"/>
          <p:nvPr>
            <p:ph idx="1" type="body"/>
          </p:nvPr>
        </p:nvSpPr>
        <p:spPr>
          <a:xfrm>
            <a:off x="722312" y="2906713"/>
            <a:ext cx="7772400" cy="1500187"/>
          </a:xfrm>
          <a:prstGeom prst="rect">
            <a:avLst/>
          </a:prstGeom>
          <a:noFill/>
          <a:ln>
            <a:noFill/>
          </a:ln>
        </p:spPr>
        <p:txBody>
          <a:bodyPr anchorCtr="0" anchor="b" bIns="91425" lIns="91425" rIns="91425" tIns="91425"/>
          <a:lstStyle>
            <a:lvl1pPr indent="0" lvl="0" marL="0" marR="0" rtl="0" algn="l">
              <a:spcBef>
                <a:spcPts val="400"/>
              </a:spcBef>
              <a:spcAft>
                <a:spcPts val="0"/>
              </a:spcAft>
              <a:buClr>
                <a:schemeClr val="lt2"/>
              </a:buClr>
              <a:buFont typeface="Noto Sans Symbols"/>
              <a:buNone/>
              <a:defRPr b="0" i="0" sz="2000" u="none" cap="none" strike="noStrike">
                <a:solidFill>
                  <a:schemeClr val="dk1"/>
                </a:solidFill>
                <a:latin typeface="Arial"/>
                <a:ea typeface="Arial"/>
                <a:cs typeface="Arial"/>
                <a:sym typeface="Arial"/>
              </a:defRPr>
            </a:lvl1pPr>
            <a:lvl2pPr indent="0" lvl="1" marL="457200" marR="0" rtl="0" algn="l">
              <a:spcBef>
                <a:spcPts val="360"/>
              </a:spcBef>
              <a:spcAft>
                <a:spcPts val="0"/>
              </a:spcAft>
              <a:buClr>
                <a:schemeClr val="accent1"/>
              </a:buClr>
              <a:buFont typeface="Arial"/>
              <a:buNone/>
              <a:defRPr b="0" i="0" sz="1800" u="none" cap="none" strike="noStrike">
                <a:solidFill>
                  <a:schemeClr val="dk1"/>
                </a:solidFill>
                <a:latin typeface="Arial"/>
                <a:ea typeface="Arial"/>
                <a:cs typeface="Arial"/>
                <a:sym typeface="Arial"/>
              </a:defRPr>
            </a:lvl2pPr>
            <a:lvl3pPr indent="0" lvl="2" marL="914400" marR="0" rtl="0" algn="l">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spcBef>
                <a:spcPts val="280"/>
              </a:spcBef>
              <a:spcAft>
                <a:spcPts val="0"/>
              </a:spcAft>
              <a:buClr>
                <a:schemeClr val="dk2"/>
              </a:buClr>
              <a:buFont typeface="Arial"/>
              <a:buNone/>
              <a:defRPr b="0" i="0" sz="1400" u="none" cap="none" strike="noStrike">
                <a:solidFill>
                  <a:schemeClr val="dk1"/>
                </a:solidFill>
                <a:latin typeface="Arial"/>
                <a:ea typeface="Arial"/>
                <a:cs typeface="Arial"/>
                <a:sym typeface="Arial"/>
              </a:defRPr>
            </a:lvl4pPr>
            <a:lvl5pPr indent="0" lvl="4" marL="1828800" marR="0" rtl="0" algn="l">
              <a:spcBef>
                <a:spcPts val="280"/>
              </a:spcBef>
              <a:spcAft>
                <a:spcPts val="0"/>
              </a:spcAft>
              <a:buClr>
                <a:schemeClr val="folHlink"/>
              </a:buClr>
              <a:buFont typeface="Arial"/>
              <a:buNone/>
              <a:defRPr b="0" i="0" sz="1400" u="none" cap="none" strike="noStrike">
                <a:solidFill>
                  <a:schemeClr val="dk1"/>
                </a:solidFill>
                <a:latin typeface="Arial"/>
                <a:ea typeface="Arial"/>
                <a:cs typeface="Arial"/>
                <a:sym typeface="Arial"/>
              </a:defRPr>
            </a:lvl5pPr>
            <a:lvl6pPr indent="0" lvl="5" marL="2286000" marR="0" rtl="0" algn="l">
              <a:spcBef>
                <a:spcPts val="280"/>
              </a:spcBef>
              <a:spcAft>
                <a:spcPts val="0"/>
              </a:spcAft>
              <a:buClr>
                <a:schemeClr val="folHlink"/>
              </a:buClr>
              <a:buFont typeface="Arial"/>
              <a:buNone/>
              <a:defRPr b="0" i="0" sz="1400" u="none" cap="none" strike="noStrike">
                <a:solidFill>
                  <a:schemeClr val="dk1"/>
                </a:solidFill>
                <a:latin typeface="Arial"/>
                <a:ea typeface="Arial"/>
                <a:cs typeface="Arial"/>
                <a:sym typeface="Arial"/>
              </a:defRPr>
            </a:lvl6pPr>
            <a:lvl7pPr indent="0" lvl="6" marL="2743200" marR="0" rtl="0" algn="l">
              <a:spcBef>
                <a:spcPts val="280"/>
              </a:spcBef>
              <a:spcAft>
                <a:spcPts val="0"/>
              </a:spcAft>
              <a:buClr>
                <a:schemeClr val="folHlink"/>
              </a:buClr>
              <a:buFont typeface="Arial"/>
              <a:buNone/>
              <a:defRPr b="0" i="0" sz="1400" u="none" cap="none" strike="noStrike">
                <a:solidFill>
                  <a:schemeClr val="dk1"/>
                </a:solidFill>
                <a:latin typeface="Arial"/>
                <a:ea typeface="Arial"/>
                <a:cs typeface="Arial"/>
                <a:sym typeface="Arial"/>
              </a:defRPr>
            </a:lvl7pPr>
            <a:lvl8pPr indent="0" lvl="7" marL="3200400" marR="0" rtl="0" algn="l">
              <a:spcBef>
                <a:spcPts val="280"/>
              </a:spcBef>
              <a:spcAft>
                <a:spcPts val="0"/>
              </a:spcAft>
              <a:buClr>
                <a:schemeClr val="folHlink"/>
              </a:buClr>
              <a:buFont typeface="Arial"/>
              <a:buNone/>
              <a:defRPr b="0" i="0" sz="1400" u="none" cap="none" strike="noStrike">
                <a:solidFill>
                  <a:schemeClr val="dk1"/>
                </a:solidFill>
                <a:latin typeface="Arial"/>
                <a:ea typeface="Arial"/>
                <a:cs typeface="Arial"/>
                <a:sym typeface="Arial"/>
              </a:defRPr>
            </a:lvl8pPr>
            <a:lvl9pPr indent="0" lvl="8" marL="3657600" marR="0" rtl="0" algn="l">
              <a:spcBef>
                <a:spcPts val="280"/>
              </a:spcBef>
              <a:spcAft>
                <a:spcPts val="0"/>
              </a:spcAft>
              <a:buClr>
                <a:schemeClr val="folHlink"/>
              </a:buClr>
              <a:buFont typeface="Arial"/>
              <a:buNone/>
              <a:defRPr b="0" i="0" sz="1400" u="none" cap="none" strike="noStrike">
                <a:solidFill>
                  <a:schemeClr val="dk1"/>
                </a:solidFill>
                <a:latin typeface="Arial"/>
                <a:ea typeface="Arial"/>
                <a:cs typeface="Arial"/>
                <a:sym typeface="Arial"/>
              </a:defRPr>
            </a:lvl9pPr>
          </a:lstStyle>
          <a:p/>
        </p:txBody>
      </p:sp>
      <p:sp>
        <p:nvSpPr>
          <p:cNvPr id="134" name="Shape 134"/>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135" name="Shape 135"/>
        <p:cNvGrpSpPr/>
        <p:nvPr/>
      </p:nvGrpSpPr>
      <p:grpSpPr>
        <a:xfrm>
          <a:off x="0" y="0"/>
          <a:ext cx="0" cy="0"/>
          <a:chOff x="0" y="0"/>
          <a:chExt cx="0" cy="0"/>
        </a:xfrm>
      </p:grpSpPr>
      <p:sp>
        <p:nvSpPr>
          <p:cNvPr id="136" name="Shape 136"/>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37" name="Shape 137"/>
          <p:cNvSpPr txBox="1"/>
          <p:nvPr>
            <p:ph idx="1" type="body"/>
          </p:nvPr>
        </p:nvSpPr>
        <p:spPr>
          <a:xfrm>
            <a:off x="762000" y="1905000"/>
            <a:ext cx="3771900" cy="4038599"/>
          </a:xfrm>
          <a:prstGeom prst="rect">
            <a:avLst/>
          </a:prstGeom>
          <a:noFill/>
          <a:ln>
            <a:noFill/>
          </a:ln>
        </p:spPr>
        <p:txBody>
          <a:bodyPr anchorCtr="0" anchor="t" bIns="91425" lIns="91425" rIns="91425" tIns="91425"/>
          <a:lstStyle>
            <a:lvl1pPr indent="-218440" lvl="0" marL="342900" marR="0" rtl="0" algn="l">
              <a:spcBef>
                <a:spcPts val="560"/>
              </a:spcBef>
              <a:spcAft>
                <a:spcPts val="0"/>
              </a:spcAft>
              <a:buClr>
                <a:schemeClr val="lt2"/>
              </a:buClr>
              <a:buSzPct val="70000"/>
              <a:buFont typeface="Noto Sans Symbols"/>
              <a:buChar char="●"/>
              <a:defRPr b="0" i="0" sz="2800" u="none" cap="none" strike="noStrike">
                <a:solidFill>
                  <a:schemeClr val="dk1"/>
                </a:solidFill>
                <a:latin typeface="Arial"/>
                <a:ea typeface="Arial"/>
                <a:cs typeface="Arial"/>
                <a:sym typeface="Arial"/>
              </a:defRPr>
            </a:lvl1pPr>
            <a:lvl2pPr indent="-57150" lvl="1" marL="742950" marR="0" rtl="0" algn="l">
              <a:spcBef>
                <a:spcPts val="480"/>
              </a:spcBef>
              <a:spcAft>
                <a:spcPts val="0"/>
              </a:spcAft>
              <a:buClr>
                <a:schemeClr val="accent1"/>
              </a:buClr>
              <a:buSzPct val="150000"/>
              <a:buFont typeface="Arial"/>
              <a:buChar char="•"/>
              <a:defRPr b="0" i="0" sz="2400" u="none" cap="none" strike="noStrike">
                <a:solidFill>
                  <a:schemeClr val="dk1"/>
                </a:solidFill>
                <a:latin typeface="Arial"/>
                <a:ea typeface="Arial"/>
                <a:cs typeface="Arial"/>
                <a:sym typeface="Arial"/>
              </a:defRPr>
            </a:lvl2pPr>
            <a:lvl3pPr indent="-38100" lvl="2" marL="1143000" marR="0" rtl="0" algn="l">
              <a:spcBef>
                <a:spcPts val="400"/>
              </a:spcBef>
              <a:spcAft>
                <a:spcPts val="0"/>
              </a:spcAft>
              <a:buClr>
                <a:schemeClr val="dk1"/>
              </a:buClr>
              <a:buSzPct val="150000"/>
              <a:buFont typeface="Arial"/>
              <a:buChar char="•"/>
              <a:defRPr b="0" i="0" sz="2000" u="none" cap="none" strike="noStrike">
                <a:solidFill>
                  <a:schemeClr val="dk1"/>
                </a:solidFill>
                <a:latin typeface="Arial"/>
                <a:ea typeface="Arial"/>
                <a:cs typeface="Arial"/>
                <a:sym typeface="Arial"/>
              </a:defRPr>
            </a:lvl3pPr>
            <a:lvl4pPr indent="-57150" lvl="3" marL="1600200" marR="0" rtl="0" algn="l">
              <a:spcBef>
                <a:spcPts val="360"/>
              </a:spcBef>
              <a:spcAft>
                <a:spcPts val="0"/>
              </a:spcAft>
              <a:buClr>
                <a:schemeClr val="dk2"/>
              </a:buClr>
              <a:buSzPct val="150000"/>
              <a:buFont typeface="Arial"/>
              <a:buChar char="•"/>
              <a:defRPr b="0" i="0" sz="1800" u="none" cap="none" strike="noStrike">
                <a:solidFill>
                  <a:schemeClr val="dk1"/>
                </a:solidFill>
                <a:latin typeface="Arial"/>
                <a:ea typeface="Arial"/>
                <a:cs typeface="Arial"/>
                <a:sym typeface="Arial"/>
              </a:defRPr>
            </a:lvl4pPr>
            <a:lvl5pPr indent="-57150" lvl="4" marL="20574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5pPr>
            <a:lvl6pPr indent="-57150" lvl="5" marL="25146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6pPr>
            <a:lvl7pPr indent="-57150" lvl="6" marL="29718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7pPr>
            <a:lvl8pPr indent="-57150" lvl="7" marL="34290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8pPr>
            <a:lvl9pPr indent="-57150" lvl="8" marL="38862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9pPr>
          </a:lstStyle>
          <a:p/>
        </p:txBody>
      </p:sp>
      <p:sp>
        <p:nvSpPr>
          <p:cNvPr id="138" name="Shape 138"/>
          <p:cNvSpPr txBox="1"/>
          <p:nvPr>
            <p:ph idx="2" type="body"/>
          </p:nvPr>
        </p:nvSpPr>
        <p:spPr>
          <a:xfrm>
            <a:off x="4686300" y="1905000"/>
            <a:ext cx="3771900" cy="4038599"/>
          </a:xfrm>
          <a:prstGeom prst="rect">
            <a:avLst/>
          </a:prstGeom>
          <a:noFill/>
          <a:ln>
            <a:noFill/>
          </a:ln>
        </p:spPr>
        <p:txBody>
          <a:bodyPr anchorCtr="0" anchor="t" bIns="91425" lIns="91425" rIns="91425" tIns="91425"/>
          <a:lstStyle>
            <a:lvl1pPr indent="-218440" lvl="0" marL="342900" marR="0" rtl="0" algn="l">
              <a:spcBef>
                <a:spcPts val="560"/>
              </a:spcBef>
              <a:spcAft>
                <a:spcPts val="0"/>
              </a:spcAft>
              <a:buClr>
                <a:schemeClr val="lt2"/>
              </a:buClr>
              <a:buSzPct val="70000"/>
              <a:buFont typeface="Noto Sans Symbols"/>
              <a:buChar char="●"/>
              <a:defRPr b="0" i="0" sz="2800" u="none" cap="none" strike="noStrike">
                <a:solidFill>
                  <a:schemeClr val="dk1"/>
                </a:solidFill>
                <a:latin typeface="Arial"/>
                <a:ea typeface="Arial"/>
                <a:cs typeface="Arial"/>
                <a:sym typeface="Arial"/>
              </a:defRPr>
            </a:lvl1pPr>
            <a:lvl2pPr indent="-57150" lvl="1" marL="742950" marR="0" rtl="0" algn="l">
              <a:spcBef>
                <a:spcPts val="480"/>
              </a:spcBef>
              <a:spcAft>
                <a:spcPts val="0"/>
              </a:spcAft>
              <a:buClr>
                <a:schemeClr val="accent1"/>
              </a:buClr>
              <a:buSzPct val="150000"/>
              <a:buFont typeface="Arial"/>
              <a:buChar char="•"/>
              <a:defRPr b="0" i="0" sz="2400" u="none" cap="none" strike="noStrike">
                <a:solidFill>
                  <a:schemeClr val="dk1"/>
                </a:solidFill>
                <a:latin typeface="Arial"/>
                <a:ea typeface="Arial"/>
                <a:cs typeface="Arial"/>
                <a:sym typeface="Arial"/>
              </a:defRPr>
            </a:lvl2pPr>
            <a:lvl3pPr indent="-38100" lvl="2" marL="1143000" marR="0" rtl="0" algn="l">
              <a:spcBef>
                <a:spcPts val="400"/>
              </a:spcBef>
              <a:spcAft>
                <a:spcPts val="0"/>
              </a:spcAft>
              <a:buClr>
                <a:schemeClr val="dk1"/>
              </a:buClr>
              <a:buSzPct val="150000"/>
              <a:buFont typeface="Arial"/>
              <a:buChar char="•"/>
              <a:defRPr b="0" i="0" sz="2000" u="none" cap="none" strike="noStrike">
                <a:solidFill>
                  <a:schemeClr val="dk1"/>
                </a:solidFill>
                <a:latin typeface="Arial"/>
                <a:ea typeface="Arial"/>
                <a:cs typeface="Arial"/>
                <a:sym typeface="Arial"/>
              </a:defRPr>
            </a:lvl3pPr>
            <a:lvl4pPr indent="-57150" lvl="3" marL="1600200" marR="0" rtl="0" algn="l">
              <a:spcBef>
                <a:spcPts val="360"/>
              </a:spcBef>
              <a:spcAft>
                <a:spcPts val="0"/>
              </a:spcAft>
              <a:buClr>
                <a:schemeClr val="dk2"/>
              </a:buClr>
              <a:buSzPct val="150000"/>
              <a:buFont typeface="Arial"/>
              <a:buChar char="•"/>
              <a:defRPr b="0" i="0" sz="1800" u="none" cap="none" strike="noStrike">
                <a:solidFill>
                  <a:schemeClr val="dk1"/>
                </a:solidFill>
                <a:latin typeface="Arial"/>
                <a:ea typeface="Arial"/>
                <a:cs typeface="Arial"/>
                <a:sym typeface="Arial"/>
              </a:defRPr>
            </a:lvl4pPr>
            <a:lvl5pPr indent="-57150" lvl="4" marL="20574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5pPr>
            <a:lvl6pPr indent="-57150" lvl="5" marL="25146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6pPr>
            <a:lvl7pPr indent="-57150" lvl="6" marL="29718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7pPr>
            <a:lvl8pPr indent="-57150" lvl="7" marL="34290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8pPr>
            <a:lvl9pPr indent="-57150" lvl="8" marL="38862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9pPr>
          </a:lstStyle>
          <a:p/>
        </p:txBody>
      </p:sp>
      <p:sp>
        <p:nvSpPr>
          <p:cNvPr id="139" name="Shape 139"/>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140" name="Shape 140"/>
        <p:cNvGrpSpPr/>
        <p:nvPr/>
      </p:nvGrpSpPr>
      <p:grpSpPr>
        <a:xfrm>
          <a:off x="0" y="0"/>
          <a:ext cx="0" cy="0"/>
          <a:chOff x="0" y="0"/>
          <a:chExt cx="0" cy="0"/>
        </a:xfrm>
      </p:grpSpPr>
      <p:sp>
        <p:nvSpPr>
          <p:cNvPr id="141" name="Shape 141"/>
          <p:cNvSpPr txBox="1"/>
          <p:nvPr>
            <p:ph type="title"/>
          </p:nvPr>
        </p:nvSpPr>
        <p:spPr>
          <a:xfrm>
            <a:off x="457200" y="274637"/>
            <a:ext cx="8229600"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42" name="Shape 142"/>
          <p:cNvSpPr txBox="1"/>
          <p:nvPr>
            <p:ph idx="1" type="body"/>
          </p:nvPr>
        </p:nvSpPr>
        <p:spPr>
          <a:xfrm>
            <a:off x="457200" y="1535112"/>
            <a:ext cx="4040187" cy="639762"/>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lt2"/>
              </a:buClr>
              <a:buFont typeface="Noto Sans Symbols"/>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accent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2"/>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9pPr>
          </a:lstStyle>
          <a:p/>
        </p:txBody>
      </p:sp>
      <p:sp>
        <p:nvSpPr>
          <p:cNvPr id="143" name="Shape 143"/>
          <p:cNvSpPr txBox="1"/>
          <p:nvPr>
            <p:ph idx="2" type="body"/>
          </p:nvPr>
        </p:nvSpPr>
        <p:spPr>
          <a:xfrm>
            <a:off x="457200" y="2174875"/>
            <a:ext cx="4040187" cy="3951287"/>
          </a:xfrm>
          <a:prstGeom prst="rect">
            <a:avLst/>
          </a:prstGeom>
          <a:noFill/>
          <a:ln>
            <a:noFill/>
          </a:ln>
        </p:spPr>
        <p:txBody>
          <a:bodyPr anchorCtr="0" anchor="t" bIns="91425" lIns="91425" rIns="91425" tIns="91425"/>
          <a:lstStyle>
            <a:lvl1pPr indent="-236220" lvl="0" marL="342900" marR="0" rtl="0" algn="l">
              <a:spcBef>
                <a:spcPts val="480"/>
              </a:spcBef>
              <a:spcAft>
                <a:spcPts val="0"/>
              </a:spcAft>
              <a:buClr>
                <a:schemeClr val="lt2"/>
              </a:buClr>
              <a:buSzPct val="70000"/>
              <a:buFont typeface="Noto Sans Symbols"/>
              <a:buChar char="●"/>
              <a:defRPr b="0" i="0" sz="2400" u="none" cap="none" strike="noStrike">
                <a:solidFill>
                  <a:schemeClr val="dk1"/>
                </a:solidFill>
                <a:latin typeface="Arial"/>
                <a:ea typeface="Arial"/>
                <a:cs typeface="Arial"/>
                <a:sym typeface="Arial"/>
              </a:defRPr>
            </a:lvl1pPr>
            <a:lvl2pPr indent="-95250" lvl="1" marL="742950" marR="0" rtl="0" algn="l">
              <a:spcBef>
                <a:spcPts val="400"/>
              </a:spcBef>
              <a:spcAft>
                <a:spcPts val="0"/>
              </a:spcAft>
              <a:buClr>
                <a:schemeClr val="accent1"/>
              </a:buClr>
              <a:buSzPct val="150000"/>
              <a:buFont typeface="Arial"/>
              <a:buChar char="•"/>
              <a:defRPr b="0" i="0" sz="2000" u="none" cap="none" strike="noStrike">
                <a:solidFill>
                  <a:schemeClr val="dk1"/>
                </a:solidFill>
                <a:latin typeface="Arial"/>
                <a:ea typeface="Arial"/>
                <a:cs typeface="Arial"/>
                <a:sym typeface="Arial"/>
              </a:defRPr>
            </a:lvl2pPr>
            <a:lvl3pPr indent="-57150" lvl="2" marL="1143000" marR="0" rtl="0" algn="l">
              <a:spcBef>
                <a:spcPts val="360"/>
              </a:spcBef>
              <a:spcAft>
                <a:spcPts val="0"/>
              </a:spcAft>
              <a:buClr>
                <a:schemeClr val="dk1"/>
              </a:buClr>
              <a:buSzPct val="150000"/>
              <a:buFont typeface="Arial"/>
              <a:buChar char="•"/>
              <a:defRPr b="0" i="0" sz="1800" u="none" cap="none" strike="noStrike">
                <a:solidFill>
                  <a:schemeClr val="dk1"/>
                </a:solidFill>
                <a:latin typeface="Arial"/>
                <a:ea typeface="Arial"/>
                <a:cs typeface="Arial"/>
                <a:sym typeface="Arial"/>
              </a:defRPr>
            </a:lvl3pPr>
            <a:lvl4pPr indent="-76200" lvl="3" marL="1600200" marR="0" rtl="0" algn="l">
              <a:spcBef>
                <a:spcPts val="320"/>
              </a:spcBef>
              <a:spcAft>
                <a:spcPts val="0"/>
              </a:spcAft>
              <a:buClr>
                <a:schemeClr val="dk2"/>
              </a:buClr>
              <a:buSzPct val="150000"/>
              <a:buFont typeface="Arial"/>
              <a:buChar char="•"/>
              <a:defRPr b="0" i="0" sz="1600" u="none" cap="none" strike="noStrike">
                <a:solidFill>
                  <a:schemeClr val="dk1"/>
                </a:solidFill>
                <a:latin typeface="Arial"/>
                <a:ea typeface="Arial"/>
                <a:cs typeface="Arial"/>
                <a:sym typeface="Arial"/>
              </a:defRPr>
            </a:lvl4pPr>
            <a:lvl5pPr indent="-76200" lvl="4" marL="20574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5pPr>
            <a:lvl6pPr indent="-76200" lvl="5" marL="25146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6pPr>
            <a:lvl7pPr indent="-76200" lvl="6" marL="29718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7pPr>
            <a:lvl8pPr indent="-76200" lvl="7" marL="34290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8pPr>
            <a:lvl9pPr indent="-76200" lvl="8" marL="38862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9pPr>
          </a:lstStyle>
          <a:p/>
        </p:txBody>
      </p:sp>
      <p:sp>
        <p:nvSpPr>
          <p:cNvPr id="144" name="Shape 144"/>
          <p:cNvSpPr txBox="1"/>
          <p:nvPr>
            <p:ph idx="3" type="body"/>
          </p:nvPr>
        </p:nvSpPr>
        <p:spPr>
          <a:xfrm>
            <a:off x="4645025" y="1535112"/>
            <a:ext cx="4041774" cy="639762"/>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lt2"/>
              </a:buClr>
              <a:buFont typeface="Noto Sans Symbols"/>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accent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2"/>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9pPr>
          </a:lstStyle>
          <a:p/>
        </p:txBody>
      </p:sp>
      <p:sp>
        <p:nvSpPr>
          <p:cNvPr id="145" name="Shape 145"/>
          <p:cNvSpPr txBox="1"/>
          <p:nvPr>
            <p:ph idx="4" type="body"/>
          </p:nvPr>
        </p:nvSpPr>
        <p:spPr>
          <a:xfrm>
            <a:off x="4645025" y="2174875"/>
            <a:ext cx="4041774" cy="3951287"/>
          </a:xfrm>
          <a:prstGeom prst="rect">
            <a:avLst/>
          </a:prstGeom>
          <a:noFill/>
          <a:ln>
            <a:noFill/>
          </a:ln>
        </p:spPr>
        <p:txBody>
          <a:bodyPr anchorCtr="0" anchor="t" bIns="91425" lIns="91425" rIns="91425" tIns="91425"/>
          <a:lstStyle>
            <a:lvl1pPr indent="-236220" lvl="0" marL="342900" marR="0" rtl="0" algn="l">
              <a:spcBef>
                <a:spcPts val="480"/>
              </a:spcBef>
              <a:spcAft>
                <a:spcPts val="0"/>
              </a:spcAft>
              <a:buClr>
                <a:schemeClr val="lt2"/>
              </a:buClr>
              <a:buSzPct val="70000"/>
              <a:buFont typeface="Noto Sans Symbols"/>
              <a:buChar char="●"/>
              <a:defRPr b="0" i="0" sz="2400" u="none" cap="none" strike="noStrike">
                <a:solidFill>
                  <a:schemeClr val="dk1"/>
                </a:solidFill>
                <a:latin typeface="Arial"/>
                <a:ea typeface="Arial"/>
                <a:cs typeface="Arial"/>
                <a:sym typeface="Arial"/>
              </a:defRPr>
            </a:lvl1pPr>
            <a:lvl2pPr indent="-95250" lvl="1" marL="742950" marR="0" rtl="0" algn="l">
              <a:spcBef>
                <a:spcPts val="400"/>
              </a:spcBef>
              <a:spcAft>
                <a:spcPts val="0"/>
              </a:spcAft>
              <a:buClr>
                <a:schemeClr val="accent1"/>
              </a:buClr>
              <a:buSzPct val="150000"/>
              <a:buFont typeface="Arial"/>
              <a:buChar char="•"/>
              <a:defRPr b="0" i="0" sz="2000" u="none" cap="none" strike="noStrike">
                <a:solidFill>
                  <a:schemeClr val="dk1"/>
                </a:solidFill>
                <a:latin typeface="Arial"/>
                <a:ea typeface="Arial"/>
                <a:cs typeface="Arial"/>
                <a:sym typeface="Arial"/>
              </a:defRPr>
            </a:lvl2pPr>
            <a:lvl3pPr indent="-57150" lvl="2" marL="1143000" marR="0" rtl="0" algn="l">
              <a:spcBef>
                <a:spcPts val="360"/>
              </a:spcBef>
              <a:spcAft>
                <a:spcPts val="0"/>
              </a:spcAft>
              <a:buClr>
                <a:schemeClr val="dk1"/>
              </a:buClr>
              <a:buSzPct val="150000"/>
              <a:buFont typeface="Arial"/>
              <a:buChar char="•"/>
              <a:defRPr b="0" i="0" sz="1800" u="none" cap="none" strike="noStrike">
                <a:solidFill>
                  <a:schemeClr val="dk1"/>
                </a:solidFill>
                <a:latin typeface="Arial"/>
                <a:ea typeface="Arial"/>
                <a:cs typeface="Arial"/>
                <a:sym typeface="Arial"/>
              </a:defRPr>
            </a:lvl3pPr>
            <a:lvl4pPr indent="-76200" lvl="3" marL="1600200" marR="0" rtl="0" algn="l">
              <a:spcBef>
                <a:spcPts val="320"/>
              </a:spcBef>
              <a:spcAft>
                <a:spcPts val="0"/>
              </a:spcAft>
              <a:buClr>
                <a:schemeClr val="dk2"/>
              </a:buClr>
              <a:buSzPct val="150000"/>
              <a:buFont typeface="Arial"/>
              <a:buChar char="•"/>
              <a:defRPr b="0" i="0" sz="1600" u="none" cap="none" strike="noStrike">
                <a:solidFill>
                  <a:schemeClr val="dk1"/>
                </a:solidFill>
                <a:latin typeface="Arial"/>
                <a:ea typeface="Arial"/>
                <a:cs typeface="Arial"/>
                <a:sym typeface="Arial"/>
              </a:defRPr>
            </a:lvl4pPr>
            <a:lvl5pPr indent="-76200" lvl="4" marL="20574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5pPr>
            <a:lvl6pPr indent="-76200" lvl="5" marL="25146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6pPr>
            <a:lvl7pPr indent="-76200" lvl="6" marL="29718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7pPr>
            <a:lvl8pPr indent="-76200" lvl="7" marL="34290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8pPr>
            <a:lvl9pPr indent="-76200" lvl="8" marL="38862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9pPr>
          </a:lstStyle>
          <a:p/>
        </p:txBody>
      </p:sp>
      <p:sp>
        <p:nvSpPr>
          <p:cNvPr id="146" name="Shape 146"/>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147" name="Shape 147"/>
        <p:cNvGrpSpPr/>
        <p:nvPr/>
      </p:nvGrpSpPr>
      <p:grpSpPr>
        <a:xfrm>
          <a:off x="0" y="0"/>
          <a:ext cx="0" cy="0"/>
          <a:chOff x="0" y="0"/>
          <a:chExt cx="0" cy="0"/>
        </a:xfrm>
      </p:grpSpPr>
      <p:sp>
        <p:nvSpPr>
          <p:cNvPr id="148" name="Shape 148"/>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49" name="Shape 149"/>
        <p:cNvGrpSpPr/>
        <p:nvPr/>
      </p:nvGrpSpPr>
      <p:grpSpPr>
        <a:xfrm>
          <a:off x="0" y="0"/>
          <a:ext cx="0" cy="0"/>
          <a:chOff x="0" y="0"/>
          <a:chExt cx="0" cy="0"/>
        </a:xfrm>
      </p:grpSpPr>
      <p:sp>
        <p:nvSpPr>
          <p:cNvPr id="150" name="Shape 150"/>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151" name="Shape 151"/>
        <p:cNvGrpSpPr/>
        <p:nvPr/>
      </p:nvGrpSpPr>
      <p:grpSpPr>
        <a:xfrm>
          <a:off x="0" y="0"/>
          <a:ext cx="0" cy="0"/>
          <a:chOff x="0" y="0"/>
          <a:chExt cx="0" cy="0"/>
        </a:xfrm>
      </p:grpSpPr>
      <p:sp>
        <p:nvSpPr>
          <p:cNvPr id="152" name="Shape 152"/>
          <p:cNvSpPr txBox="1"/>
          <p:nvPr>
            <p:ph type="title"/>
          </p:nvPr>
        </p:nvSpPr>
        <p:spPr>
          <a:xfrm>
            <a:off x="457200" y="273050"/>
            <a:ext cx="3008313" cy="1162049"/>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53" name="Shape 153"/>
          <p:cNvSpPr txBox="1"/>
          <p:nvPr>
            <p:ph idx="1" type="body"/>
          </p:nvPr>
        </p:nvSpPr>
        <p:spPr>
          <a:xfrm>
            <a:off x="3575050" y="273050"/>
            <a:ext cx="5111750" cy="5853112"/>
          </a:xfrm>
          <a:prstGeom prst="rect">
            <a:avLst/>
          </a:prstGeom>
          <a:noFill/>
          <a:ln>
            <a:noFill/>
          </a:ln>
        </p:spPr>
        <p:txBody>
          <a:bodyPr anchorCtr="0" anchor="t" bIns="91425" lIns="91425" rIns="91425" tIns="91425"/>
          <a:lstStyle>
            <a:lvl1pPr indent="-200660" lvl="0" marL="342900" marR="0" rtl="0" algn="l">
              <a:spcBef>
                <a:spcPts val="640"/>
              </a:spcBef>
              <a:spcAft>
                <a:spcPts val="0"/>
              </a:spcAft>
              <a:buClr>
                <a:schemeClr val="lt2"/>
              </a:buClr>
              <a:buSzPct val="70000"/>
              <a:buFont typeface="Noto Sans Symbols"/>
              <a:buChar char="●"/>
              <a:defRPr b="0" i="0" sz="3200" u="none" cap="none" strike="noStrike">
                <a:solidFill>
                  <a:schemeClr val="dk1"/>
                </a:solidFill>
                <a:latin typeface="Arial"/>
                <a:ea typeface="Arial"/>
                <a:cs typeface="Arial"/>
                <a:sym typeface="Arial"/>
              </a:defRPr>
            </a:lvl1pPr>
            <a:lvl2pPr indent="-19050" lvl="1" marL="742950" marR="0" rtl="0" algn="l">
              <a:spcBef>
                <a:spcPts val="560"/>
              </a:spcBef>
              <a:spcAft>
                <a:spcPts val="0"/>
              </a:spcAft>
              <a:buClr>
                <a:schemeClr val="accent1"/>
              </a:buClr>
              <a:buSzPct val="150000"/>
              <a:buFont typeface="Arial"/>
              <a:buChar char="•"/>
              <a:defRPr b="0" i="0" sz="2800" u="none" cap="none" strike="noStrike">
                <a:solidFill>
                  <a:schemeClr val="dk1"/>
                </a:solidFill>
                <a:latin typeface="Arial"/>
                <a:ea typeface="Arial"/>
                <a:cs typeface="Arial"/>
                <a:sym typeface="Arial"/>
              </a:defRPr>
            </a:lvl2pPr>
            <a:lvl3pPr indent="0" lvl="2" marL="1143000" marR="0" rtl="0" algn="l">
              <a:spcBef>
                <a:spcPts val="480"/>
              </a:spcBef>
              <a:spcAft>
                <a:spcPts val="0"/>
              </a:spcAft>
              <a:buClr>
                <a:schemeClr val="dk1"/>
              </a:buClr>
              <a:buSzPct val="150000"/>
              <a:buFont typeface="Arial"/>
              <a:buChar char="•"/>
              <a:defRPr b="0" i="0" sz="24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54" name="Shape 154"/>
          <p:cNvSpPr txBox="1"/>
          <p:nvPr>
            <p:ph idx="2" type="body"/>
          </p:nvPr>
        </p:nvSpPr>
        <p:spPr>
          <a:xfrm>
            <a:off x="457200" y="1435100"/>
            <a:ext cx="3008313" cy="4691063"/>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lt2"/>
              </a:buClr>
              <a:buFont typeface="Noto Sans Symbols"/>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accent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2"/>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9pPr>
          </a:lstStyle>
          <a:p/>
        </p:txBody>
      </p:sp>
      <p:sp>
        <p:nvSpPr>
          <p:cNvPr id="155" name="Shape 155"/>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56" name="Shape 156"/>
        <p:cNvGrpSpPr/>
        <p:nvPr/>
      </p:nvGrpSpPr>
      <p:grpSpPr>
        <a:xfrm>
          <a:off x="0" y="0"/>
          <a:ext cx="0" cy="0"/>
          <a:chOff x="0" y="0"/>
          <a:chExt cx="0" cy="0"/>
        </a:xfrm>
      </p:grpSpPr>
      <p:sp>
        <p:nvSpPr>
          <p:cNvPr id="157" name="Shape 157"/>
          <p:cNvSpPr txBox="1"/>
          <p:nvPr>
            <p:ph type="title"/>
          </p:nvPr>
        </p:nvSpPr>
        <p:spPr>
          <a:xfrm>
            <a:off x="1792288" y="4800600"/>
            <a:ext cx="5486399" cy="5667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58" name="Shape 158"/>
          <p:cNvSpPr/>
          <p:nvPr>
            <p:ph idx="2" type="pic"/>
          </p:nvPr>
        </p:nvSpPr>
        <p:spPr>
          <a:xfrm>
            <a:off x="1792288" y="612775"/>
            <a:ext cx="5486399" cy="4114800"/>
          </a:xfrm>
          <a:prstGeom prst="rect">
            <a:avLst/>
          </a:prstGeom>
          <a:noFill/>
          <a:ln>
            <a:noFill/>
          </a:ln>
        </p:spPr>
        <p:txBody>
          <a:bodyPr anchorCtr="0" anchor="t" bIns="91425" lIns="91425" rIns="91425" tIns="91425"/>
          <a:lstStyle>
            <a:lvl1pPr indent="0" lvl="0" marL="0" marR="0" rtl="0" algn="l">
              <a:spcBef>
                <a:spcPts val="640"/>
              </a:spcBef>
              <a:spcAft>
                <a:spcPts val="0"/>
              </a:spcAft>
              <a:buClr>
                <a:schemeClr val="lt2"/>
              </a:buClr>
              <a:buFont typeface="Noto Sans Symbols"/>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accent1"/>
              </a:buClr>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2"/>
              </a:buClr>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folHlink"/>
              </a:buClr>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folHlink"/>
              </a:buClr>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folHlink"/>
              </a:buClr>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folHlink"/>
              </a:buClr>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folHlink"/>
              </a:buClr>
              <a:buFont typeface="Arial"/>
              <a:buNone/>
              <a:defRPr b="0" i="0" sz="2000" u="none" cap="none" strike="noStrike">
                <a:solidFill>
                  <a:schemeClr val="dk1"/>
                </a:solidFill>
                <a:latin typeface="Arial"/>
                <a:ea typeface="Arial"/>
                <a:cs typeface="Arial"/>
                <a:sym typeface="Arial"/>
              </a:defRPr>
            </a:lvl9pPr>
          </a:lstStyle>
          <a:p/>
        </p:txBody>
      </p:sp>
      <p:sp>
        <p:nvSpPr>
          <p:cNvPr id="159" name="Shape 159"/>
          <p:cNvSpPr txBox="1"/>
          <p:nvPr>
            <p:ph idx="1" type="body"/>
          </p:nvPr>
        </p:nvSpPr>
        <p:spPr>
          <a:xfrm>
            <a:off x="1792288" y="5367337"/>
            <a:ext cx="5486399" cy="804861"/>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lt2"/>
              </a:buClr>
              <a:buFont typeface="Noto Sans Symbols"/>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accent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2"/>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9pPr>
          </a:lstStyle>
          <a:p/>
        </p:txBody>
      </p:sp>
      <p:sp>
        <p:nvSpPr>
          <p:cNvPr id="160" name="Shape 160"/>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61" name="Shape 161"/>
        <p:cNvGrpSpPr/>
        <p:nvPr/>
      </p:nvGrpSpPr>
      <p:grpSpPr>
        <a:xfrm>
          <a:off x="0" y="0"/>
          <a:ext cx="0" cy="0"/>
          <a:chOff x="0" y="0"/>
          <a:chExt cx="0" cy="0"/>
        </a:xfrm>
      </p:grpSpPr>
      <p:sp>
        <p:nvSpPr>
          <p:cNvPr id="162" name="Shape 162"/>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63" name="Shape 163"/>
          <p:cNvSpPr txBox="1"/>
          <p:nvPr>
            <p:ph idx="1" type="body"/>
          </p:nvPr>
        </p:nvSpPr>
        <p:spPr>
          <a:xfrm rot="5400000">
            <a:off x="2590800" y="76200"/>
            <a:ext cx="4038599" cy="76961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64" name="Shape 164"/>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ClipArt">
  <p:cSld name="Title, Text and Clip Art">
    <p:spTree>
      <p:nvGrpSpPr>
        <p:cNvPr id="30" name="Shape 30"/>
        <p:cNvGrpSpPr/>
        <p:nvPr/>
      </p:nvGrpSpPr>
      <p:grpSpPr>
        <a:xfrm>
          <a:off x="0" y="0"/>
          <a:ext cx="0" cy="0"/>
          <a:chOff x="0" y="0"/>
          <a:chExt cx="0" cy="0"/>
        </a:xfrm>
      </p:grpSpPr>
      <p:sp>
        <p:nvSpPr>
          <p:cNvPr id="31" name="Shape 31"/>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32" name="Shape 32"/>
          <p:cNvSpPr txBox="1"/>
          <p:nvPr>
            <p:ph idx="1" type="body"/>
          </p:nvPr>
        </p:nvSpPr>
        <p:spPr>
          <a:xfrm>
            <a:off x="7620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33" name="Shape 33"/>
          <p:cNvSpPr/>
          <p:nvPr>
            <p:ph idx="2" type="clipArt"/>
          </p:nvPr>
        </p:nvSpPr>
        <p:spPr>
          <a:xfrm>
            <a:off x="46863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34" name="Shape 34"/>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65" name="Shape 165"/>
        <p:cNvGrpSpPr/>
        <p:nvPr/>
      </p:nvGrpSpPr>
      <p:grpSpPr>
        <a:xfrm>
          <a:off x="0" y="0"/>
          <a:ext cx="0" cy="0"/>
          <a:chOff x="0" y="0"/>
          <a:chExt cx="0" cy="0"/>
        </a:xfrm>
      </p:grpSpPr>
      <p:sp>
        <p:nvSpPr>
          <p:cNvPr id="166" name="Shape 166"/>
          <p:cNvSpPr txBox="1"/>
          <p:nvPr>
            <p:ph type="title"/>
          </p:nvPr>
        </p:nvSpPr>
        <p:spPr>
          <a:xfrm rot="5400000">
            <a:off x="4791074" y="2276475"/>
            <a:ext cx="5410200" cy="1924049"/>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67" name="Shape 167"/>
          <p:cNvSpPr txBox="1"/>
          <p:nvPr>
            <p:ph idx="1" type="body"/>
          </p:nvPr>
        </p:nvSpPr>
        <p:spPr>
          <a:xfrm rot="5400000">
            <a:off x="866774" y="428625"/>
            <a:ext cx="5410200" cy="5619750"/>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68" name="Shape 168"/>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Obj">
  <p:cSld name="Title, Text, and Content">
    <p:spTree>
      <p:nvGrpSpPr>
        <p:cNvPr id="169" name="Shape 169"/>
        <p:cNvGrpSpPr/>
        <p:nvPr/>
      </p:nvGrpSpPr>
      <p:grpSpPr>
        <a:xfrm>
          <a:off x="0" y="0"/>
          <a:ext cx="0" cy="0"/>
          <a:chOff x="0" y="0"/>
          <a:chExt cx="0" cy="0"/>
        </a:xfrm>
      </p:grpSpPr>
      <p:sp>
        <p:nvSpPr>
          <p:cNvPr id="170" name="Shape 170"/>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71" name="Shape 171"/>
          <p:cNvSpPr txBox="1"/>
          <p:nvPr>
            <p:ph idx="1" type="body"/>
          </p:nvPr>
        </p:nvSpPr>
        <p:spPr>
          <a:xfrm>
            <a:off x="7620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72" name="Shape 172"/>
          <p:cNvSpPr txBox="1"/>
          <p:nvPr>
            <p:ph idx="2" type="body"/>
          </p:nvPr>
        </p:nvSpPr>
        <p:spPr>
          <a:xfrm>
            <a:off x="46863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73" name="Shape 173"/>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AndTx">
  <p:cSld name="Title, Content and Text">
    <p:spTree>
      <p:nvGrpSpPr>
        <p:cNvPr id="174" name="Shape 174"/>
        <p:cNvGrpSpPr/>
        <p:nvPr/>
      </p:nvGrpSpPr>
      <p:grpSpPr>
        <a:xfrm>
          <a:off x="0" y="0"/>
          <a:ext cx="0" cy="0"/>
          <a:chOff x="0" y="0"/>
          <a:chExt cx="0" cy="0"/>
        </a:xfrm>
      </p:grpSpPr>
      <p:sp>
        <p:nvSpPr>
          <p:cNvPr id="175" name="Shape 175"/>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76" name="Shape 176"/>
          <p:cNvSpPr txBox="1"/>
          <p:nvPr>
            <p:ph idx="1" type="body"/>
          </p:nvPr>
        </p:nvSpPr>
        <p:spPr>
          <a:xfrm>
            <a:off x="7620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77" name="Shape 177"/>
          <p:cNvSpPr txBox="1"/>
          <p:nvPr>
            <p:ph idx="2" type="body"/>
          </p:nvPr>
        </p:nvSpPr>
        <p:spPr>
          <a:xfrm>
            <a:off x="46863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78" name="Shape 178"/>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clipArtAndTx">
  <p:cSld name="Title, Clip Art and Text">
    <p:spTree>
      <p:nvGrpSpPr>
        <p:cNvPr id="179" name="Shape 179"/>
        <p:cNvGrpSpPr/>
        <p:nvPr/>
      </p:nvGrpSpPr>
      <p:grpSpPr>
        <a:xfrm>
          <a:off x="0" y="0"/>
          <a:ext cx="0" cy="0"/>
          <a:chOff x="0" y="0"/>
          <a:chExt cx="0" cy="0"/>
        </a:xfrm>
      </p:grpSpPr>
      <p:sp>
        <p:nvSpPr>
          <p:cNvPr id="180" name="Shape 180"/>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81" name="Shape 181"/>
          <p:cNvSpPr/>
          <p:nvPr>
            <p:ph idx="2" type="clipArt"/>
          </p:nvPr>
        </p:nvSpPr>
        <p:spPr>
          <a:xfrm>
            <a:off x="7620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82" name="Shape 182"/>
          <p:cNvSpPr txBox="1"/>
          <p:nvPr>
            <p:ph idx="1" type="body"/>
          </p:nvPr>
        </p:nvSpPr>
        <p:spPr>
          <a:xfrm>
            <a:off x="4686300" y="1905000"/>
            <a:ext cx="3771900"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83" name="Shape 183"/>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OverTx">
  <p:cSld name="Title and Content over Text">
    <p:spTree>
      <p:nvGrpSpPr>
        <p:cNvPr id="184" name="Shape 184"/>
        <p:cNvGrpSpPr/>
        <p:nvPr/>
      </p:nvGrpSpPr>
      <p:grpSpPr>
        <a:xfrm>
          <a:off x="0" y="0"/>
          <a:ext cx="0" cy="0"/>
          <a:chOff x="0" y="0"/>
          <a:chExt cx="0" cy="0"/>
        </a:xfrm>
      </p:grpSpPr>
      <p:sp>
        <p:nvSpPr>
          <p:cNvPr id="185" name="Shape 185"/>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86" name="Shape 186"/>
          <p:cNvSpPr txBox="1"/>
          <p:nvPr>
            <p:ph idx="1" type="body"/>
          </p:nvPr>
        </p:nvSpPr>
        <p:spPr>
          <a:xfrm>
            <a:off x="762000" y="1905000"/>
            <a:ext cx="7696199" cy="1943100"/>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87" name="Shape 187"/>
          <p:cNvSpPr txBox="1"/>
          <p:nvPr>
            <p:ph idx="2" type="body"/>
          </p:nvPr>
        </p:nvSpPr>
        <p:spPr>
          <a:xfrm>
            <a:off x="762000" y="4000500"/>
            <a:ext cx="7696199" cy="1943100"/>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188" name="Shape 188"/>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5" name="Shape 35"/>
        <p:cNvGrpSpPr/>
        <p:nvPr/>
      </p:nvGrpSpPr>
      <p:grpSpPr>
        <a:xfrm>
          <a:off x="0" y="0"/>
          <a:ext cx="0" cy="0"/>
          <a:chOff x="0" y="0"/>
          <a:chExt cx="0" cy="0"/>
        </a:xfrm>
      </p:grpSpPr>
      <p:sp>
        <p:nvSpPr>
          <p:cNvPr id="36" name="Shape 36"/>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7" name="Shape 37"/>
        <p:cNvGrpSpPr/>
        <p:nvPr/>
      </p:nvGrpSpPr>
      <p:grpSpPr>
        <a:xfrm>
          <a:off x="0" y="0"/>
          <a:ext cx="0" cy="0"/>
          <a:chOff x="0" y="0"/>
          <a:chExt cx="0" cy="0"/>
        </a:xfrm>
      </p:grpSpPr>
      <p:sp>
        <p:nvSpPr>
          <p:cNvPr id="38" name="Shape 38"/>
          <p:cNvSpPr txBox="1"/>
          <p:nvPr>
            <p:ph type="title"/>
          </p:nvPr>
        </p:nvSpPr>
        <p:spPr>
          <a:xfrm>
            <a:off x="722312" y="4406900"/>
            <a:ext cx="7772400" cy="1362075"/>
          </a:xfrm>
          <a:prstGeom prst="rect">
            <a:avLst/>
          </a:prstGeom>
          <a:noFill/>
          <a:ln>
            <a:noFill/>
          </a:ln>
        </p:spPr>
        <p:txBody>
          <a:bodyPr anchorCtr="0" anchor="t" bIns="91425" lIns="91425" rIns="91425" tIns="91425"/>
          <a:lstStyle>
            <a:lvl1pPr indent="0" lvl="0" marL="0" marR="0" rtl="0" algn="l">
              <a:spcBef>
                <a:spcPts val="0"/>
              </a:spcBef>
              <a:spcAft>
                <a:spcPts val="0"/>
              </a:spcAft>
              <a:buNone/>
              <a:defRPr b="1" i="0" sz="40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39" name="Shape 39"/>
          <p:cNvSpPr txBox="1"/>
          <p:nvPr>
            <p:ph idx="1" type="body"/>
          </p:nvPr>
        </p:nvSpPr>
        <p:spPr>
          <a:xfrm>
            <a:off x="722312" y="2906713"/>
            <a:ext cx="7772400" cy="1500187"/>
          </a:xfrm>
          <a:prstGeom prst="rect">
            <a:avLst/>
          </a:prstGeom>
          <a:noFill/>
          <a:ln>
            <a:noFill/>
          </a:ln>
        </p:spPr>
        <p:txBody>
          <a:bodyPr anchorCtr="0" anchor="b" bIns="91425" lIns="91425" rIns="91425" tIns="91425"/>
          <a:lstStyle>
            <a:lvl1pPr indent="0" lvl="0" marL="0" marR="0" rtl="0" algn="l">
              <a:spcBef>
                <a:spcPts val="400"/>
              </a:spcBef>
              <a:spcAft>
                <a:spcPts val="0"/>
              </a:spcAft>
              <a:buClr>
                <a:schemeClr val="lt2"/>
              </a:buClr>
              <a:buFont typeface="Noto Sans Symbols"/>
              <a:buNone/>
              <a:defRPr b="0" i="0" sz="2000" u="none" cap="none" strike="noStrike">
                <a:solidFill>
                  <a:schemeClr val="dk1"/>
                </a:solidFill>
                <a:latin typeface="Arial"/>
                <a:ea typeface="Arial"/>
                <a:cs typeface="Arial"/>
                <a:sym typeface="Arial"/>
              </a:defRPr>
            </a:lvl1pPr>
            <a:lvl2pPr indent="0" lvl="1" marL="457200" marR="0" rtl="0" algn="l">
              <a:spcBef>
                <a:spcPts val="360"/>
              </a:spcBef>
              <a:spcAft>
                <a:spcPts val="0"/>
              </a:spcAft>
              <a:buClr>
                <a:schemeClr val="accent1"/>
              </a:buClr>
              <a:buFont typeface="Arial"/>
              <a:buNone/>
              <a:defRPr b="0" i="0" sz="1800" u="none" cap="none" strike="noStrike">
                <a:solidFill>
                  <a:schemeClr val="dk1"/>
                </a:solidFill>
                <a:latin typeface="Arial"/>
                <a:ea typeface="Arial"/>
                <a:cs typeface="Arial"/>
                <a:sym typeface="Arial"/>
              </a:defRPr>
            </a:lvl2pPr>
            <a:lvl3pPr indent="0" lvl="2" marL="914400" marR="0" rtl="0" algn="l">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spcBef>
                <a:spcPts val="280"/>
              </a:spcBef>
              <a:spcAft>
                <a:spcPts val="0"/>
              </a:spcAft>
              <a:buClr>
                <a:schemeClr val="dk2"/>
              </a:buClr>
              <a:buFont typeface="Arial"/>
              <a:buNone/>
              <a:defRPr b="0" i="0" sz="1400" u="none" cap="none" strike="noStrike">
                <a:solidFill>
                  <a:schemeClr val="dk1"/>
                </a:solidFill>
                <a:latin typeface="Arial"/>
                <a:ea typeface="Arial"/>
                <a:cs typeface="Arial"/>
                <a:sym typeface="Arial"/>
              </a:defRPr>
            </a:lvl4pPr>
            <a:lvl5pPr indent="0" lvl="4" marL="1828800" marR="0" rtl="0" algn="l">
              <a:spcBef>
                <a:spcPts val="280"/>
              </a:spcBef>
              <a:spcAft>
                <a:spcPts val="0"/>
              </a:spcAft>
              <a:buClr>
                <a:schemeClr val="folHlink"/>
              </a:buClr>
              <a:buFont typeface="Arial"/>
              <a:buNone/>
              <a:defRPr b="0" i="0" sz="1400" u="none" cap="none" strike="noStrike">
                <a:solidFill>
                  <a:schemeClr val="dk1"/>
                </a:solidFill>
                <a:latin typeface="Arial"/>
                <a:ea typeface="Arial"/>
                <a:cs typeface="Arial"/>
                <a:sym typeface="Arial"/>
              </a:defRPr>
            </a:lvl5pPr>
            <a:lvl6pPr indent="0" lvl="5" marL="2286000" marR="0" rtl="0" algn="l">
              <a:spcBef>
                <a:spcPts val="280"/>
              </a:spcBef>
              <a:spcAft>
                <a:spcPts val="0"/>
              </a:spcAft>
              <a:buClr>
                <a:schemeClr val="folHlink"/>
              </a:buClr>
              <a:buFont typeface="Arial"/>
              <a:buNone/>
              <a:defRPr b="0" i="0" sz="1400" u="none" cap="none" strike="noStrike">
                <a:solidFill>
                  <a:schemeClr val="dk1"/>
                </a:solidFill>
                <a:latin typeface="Arial"/>
                <a:ea typeface="Arial"/>
                <a:cs typeface="Arial"/>
                <a:sym typeface="Arial"/>
              </a:defRPr>
            </a:lvl6pPr>
            <a:lvl7pPr indent="0" lvl="6" marL="2743200" marR="0" rtl="0" algn="l">
              <a:spcBef>
                <a:spcPts val="280"/>
              </a:spcBef>
              <a:spcAft>
                <a:spcPts val="0"/>
              </a:spcAft>
              <a:buClr>
                <a:schemeClr val="folHlink"/>
              </a:buClr>
              <a:buFont typeface="Arial"/>
              <a:buNone/>
              <a:defRPr b="0" i="0" sz="1400" u="none" cap="none" strike="noStrike">
                <a:solidFill>
                  <a:schemeClr val="dk1"/>
                </a:solidFill>
                <a:latin typeface="Arial"/>
                <a:ea typeface="Arial"/>
                <a:cs typeface="Arial"/>
                <a:sym typeface="Arial"/>
              </a:defRPr>
            </a:lvl7pPr>
            <a:lvl8pPr indent="0" lvl="7" marL="3200400" marR="0" rtl="0" algn="l">
              <a:spcBef>
                <a:spcPts val="280"/>
              </a:spcBef>
              <a:spcAft>
                <a:spcPts val="0"/>
              </a:spcAft>
              <a:buClr>
                <a:schemeClr val="folHlink"/>
              </a:buClr>
              <a:buFont typeface="Arial"/>
              <a:buNone/>
              <a:defRPr b="0" i="0" sz="1400" u="none" cap="none" strike="noStrike">
                <a:solidFill>
                  <a:schemeClr val="dk1"/>
                </a:solidFill>
                <a:latin typeface="Arial"/>
                <a:ea typeface="Arial"/>
                <a:cs typeface="Arial"/>
                <a:sym typeface="Arial"/>
              </a:defRPr>
            </a:lvl8pPr>
            <a:lvl9pPr indent="0" lvl="8" marL="3657600" marR="0" rtl="0" algn="l">
              <a:spcBef>
                <a:spcPts val="280"/>
              </a:spcBef>
              <a:spcAft>
                <a:spcPts val="0"/>
              </a:spcAft>
              <a:buClr>
                <a:schemeClr val="folHlink"/>
              </a:buClr>
              <a:buFont typeface="Arial"/>
              <a:buNone/>
              <a:defRPr b="0" i="0" sz="1400" u="none" cap="none" strike="noStrike">
                <a:solidFill>
                  <a:schemeClr val="dk1"/>
                </a:solidFill>
                <a:latin typeface="Arial"/>
                <a:ea typeface="Arial"/>
                <a:cs typeface="Arial"/>
                <a:sym typeface="Arial"/>
              </a:defRPr>
            </a:lvl9pPr>
          </a:lstStyle>
          <a:p/>
        </p:txBody>
      </p:sp>
      <p:sp>
        <p:nvSpPr>
          <p:cNvPr id="40" name="Shape 40"/>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41" name="Shape 41"/>
        <p:cNvGrpSpPr/>
        <p:nvPr/>
      </p:nvGrpSpPr>
      <p:grpSpPr>
        <a:xfrm>
          <a:off x="0" y="0"/>
          <a:ext cx="0" cy="0"/>
          <a:chOff x="0" y="0"/>
          <a:chExt cx="0" cy="0"/>
        </a:xfrm>
      </p:grpSpPr>
      <p:sp>
        <p:nvSpPr>
          <p:cNvPr id="42" name="Shape 42"/>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43" name="Shape 43"/>
          <p:cNvSpPr txBox="1"/>
          <p:nvPr>
            <p:ph idx="1" type="body"/>
          </p:nvPr>
        </p:nvSpPr>
        <p:spPr>
          <a:xfrm>
            <a:off x="762000" y="1905000"/>
            <a:ext cx="3771900" cy="4038599"/>
          </a:xfrm>
          <a:prstGeom prst="rect">
            <a:avLst/>
          </a:prstGeom>
          <a:noFill/>
          <a:ln>
            <a:noFill/>
          </a:ln>
        </p:spPr>
        <p:txBody>
          <a:bodyPr anchorCtr="0" anchor="t" bIns="91425" lIns="91425" rIns="91425" tIns="91425"/>
          <a:lstStyle>
            <a:lvl1pPr indent="-218440" lvl="0" marL="342900" marR="0" rtl="0" algn="l">
              <a:spcBef>
                <a:spcPts val="560"/>
              </a:spcBef>
              <a:spcAft>
                <a:spcPts val="0"/>
              </a:spcAft>
              <a:buClr>
                <a:schemeClr val="lt2"/>
              </a:buClr>
              <a:buSzPct val="70000"/>
              <a:buFont typeface="Noto Sans Symbols"/>
              <a:buChar char="●"/>
              <a:defRPr b="0" i="0" sz="2800" u="none" cap="none" strike="noStrike">
                <a:solidFill>
                  <a:schemeClr val="dk1"/>
                </a:solidFill>
                <a:latin typeface="Arial"/>
                <a:ea typeface="Arial"/>
                <a:cs typeface="Arial"/>
                <a:sym typeface="Arial"/>
              </a:defRPr>
            </a:lvl1pPr>
            <a:lvl2pPr indent="-57150" lvl="1" marL="742950" marR="0" rtl="0" algn="l">
              <a:spcBef>
                <a:spcPts val="480"/>
              </a:spcBef>
              <a:spcAft>
                <a:spcPts val="0"/>
              </a:spcAft>
              <a:buClr>
                <a:schemeClr val="accent1"/>
              </a:buClr>
              <a:buSzPct val="150000"/>
              <a:buFont typeface="Arial"/>
              <a:buChar char="•"/>
              <a:defRPr b="0" i="0" sz="2400" u="none" cap="none" strike="noStrike">
                <a:solidFill>
                  <a:schemeClr val="dk1"/>
                </a:solidFill>
                <a:latin typeface="Arial"/>
                <a:ea typeface="Arial"/>
                <a:cs typeface="Arial"/>
                <a:sym typeface="Arial"/>
              </a:defRPr>
            </a:lvl2pPr>
            <a:lvl3pPr indent="-38100" lvl="2" marL="1143000" marR="0" rtl="0" algn="l">
              <a:spcBef>
                <a:spcPts val="400"/>
              </a:spcBef>
              <a:spcAft>
                <a:spcPts val="0"/>
              </a:spcAft>
              <a:buClr>
                <a:schemeClr val="dk1"/>
              </a:buClr>
              <a:buSzPct val="150000"/>
              <a:buFont typeface="Arial"/>
              <a:buChar char="•"/>
              <a:defRPr b="0" i="0" sz="2000" u="none" cap="none" strike="noStrike">
                <a:solidFill>
                  <a:schemeClr val="dk1"/>
                </a:solidFill>
                <a:latin typeface="Arial"/>
                <a:ea typeface="Arial"/>
                <a:cs typeface="Arial"/>
                <a:sym typeface="Arial"/>
              </a:defRPr>
            </a:lvl3pPr>
            <a:lvl4pPr indent="-57150" lvl="3" marL="1600200" marR="0" rtl="0" algn="l">
              <a:spcBef>
                <a:spcPts val="360"/>
              </a:spcBef>
              <a:spcAft>
                <a:spcPts val="0"/>
              </a:spcAft>
              <a:buClr>
                <a:schemeClr val="dk2"/>
              </a:buClr>
              <a:buSzPct val="150000"/>
              <a:buFont typeface="Arial"/>
              <a:buChar char="•"/>
              <a:defRPr b="0" i="0" sz="1800" u="none" cap="none" strike="noStrike">
                <a:solidFill>
                  <a:schemeClr val="dk1"/>
                </a:solidFill>
                <a:latin typeface="Arial"/>
                <a:ea typeface="Arial"/>
                <a:cs typeface="Arial"/>
                <a:sym typeface="Arial"/>
              </a:defRPr>
            </a:lvl4pPr>
            <a:lvl5pPr indent="-57150" lvl="4" marL="20574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5pPr>
            <a:lvl6pPr indent="-57150" lvl="5" marL="25146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6pPr>
            <a:lvl7pPr indent="-57150" lvl="6" marL="29718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7pPr>
            <a:lvl8pPr indent="-57150" lvl="7" marL="34290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8pPr>
            <a:lvl9pPr indent="-57150" lvl="8" marL="38862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9pPr>
          </a:lstStyle>
          <a:p/>
        </p:txBody>
      </p:sp>
      <p:sp>
        <p:nvSpPr>
          <p:cNvPr id="44" name="Shape 44"/>
          <p:cNvSpPr txBox="1"/>
          <p:nvPr>
            <p:ph idx="2" type="body"/>
          </p:nvPr>
        </p:nvSpPr>
        <p:spPr>
          <a:xfrm>
            <a:off x="4686300" y="1905000"/>
            <a:ext cx="3771900" cy="4038599"/>
          </a:xfrm>
          <a:prstGeom prst="rect">
            <a:avLst/>
          </a:prstGeom>
          <a:noFill/>
          <a:ln>
            <a:noFill/>
          </a:ln>
        </p:spPr>
        <p:txBody>
          <a:bodyPr anchorCtr="0" anchor="t" bIns="91425" lIns="91425" rIns="91425" tIns="91425"/>
          <a:lstStyle>
            <a:lvl1pPr indent="-218440" lvl="0" marL="342900" marR="0" rtl="0" algn="l">
              <a:spcBef>
                <a:spcPts val="560"/>
              </a:spcBef>
              <a:spcAft>
                <a:spcPts val="0"/>
              </a:spcAft>
              <a:buClr>
                <a:schemeClr val="lt2"/>
              </a:buClr>
              <a:buSzPct val="70000"/>
              <a:buFont typeface="Noto Sans Symbols"/>
              <a:buChar char="●"/>
              <a:defRPr b="0" i="0" sz="2800" u="none" cap="none" strike="noStrike">
                <a:solidFill>
                  <a:schemeClr val="dk1"/>
                </a:solidFill>
                <a:latin typeface="Arial"/>
                <a:ea typeface="Arial"/>
                <a:cs typeface="Arial"/>
                <a:sym typeface="Arial"/>
              </a:defRPr>
            </a:lvl1pPr>
            <a:lvl2pPr indent="-57150" lvl="1" marL="742950" marR="0" rtl="0" algn="l">
              <a:spcBef>
                <a:spcPts val="480"/>
              </a:spcBef>
              <a:spcAft>
                <a:spcPts val="0"/>
              </a:spcAft>
              <a:buClr>
                <a:schemeClr val="accent1"/>
              </a:buClr>
              <a:buSzPct val="150000"/>
              <a:buFont typeface="Arial"/>
              <a:buChar char="•"/>
              <a:defRPr b="0" i="0" sz="2400" u="none" cap="none" strike="noStrike">
                <a:solidFill>
                  <a:schemeClr val="dk1"/>
                </a:solidFill>
                <a:latin typeface="Arial"/>
                <a:ea typeface="Arial"/>
                <a:cs typeface="Arial"/>
                <a:sym typeface="Arial"/>
              </a:defRPr>
            </a:lvl2pPr>
            <a:lvl3pPr indent="-38100" lvl="2" marL="1143000" marR="0" rtl="0" algn="l">
              <a:spcBef>
                <a:spcPts val="400"/>
              </a:spcBef>
              <a:spcAft>
                <a:spcPts val="0"/>
              </a:spcAft>
              <a:buClr>
                <a:schemeClr val="dk1"/>
              </a:buClr>
              <a:buSzPct val="150000"/>
              <a:buFont typeface="Arial"/>
              <a:buChar char="•"/>
              <a:defRPr b="0" i="0" sz="2000" u="none" cap="none" strike="noStrike">
                <a:solidFill>
                  <a:schemeClr val="dk1"/>
                </a:solidFill>
                <a:latin typeface="Arial"/>
                <a:ea typeface="Arial"/>
                <a:cs typeface="Arial"/>
                <a:sym typeface="Arial"/>
              </a:defRPr>
            </a:lvl3pPr>
            <a:lvl4pPr indent="-57150" lvl="3" marL="1600200" marR="0" rtl="0" algn="l">
              <a:spcBef>
                <a:spcPts val="360"/>
              </a:spcBef>
              <a:spcAft>
                <a:spcPts val="0"/>
              </a:spcAft>
              <a:buClr>
                <a:schemeClr val="dk2"/>
              </a:buClr>
              <a:buSzPct val="150000"/>
              <a:buFont typeface="Arial"/>
              <a:buChar char="•"/>
              <a:defRPr b="0" i="0" sz="1800" u="none" cap="none" strike="noStrike">
                <a:solidFill>
                  <a:schemeClr val="dk1"/>
                </a:solidFill>
                <a:latin typeface="Arial"/>
                <a:ea typeface="Arial"/>
                <a:cs typeface="Arial"/>
                <a:sym typeface="Arial"/>
              </a:defRPr>
            </a:lvl4pPr>
            <a:lvl5pPr indent="-57150" lvl="4" marL="20574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5pPr>
            <a:lvl6pPr indent="-57150" lvl="5" marL="25146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6pPr>
            <a:lvl7pPr indent="-57150" lvl="6" marL="29718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7pPr>
            <a:lvl8pPr indent="-57150" lvl="7" marL="34290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8pPr>
            <a:lvl9pPr indent="-57150" lvl="8" marL="3886200" marR="0" rtl="0" algn="l">
              <a:spcBef>
                <a:spcPts val="360"/>
              </a:spcBef>
              <a:spcAft>
                <a:spcPts val="0"/>
              </a:spcAft>
              <a:buClr>
                <a:schemeClr val="folHlink"/>
              </a:buClr>
              <a:buSzPct val="150000"/>
              <a:buFont typeface="Arial"/>
              <a:buChar char="•"/>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sp>
        <p:nvSpPr>
          <p:cNvPr id="47" name="Shape 47"/>
          <p:cNvSpPr txBox="1"/>
          <p:nvPr>
            <p:ph type="title"/>
          </p:nvPr>
        </p:nvSpPr>
        <p:spPr>
          <a:xfrm>
            <a:off x="457200" y="274637"/>
            <a:ext cx="8229600"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48" name="Shape 48"/>
          <p:cNvSpPr txBox="1"/>
          <p:nvPr>
            <p:ph idx="1" type="body"/>
          </p:nvPr>
        </p:nvSpPr>
        <p:spPr>
          <a:xfrm>
            <a:off x="457200" y="1535112"/>
            <a:ext cx="4040187" cy="639762"/>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lt2"/>
              </a:buClr>
              <a:buFont typeface="Noto Sans Symbols"/>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accent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2"/>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9pPr>
          </a:lstStyle>
          <a:p/>
        </p:txBody>
      </p:sp>
      <p:sp>
        <p:nvSpPr>
          <p:cNvPr id="49" name="Shape 49"/>
          <p:cNvSpPr txBox="1"/>
          <p:nvPr>
            <p:ph idx="2" type="body"/>
          </p:nvPr>
        </p:nvSpPr>
        <p:spPr>
          <a:xfrm>
            <a:off x="457200" y="2174875"/>
            <a:ext cx="4040187" cy="3951287"/>
          </a:xfrm>
          <a:prstGeom prst="rect">
            <a:avLst/>
          </a:prstGeom>
          <a:noFill/>
          <a:ln>
            <a:noFill/>
          </a:ln>
        </p:spPr>
        <p:txBody>
          <a:bodyPr anchorCtr="0" anchor="t" bIns="91425" lIns="91425" rIns="91425" tIns="91425"/>
          <a:lstStyle>
            <a:lvl1pPr indent="-236220" lvl="0" marL="342900" marR="0" rtl="0" algn="l">
              <a:spcBef>
                <a:spcPts val="480"/>
              </a:spcBef>
              <a:spcAft>
                <a:spcPts val="0"/>
              </a:spcAft>
              <a:buClr>
                <a:schemeClr val="lt2"/>
              </a:buClr>
              <a:buSzPct val="70000"/>
              <a:buFont typeface="Noto Sans Symbols"/>
              <a:buChar char="●"/>
              <a:defRPr b="0" i="0" sz="2400" u="none" cap="none" strike="noStrike">
                <a:solidFill>
                  <a:schemeClr val="dk1"/>
                </a:solidFill>
                <a:latin typeface="Arial"/>
                <a:ea typeface="Arial"/>
                <a:cs typeface="Arial"/>
                <a:sym typeface="Arial"/>
              </a:defRPr>
            </a:lvl1pPr>
            <a:lvl2pPr indent="-95250" lvl="1" marL="742950" marR="0" rtl="0" algn="l">
              <a:spcBef>
                <a:spcPts val="400"/>
              </a:spcBef>
              <a:spcAft>
                <a:spcPts val="0"/>
              </a:spcAft>
              <a:buClr>
                <a:schemeClr val="accent1"/>
              </a:buClr>
              <a:buSzPct val="150000"/>
              <a:buFont typeface="Arial"/>
              <a:buChar char="•"/>
              <a:defRPr b="0" i="0" sz="2000" u="none" cap="none" strike="noStrike">
                <a:solidFill>
                  <a:schemeClr val="dk1"/>
                </a:solidFill>
                <a:latin typeface="Arial"/>
                <a:ea typeface="Arial"/>
                <a:cs typeface="Arial"/>
                <a:sym typeface="Arial"/>
              </a:defRPr>
            </a:lvl2pPr>
            <a:lvl3pPr indent="-57150" lvl="2" marL="1143000" marR="0" rtl="0" algn="l">
              <a:spcBef>
                <a:spcPts val="360"/>
              </a:spcBef>
              <a:spcAft>
                <a:spcPts val="0"/>
              </a:spcAft>
              <a:buClr>
                <a:schemeClr val="dk1"/>
              </a:buClr>
              <a:buSzPct val="150000"/>
              <a:buFont typeface="Arial"/>
              <a:buChar char="•"/>
              <a:defRPr b="0" i="0" sz="1800" u="none" cap="none" strike="noStrike">
                <a:solidFill>
                  <a:schemeClr val="dk1"/>
                </a:solidFill>
                <a:latin typeface="Arial"/>
                <a:ea typeface="Arial"/>
                <a:cs typeface="Arial"/>
                <a:sym typeface="Arial"/>
              </a:defRPr>
            </a:lvl3pPr>
            <a:lvl4pPr indent="-76200" lvl="3" marL="1600200" marR="0" rtl="0" algn="l">
              <a:spcBef>
                <a:spcPts val="320"/>
              </a:spcBef>
              <a:spcAft>
                <a:spcPts val="0"/>
              </a:spcAft>
              <a:buClr>
                <a:schemeClr val="dk2"/>
              </a:buClr>
              <a:buSzPct val="150000"/>
              <a:buFont typeface="Arial"/>
              <a:buChar char="•"/>
              <a:defRPr b="0" i="0" sz="1600" u="none" cap="none" strike="noStrike">
                <a:solidFill>
                  <a:schemeClr val="dk1"/>
                </a:solidFill>
                <a:latin typeface="Arial"/>
                <a:ea typeface="Arial"/>
                <a:cs typeface="Arial"/>
                <a:sym typeface="Arial"/>
              </a:defRPr>
            </a:lvl4pPr>
            <a:lvl5pPr indent="-76200" lvl="4" marL="20574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5pPr>
            <a:lvl6pPr indent="-76200" lvl="5" marL="25146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6pPr>
            <a:lvl7pPr indent="-76200" lvl="6" marL="29718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7pPr>
            <a:lvl8pPr indent="-76200" lvl="7" marL="34290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8pPr>
            <a:lvl9pPr indent="-76200" lvl="8" marL="38862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9pPr>
          </a:lstStyle>
          <a:p/>
        </p:txBody>
      </p:sp>
      <p:sp>
        <p:nvSpPr>
          <p:cNvPr id="50" name="Shape 50"/>
          <p:cNvSpPr txBox="1"/>
          <p:nvPr>
            <p:ph idx="3" type="body"/>
          </p:nvPr>
        </p:nvSpPr>
        <p:spPr>
          <a:xfrm>
            <a:off x="4645025" y="1535112"/>
            <a:ext cx="4041774" cy="639762"/>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lt2"/>
              </a:buClr>
              <a:buFont typeface="Noto Sans Symbols"/>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accent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2"/>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folHlink"/>
              </a:buClr>
              <a:buFont typeface="Arial"/>
              <a:buNone/>
              <a:defRPr b="1" i="0" sz="1600" u="none" cap="none" strike="noStrike">
                <a:solidFill>
                  <a:schemeClr val="dk1"/>
                </a:solidFill>
                <a:latin typeface="Arial"/>
                <a:ea typeface="Arial"/>
                <a:cs typeface="Arial"/>
                <a:sym typeface="Arial"/>
              </a:defRPr>
            </a:lvl9pPr>
          </a:lstStyle>
          <a:p/>
        </p:txBody>
      </p:sp>
      <p:sp>
        <p:nvSpPr>
          <p:cNvPr id="51" name="Shape 51"/>
          <p:cNvSpPr txBox="1"/>
          <p:nvPr>
            <p:ph idx="4" type="body"/>
          </p:nvPr>
        </p:nvSpPr>
        <p:spPr>
          <a:xfrm>
            <a:off x="4645025" y="2174875"/>
            <a:ext cx="4041774" cy="3951287"/>
          </a:xfrm>
          <a:prstGeom prst="rect">
            <a:avLst/>
          </a:prstGeom>
          <a:noFill/>
          <a:ln>
            <a:noFill/>
          </a:ln>
        </p:spPr>
        <p:txBody>
          <a:bodyPr anchorCtr="0" anchor="t" bIns="91425" lIns="91425" rIns="91425" tIns="91425"/>
          <a:lstStyle>
            <a:lvl1pPr indent="-236220" lvl="0" marL="342900" marR="0" rtl="0" algn="l">
              <a:spcBef>
                <a:spcPts val="480"/>
              </a:spcBef>
              <a:spcAft>
                <a:spcPts val="0"/>
              </a:spcAft>
              <a:buClr>
                <a:schemeClr val="lt2"/>
              </a:buClr>
              <a:buSzPct val="70000"/>
              <a:buFont typeface="Noto Sans Symbols"/>
              <a:buChar char="●"/>
              <a:defRPr b="0" i="0" sz="2400" u="none" cap="none" strike="noStrike">
                <a:solidFill>
                  <a:schemeClr val="dk1"/>
                </a:solidFill>
                <a:latin typeface="Arial"/>
                <a:ea typeface="Arial"/>
                <a:cs typeface="Arial"/>
                <a:sym typeface="Arial"/>
              </a:defRPr>
            </a:lvl1pPr>
            <a:lvl2pPr indent="-95250" lvl="1" marL="742950" marR="0" rtl="0" algn="l">
              <a:spcBef>
                <a:spcPts val="400"/>
              </a:spcBef>
              <a:spcAft>
                <a:spcPts val="0"/>
              </a:spcAft>
              <a:buClr>
                <a:schemeClr val="accent1"/>
              </a:buClr>
              <a:buSzPct val="150000"/>
              <a:buFont typeface="Arial"/>
              <a:buChar char="•"/>
              <a:defRPr b="0" i="0" sz="2000" u="none" cap="none" strike="noStrike">
                <a:solidFill>
                  <a:schemeClr val="dk1"/>
                </a:solidFill>
                <a:latin typeface="Arial"/>
                <a:ea typeface="Arial"/>
                <a:cs typeface="Arial"/>
                <a:sym typeface="Arial"/>
              </a:defRPr>
            </a:lvl2pPr>
            <a:lvl3pPr indent="-57150" lvl="2" marL="1143000" marR="0" rtl="0" algn="l">
              <a:spcBef>
                <a:spcPts val="360"/>
              </a:spcBef>
              <a:spcAft>
                <a:spcPts val="0"/>
              </a:spcAft>
              <a:buClr>
                <a:schemeClr val="dk1"/>
              </a:buClr>
              <a:buSzPct val="150000"/>
              <a:buFont typeface="Arial"/>
              <a:buChar char="•"/>
              <a:defRPr b="0" i="0" sz="1800" u="none" cap="none" strike="noStrike">
                <a:solidFill>
                  <a:schemeClr val="dk1"/>
                </a:solidFill>
                <a:latin typeface="Arial"/>
                <a:ea typeface="Arial"/>
                <a:cs typeface="Arial"/>
                <a:sym typeface="Arial"/>
              </a:defRPr>
            </a:lvl3pPr>
            <a:lvl4pPr indent="-76200" lvl="3" marL="1600200" marR="0" rtl="0" algn="l">
              <a:spcBef>
                <a:spcPts val="320"/>
              </a:spcBef>
              <a:spcAft>
                <a:spcPts val="0"/>
              </a:spcAft>
              <a:buClr>
                <a:schemeClr val="dk2"/>
              </a:buClr>
              <a:buSzPct val="150000"/>
              <a:buFont typeface="Arial"/>
              <a:buChar char="•"/>
              <a:defRPr b="0" i="0" sz="1600" u="none" cap="none" strike="noStrike">
                <a:solidFill>
                  <a:schemeClr val="dk1"/>
                </a:solidFill>
                <a:latin typeface="Arial"/>
                <a:ea typeface="Arial"/>
                <a:cs typeface="Arial"/>
                <a:sym typeface="Arial"/>
              </a:defRPr>
            </a:lvl4pPr>
            <a:lvl5pPr indent="-76200" lvl="4" marL="20574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5pPr>
            <a:lvl6pPr indent="-76200" lvl="5" marL="25146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6pPr>
            <a:lvl7pPr indent="-76200" lvl="6" marL="29718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7pPr>
            <a:lvl8pPr indent="-76200" lvl="7" marL="34290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8pPr>
            <a:lvl9pPr indent="-76200" lvl="8" marL="3886200" marR="0" rtl="0" algn="l">
              <a:spcBef>
                <a:spcPts val="320"/>
              </a:spcBef>
              <a:spcAft>
                <a:spcPts val="0"/>
              </a:spcAft>
              <a:buClr>
                <a:schemeClr val="folHlink"/>
              </a:buClr>
              <a:buSzPct val="150000"/>
              <a:buFont typeface="Arial"/>
              <a:buChar char="•"/>
              <a:defRPr b="0" i="0" sz="1600" u="none" cap="none" strike="noStrike">
                <a:solidFill>
                  <a:schemeClr val="dk1"/>
                </a:solidFill>
                <a:latin typeface="Arial"/>
                <a:ea typeface="Arial"/>
                <a:cs typeface="Arial"/>
                <a:sym typeface="Arial"/>
              </a:defRPr>
            </a:lvl9pPr>
          </a:lstStyle>
          <a:p/>
        </p:txBody>
      </p:sp>
      <p:sp>
        <p:nvSpPr>
          <p:cNvPr id="52" name="Shape 52"/>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55" name="Shape 55"/>
        <p:cNvGrpSpPr/>
        <p:nvPr/>
      </p:nvGrpSpPr>
      <p:grpSpPr>
        <a:xfrm>
          <a:off x="0" y="0"/>
          <a:ext cx="0" cy="0"/>
          <a:chOff x="0" y="0"/>
          <a:chExt cx="0" cy="0"/>
        </a:xfrm>
      </p:grpSpPr>
      <p:sp>
        <p:nvSpPr>
          <p:cNvPr id="56" name="Shape 56"/>
          <p:cNvSpPr txBox="1"/>
          <p:nvPr>
            <p:ph type="title"/>
          </p:nvPr>
        </p:nvSpPr>
        <p:spPr>
          <a:xfrm>
            <a:off x="457200" y="273050"/>
            <a:ext cx="3008313" cy="1162049"/>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57" name="Shape 57"/>
          <p:cNvSpPr txBox="1"/>
          <p:nvPr>
            <p:ph idx="1" type="body"/>
          </p:nvPr>
        </p:nvSpPr>
        <p:spPr>
          <a:xfrm>
            <a:off x="3575050" y="273050"/>
            <a:ext cx="5111750" cy="5853112"/>
          </a:xfrm>
          <a:prstGeom prst="rect">
            <a:avLst/>
          </a:prstGeom>
          <a:noFill/>
          <a:ln>
            <a:noFill/>
          </a:ln>
        </p:spPr>
        <p:txBody>
          <a:bodyPr anchorCtr="0" anchor="t" bIns="91425" lIns="91425" rIns="91425" tIns="91425"/>
          <a:lstStyle>
            <a:lvl1pPr indent="-200660" lvl="0" marL="342900" marR="0" rtl="0" algn="l">
              <a:spcBef>
                <a:spcPts val="640"/>
              </a:spcBef>
              <a:spcAft>
                <a:spcPts val="0"/>
              </a:spcAft>
              <a:buClr>
                <a:schemeClr val="lt2"/>
              </a:buClr>
              <a:buSzPct val="70000"/>
              <a:buFont typeface="Noto Sans Symbols"/>
              <a:buChar char="●"/>
              <a:defRPr b="0" i="0" sz="3200" u="none" cap="none" strike="noStrike">
                <a:solidFill>
                  <a:schemeClr val="dk1"/>
                </a:solidFill>
                <a:latin typeface="Arial"/>
                <a:ea typeface="Arial"/>
                <a:cs typeface="Arial"/>
                <a:sym typeface="Arial"/>
              </a:defRPr>
            </a:lvl1pPr>
            <a:lvl2pPr indent="-19050" lvl="1" marL="742950" marR="0" rtl="0" algn="l">
              <a:spcBef>
                <a:spcPts val="560"/>
              </a:spcBef>
              <a:spcAft>
                <a:spcPts val="0"/>
              </a:spcAft>
              <a:buClr>
                <a:schemeClr val="accent1"/>
              </a:buClr>
              <a:buSzPct val="150000"/>
              <a:buFont typeface="Arial"/>
              <a:buChar char="•"/>
              <a:defRPr b="0" i="0" sz="2800" u="none" cap="none" strike="noStrike">
                <a:solidFill>
                  <a:schemeClr val="dk1"/>
                </a:solidFill>
                <a:latin typeface="Arial"/>
                <a:ea typeface="Arial"/>
                <a:cs typeface="Arial"/>
                <a:sym typeface="Arial"/>
              </a:defRPr>
            </a:lvl2pPr>
            <a:lvl3pPr indent="0" lvl="2" marL="1143000" marR="0" rtl="0" algn="l">
              <a:spcBef>
                <a:spcPts val="480"/>
              </a:spcBef>
              <a:spcAft>
                <a:spcPts val="0"/>
              </a:spcAft>
              <a:buClr>
                <a:schemeClr val="dk1"/>
              </a:buClr>
              <a:buSzPct val="150000"/>
              <a:buFont typeface="Arial"/>
              <a:buChar char="•"/>
              <a:defRPr b="0" i="0" sz="24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sp>
        <p:nvSpPr>
          <p:cNvPr id="58" name="Shape 58"/>
          <p:cNvSpPr txBox="1"/>
          <p:nvPr>
            <p:ph idx="2" type="body"/>
          </p:nvPr>
        </p:nvSpPr>
        <p:spPr>
          <a:xfrm>
            <a:off x="457200" y="1435100"/>
            <a:ext cx="3008313" cy="4691063"/>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lt2"/>
              </a:buClr>
              <a:buFont typeface="Noto Sans Symbols"/>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accent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2"/>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folHlink"/>
              </a:buClr>
              <a:buFont typeface="Arial"/>
              <a:buNone/>
              <a:defRPr b="0" i="0" sz="9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theme" Target="../theme/theme1.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3.xml"/><Relationship Id="rId11" Type="http://schemas.openxmlformats.org/officeDocument/2006/relationships/slideLayout" Target="../slideLayouts/slideLayout26.xml"/><Relationship Id="rId10" Type="http://schemas.openxmlformats.org/officeDocument/2006/relationships/slideLayout" Target="../slideLayouts/slideLayout25.xml"/><Relationship Id="rId13" Type="http://schemas.openxmlformats.org/officeDocument/2006/relationships/slideLayout" Target="../slideLayouts/slideLayout28.xml"/><Relationship Id="rId12" Type="http://schemas.openxmlformats.org/officeDocument/2006/relationships/slideLayout" Target="../slideLayouts/slideLayout27.xml"/><Relationship Id="rId1" Type="http://schemas.openxmlformats.org/officeDocument/2006/relationships/image" Target="../media/image3.png"/><Relationship Id="rId2" Type="http://schemas.openxmlformats.org/officeDocument/2006/relationships/image" Target="../media/image4.png"/><Relationship Id="rId3" Type="http://schemas.openxmlformats.org/officeDocument/2006/relationships/slideLayout" Target="../slideLayouts/slideLayout18.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5" Type="http://schemas.openxmlformats.org/officeDocument/2006/relationships/slideLayout" Target="../slideLayouts/slideLayout30.xml"/><Relationship Id="rId14" Type="http://schemas.openxmlformats.org/officeDocument/2006/relationships/slideLayout" Target="../slideLayouts/slideLayout29.xml"/><Relationship Id="rId17" Type="http://schemas.openxmlformats.org/officeDocument/2006/relationships/slideLayout" Target="../slideLayouts/slideLayout32.xml"/><Relationship Id="rId16" Type="http://schemas.openxmlformats.org/officeDocument/2006/relationships/slideLayout" Target="../slideLayouts/slideLayout31.xml"/><Relationship Id="rId5" Type="http://schemas.openxmlformats.org/officeDocument/2006/relationships/slideLayout" Target="../slideLayouts/slideLayout20.xml"/><Relationship Id="rId19" Type="http://schemas.openxmlformats.org/officeDocument/2006/relationships/slideLayout" Target="../slideLayouts/slideLayout34.xml"/><Relationship Id="rId6" Type="http://schemas.openxmlformats.org/officeDocument/2006/relationships/slideLayout" Target="../slideLayouts/slideLayout21.xml"/><Relationship Id="rId18" Type="http://schemas.openxmlformats.org/officeDocument/2006/relationships/slideLayout" Target="../slideLayouts/slideLayout33.xml"/><Relationship Id="rId7" Type="http://schemas.openxmlformats.org/officeDocument/2006/relationships/slideLayout" Target="../slideLayouts/slideLayout22.xml"/><Relationship Id="rId8"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1" name="Shape 11"/>
          <p:cNvSpPr txBox="1"/>
          <p:nvPr>
            <p:ph idx="1" type="body"/>
          </p:nvPr>
        </p:nvSpPr>
        <p:spPr>
          <a:xfrm>
            <a:off x="762000" y="1905000"/>
            <a:ext cx="7696199"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grpSp>
        <p:nvGrpSpPr>
          <p:cNvPr id="12" name="Shape 12"/>
          <p:cNvGrpSpPr/>
          <p:nvPr/>
        </p:nvGrpSpPr>
        <p:grpSpPr>
          <a:xfrm>
            <a:off x="168274" y="228600"/>
            <a:ext cx="8823324" cy="6095999"/>
            <a:chOff x="105" y="144"/>
            <a:chExt cx="5557" cy="3839"/>
          </a:xfrm>
        </p:grpSpPr>
        <p:sp>
          <p:nvSpPr>
            <p:cNvPr id="13" name="Shape 13"/>
            <p:cNvSpPr/>
            <p:nvPr/>
          </p:nvSpPr>
          <p:spPr>
            <a:xfrm>
              <a:off x="105" y="144"/>
              <a:ext cx="5557" cy="3839"/>
            </a:xfrm>
            <a:prstGeom prst="roundRect">
              <a:avLst>
                <a:gd fmla="val 11046" name="adj"/>
              </a:avLst>
            </a:prstGeom>
            <a:noFill/>
            <a:ln cap="flat" cmpd="sng" w="28575">
              <a:solidFill>
                <a:schemeClr val="folHlink"/>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cxnSp>
          <p:nvCxnSpPr>
            <p:cNvPr id="14" name="Shape 14"/>
            <p:cNvCxnSpPr/>
            <p:nvPr/>
          </p:nvCxnSpPr>
          <p:spPr>
            <a:xfrm>
              <a:off x="480" y="1077"/>
              <a:ext cx="4847" cy="0"/>
            </a:xfrm>
            <a:prstGeom prst="straightConnector1">
              <a:avLst/>
            </a:prstGeom>
            <a:noFill/>
            <a:ln cap="flat" cmpd="sng" w="38100">
              <a:solidFill>
                <a:schemeClr val="folHlink"/>
              </a:solidFill>
              <a:prstDash val="solid"/>
              <a:round/>
              <a:headEnd len="med" w="med" type="none"/>
              <a:tailEnd len="med" w="med" type="none"/>
            </a:ln>
          </p:spPr>
        </p:cxnSp>
      </p:grpSp>
      <p:pic>
        <p:nvPicPr>
          <p:cNvPr id="15" name="Shape 15"/>
          <p:cNvPicPr preferRelativeResize="0"/>
          <p:nvPr/>
        </p:nvPicPr>
        <p:blipFill/>
        <p:spPr>
          <a:xfrm>
            <a:off x="7696200" y="381000"/>
            <a:ext cx="990599" cy="877887"/>
          </a:xfrm>
          <a:prstGeom prst="rect">
            <a:avLst/>
          </a:prstGeom>
          <a:solidFill>
            <a:srgbClr val="FFFFFF"/>
          </a:solidFill>
          <a:ln>
            <a:noFill/>
          </a:ln>
        </p:spPr>
      </p:pic>
      <p:pic>
        <p:nvPicPr>
          <p:cNvPr id="16" name="Shape 16"/>
          <p:cNvPicPr preferRelativeResize="0"/>
          <p:nvPr/>
        </p:nvPicPr>
        <p:blipFill rotWithShape="1">
          <a:blip r:embed="rId1">
            <a:alphaModFix/>
          </a:blip>
          <a:srcRect b="0" l="0" r="0" t="0"/>
          <a:stretch/>
        </p:blipFill>
        <p:spPr>
          <a:xfrm>
            <a:off x="4038600" y="6400800"/>
            <a:ext cx="1295400" cy="282574"/>
          </a:xfrm>
          <a:prstGeom prst="rect">
            <a:avLst/>
          </a:prstGeom>
          <a:noFill/>
          <a:ln>
            <a:noFill/>
          </a:ln>
        </p:spPr>
      </p:pic>
      <p:sp>
        <p:nvSpPr>
          <p:cNvPr id="17" name="Shape 17"/>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9" name="Shape 99"/>
        <p:cNvGrpSpPr/>
        <p:nvPr/>
      </p:nvGrpSpPr>
      <p:grpSpPr>
        <a:xfrm>
          <a:off x="0" y="0"/>
          <a:ext cx="0" cy="0"/>
          <a:chOff x="0" y="0"/>
          <a:chExt cx="0" cy="0"/>
        </a:xfrm>
      </p:grpSpPr>
      <p:sp>
        <p:nvSpPr>
          <p:cNvPr id="100" name="Shape 100"/>
          <p:cNvSpPr txBox="1"/>
          <p:nvPr>
            <p:ph type="title"/>
          </p:nvPr>
        </p:nvSpPr>
        <p:spPr>
          <a:xfrm>
            <a:off x="762000" y="533400"/>
            <a:ext cx="7696199" cy="11430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1pPr>
            <a:lvl2pPr indent="0" lvl="1"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2pPr>
            <a:lvl3pPr indent="0" lvl="2"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3pPr>
            <a:lvl4pPr indent="0" lvl="3"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4pPr>
            <a:lvl5pPr indent="0" lvl="4" marL="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5pPr>
            <a:lvl6pPr indent="0" lvl="5" marL="4572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6pPr>
            <a:lvl7pPr indent="0" lvl="6" marL="9144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7pPr>
            <a:lvl8pPr indent="0" lvl="7" marL="13716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8pPr>
            <a:lvl9pPr indent="0" lvl="8" marL="1828800" marR="0" rtl="0" algn="l">
              <a:spcBef>
                <a:spcPts val="0"/>
              </a:spcBef>
              <a:spcAft>
                <a:spcPts val="0"/>
              </a:spcAft>
              <a:buNone/>
              <a:defRPr b="0" i="0" sz="3300" u="none" cap="none" strike="noStrike">
                <a:solidFill>
                  <a:schemeClr val="dk2"/>
                </a:solidFill>
                <a:latin typeface="Arial Black"/>
                <a:ea typeface="Arial Black"/>
                <a:cs typeface="Arial Black"/>
                <a:sym typeface="Arial Black"/>
              </a:defRPr>
            </a:lvl9pPr>
          </a:lstStyle>
          <a:p/>
        </p:txBody>
      </p:sp>
      <p:sp>
        <p:nvSpPr>
          <p:cNvPr id="101" name="Shape 101"/>
          <p:cNvSpPr txBox="1"/>
          <p:nvPr>
            <p:ph idx="1" type="body"/>
          </p:nvPr>
        </p:nvSpPr>
        <p:spPr>
          <a:xfrm>
            <a:off x="762000" y="1905000"/>
            <a:ext cx="7696199" cy="4038599"/>
          </a:xfrm>
          <a:prstGeom prst="rect">
            <a:avLst/>
          </a:prstGeom>
          <a:noFill/>
          <a:ln>
            <a:noFill/>
          </a:ln>
        </p:spPr>
        <p:txBody>
          <a:bodyPr anchorCtr="0" anchor="t" bIns="91425" lIns="91425" rIns="91425" tIns="91425"/>
          <a:lstStyle>
            <a:lvl1pPr indent="-205105" lvl="0" marL="342900" marR="0" rtl="0" algn="l">
              <a:spcBef>
                <a:spcPts val="620"/>
              </a:spcBef>
              <a:spcAft>
                <a:spcPts val="0"/>
              </a:spcAft>
              <a:buClr>
                <a:schemeClr val="lt2"/>
              </a:buClr>
              <a:buSzPct val="70000"/>
              <a:buFont typeface="Noto Sans Symbols"/>
              <a:buChar char="●"/>
              <a:defRPr b="0" i="0" sz="3100" u="none" cap="none" strike="noStrike">
                <a:solidFill>
                  <a:schemeClr val="dk1"/>
                </a:solidFill>
                <a:latin typeface="Arial"/>
                <a:ea typeface="Arial"/>
                <a:cs typeface="Arial"/>
                <a:sym typeface="Arial"/>
              </a:defRPr>
            </a:lvl1pPr>
            <a:lvl2pPr indent="-38100" lvl="1" marL="742950" marR="0" rtl="0" algn="l">
              <a:spcBef>
                <a:spcPts val="520"/>
              </a:spcBef>
              <a:spcAft>
                <a:spcPts val="0"/>
              </a:spcAft>
              <a:buClr>
                <a:schemeClr val="accent1"/>
              </a:buClr>
              <a:buSzPct val="150000"/>
              <a:buFont typeface="Arial"/>
              <a:buChar char="•"/>
              <a:defRPr b="0" i="0" sz="2600" u="none" cap="none" strike="noStrike">
                <a:solidFill>
                  <a:schemeClr val="dk1"/>
                </a:solidFill>
                <a:latin typeface="Arial"/>
                <a:ea typeface="Arial"/>
                <a:cs typeface="Arial"/>
                <a:sym typeface="Arial"/>
              </a:defRPr>
            </a:lvl2pPr>
            <a:lvl3pPr indent="-19050" lvl="2" marL="1143000" marR="0" rtl="0" algn="l">
              <a:spcBef>
                <a:spcPts val="440"/>
              </a:spcBef>
              <a:spcAft>
                <a:spcPts val="0"/>
              </a:spcAft>
              <a:buClr>
                <a:schemeClr val="dk1"/>
              </a:buClr>
              <a:buSzPct val="150000"/>
              <a:buFont typeface="Arial"/>
              <a:buChar char="•"/>
              <a:defRPr b="0" i="0" sz="2200" u="none" cap="none" strike="noStrike">
                <a:solidFill>
                  <a:schemeClr val="dk1"/>
                </a:solidFill>
                <a:latin typeface="Arial"/>
                <a:ea typeface="Arial"/>
                <a:cs typeface="Arial"/>
                <a:sym typeface="Arial"/>
              </a:defRPr>
            </a:lvl3pPr>
            <a:lvl4pPr indent="-38100" lvl="3" marL="1600200" marR="0" rtl="0" algn="l">
              <a:spcBef>
                <a:spcPts val="400"/>
              </a:spcBef>
              <a:spcAft>
                <a:spcPts val="0"/>
              </a:spcAft>
              <a:buClr>
                <a:schemeClr val="dk2"/>
              </a:buClr>
              <a:buSzPct val="150000"/>
              <a:buFont typeface="Arial"/>
              <a:buChar char="•"/>
              <a:defRPr b="0" i="0" sz="2000" u="none" cap="none" strike="noStrike">
                <a:solidFill>
                  <a:schemeClr val="dk1"/>
                </a:solidFill>
                <a:latin typeface="Arial"/>
                <a:ea typeface="Arial"/>
                <a:cs typeface="Arial"/>
                <a:sym typeface="Arial"/>
              </a:defRPr>
            </a:lvl4pPr>
            <a:lvl5pPr indent="-38100" lvl="4" marL="20574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5pPr>
            <a:lvl6pPr indent="-38100" lvl="5" marL="25146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6pPr>
            <a:lvl7pPr indent="-38100" lvl="6" marL="29718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7pPr>
            <a:lvl8pPr indent="-38100" lvl="7" marL="34290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8pPr>
            <a:lvl9pPr indent="-38100" lvl="8" marL="3886200" marR="0" rtl="0" algn="l">
              <a:spcBef>
                <a:spcPts val="400"/>
              </a:spcBef>
              <a:spcAft>
                <a:spcPts val="0"/>
              </a:spcAft>
              <a:buClr>
                <a:schemeClr val="folHlink"/>
              </a:buClr>
              <a:buSzPct val="150000"/>
              <a:buFont typeface="Arial"/>
              <a:buChar char="•"/>
              <a:defRPr b="0" i="0" sz="2000" u="none" cap="none" strike="noStrike">
                <a:solidFill>
                  <a:schemeClr val="dk1"/>
                </a:solidFill>
                <a:latin typeface="Arial"/>
                <a:ea typeface="Arial"/>
                <a:cs typeface="Arial"/>
                <a:sym typeface="Arial"/>
              </a:defRPr>
            </a:lvl9pPr>
          </a:lstStyle>
          <a:p/>
        </p:txBody>
      </p:sp>
      <p:grpSp>
        <p:nvGrpSpPr>
          <p:cNvPr id="102" name="Shape 102"/>
          <p:cNvGrpSpPr/>
          <p:nvPr/>
        </p:nvGrpSpPr>
        <p:grpSpPr>
          <a:xfrm>
            <a:off x="168274" y="228600"/>
            <a:ext cx="8823324" cy="6095999"/>
            <a:chOff x="105" y="144"/>
            <a:chExt cx="5557" cy="3839"/>
          </a:xfrm>
        </p:grpSpPr>
        <p:sp>
          <p:nvSpPr>
            <p:cNvPr id="103" name="Shape 103"/>
            <p:cNvSpPr/>
            <p:nvPr/>
          </p:nvSpPr>
          <p:spPr>
            <a:xfrm>
              <a:off x="105" y="144"/>
              <a:ext cx="5557" cy="3839"/>
            </a:xfrm>
            <a:prstGeom prst="roundRect">
              <a:avLst>
                <a:gd fmla="val 11046" name="adj"/>
              </a:avLst>
            </a:prstGeom>
            <a:noFill/>
            <a:ln cap="flat" cmpd="sng" w="28575">
              <a:solidFill>
                <a:schemeClr val="folHlink"/>
              </a:solidFill>
              <a:prstDash val="solid"/>
              <a:round/>
              <a:headEnd len="med" w="med" type="none"/>
              <a:tailEnd len="med" w="med" type="none"/>
            </a:ln>
          </p:spPr>
          <p:txBody>
            <a:bodyPr anchorCtr="0" anchor="ctr" bIns="45700" lIns="91425" rIns="91425" tIns="45700">
              <a:noAutofit/>
            </a:bodyPr>
            <a:lstStyle/>
            <a:p>
              <a:pPr indent="0" lvl="0" marL="0" marR="0" rtl="0" algn="ctr">
                <a:spcBef>
                  <a:spcPts val="0"/>
                </a:spcBef>
                <a:spcAft>
                  <a:spcPts val="0"/>
                </a:spcAft>
                <a:buNone/>
              </a:pPr>
              <a:r>
                <a:t/>
              </a:r>
              <a:endParaRPr b="0" i="0" sz="2400" u="none" cap="none" strike="noStrike">
                <a:solidFill>
                  <a:schemeClr val="dk1"/>
                </a:solidFill>
                <a:latin typeface="Times New Roman"/>
                <a:ea typeface="Times New Roman"/>
                <a:cs typeface="Times New Roman"/>
                <a:sym typeface="Times New Roman"/>
              </a:endParaRPr>
            </a:p>
          </p:txBody>
        </p:sp>
        <p:cxnSp>
          <p:nvCxnSpPr>
            <p:cNvPr id="104" name="Shape 104"/>
            <p:cNvCxnSpPr/>
            <p:nvPr/>
          </p:nvCxnSpPr>
          <p:spPr>
            <a:xfrm>
              <a:off x="480" y="1077"/>
              <a:ext cx="4847" cy="0"/>
            </a:xfrm>
            <a:prstGeom prst="straightConnector1">
              <a:avLst/>
            </a:prstGeom>
            <a:noFill/>
            <a:ln cap="flat" cmpd="sng" w="38100">
              <a:solidFill>
                <a:schemeClr val="folHlink"/>
              </a:solidFill>
              <a:prstDash val="solid"/>
              <a:round/>
              <a:headEnd len="med" w="med" type="none"/>
              <a:tailEnd len="med" w="med" type="none"/>
            </a:ln>
          </p:spPr>
        </p:cxnSp>
      </p:grpSp>
      <p:pic>
        <p:nvPicPr>
          <p:cNvPr id="105" name="Shape 105"/>
          <p:cNvPicPr preferRelativeResize="0"/>
          <p:nvPr/>
        </p:nvPicPr>
        <p:blipFill rotWithShape="1">
          <a:blip r:embed="rId1">
            <a:alphaModFix/>
          </a:blip>
          <a:srcRect b="0" l="0" r="0" t="0"/>
          <a:stretch/>
        </p:blipFill>
        <p:spPr>
          <a:xfrm>
            <a:off x="7696200" y="381000"/>
            <a:ext cx="990599" cy="877887"/>
          </a:xfrm>
          <a:prstGeom prst="rect">
            <a:avLst/>
          </a:prstGeom>
          <a:noFill/>
          <a:ln>
            <a:noFill/>
          </a:ln>
        </p:spPr>
      </p:pic>
      <p:pic>
        <p:nvPicPr>
          <p:cNvPr id="106" name="Shape 106"/>
          <p:cNvPicPr preferRelativeResize="0"/>
          <p:nvPr/>
        </p:nvPicPr>
        <p:blipFill rotWithShape="1">
          <a:blip r:embed="rId2">
            <a:alphaModFix/>
          </a:blip>
          <a:srcRect b="0" l="0" r="0" t="0"/>
          <a:stretch/>
        </p:blipFill>
        <p:spPr>
          <a:xfrm>
            <a:off x="4038600" y="6400800"/>
            <a:ext cx="1295400" cy="282574"/>
          </a:xfrm>
          <a:prstGeom prst="rect">
            <a:avLst/>
          </a:prstGeom>
          <a:noFill/>
          <a:ln>
            <a:noFill/>
          </a:ln>
        </p:spPr>
      </p:pic>
      <p:sp>
        <p:nvSpPr>
          <p:cNvPr id="107" name="Shape 107"/>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SzPct val="25000"/>
              <a:buNone/>
            </a:pPr>
            <a:fld id="{00000000-1234-1234-1234-123412341234}" type="slidenum">
              <a:rPr b="0" i="0" lang="en-US" sz="14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 Id="rId3" Type="http://schemas.openxmlformats.org/officeDocument/2006/relationships/image" Target="../media/image7.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7.xml"/><Relationship Id="rId3"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8.xml"/><Relationship Id="rId3" Type="http://schemas.openxmlformats.org/officeDocument/2006/relationships/image" Target="../media/image1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9.xml"/><Relationship Id="rId3"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www.google.com/url?sa=i&amp;rct=j&amp;q=&amp;esrc=s&amp;frm=1&amp;source=images&amp;cd=&amp;cad=rja&amp;uact=8&amp;ved=0CAcQjRw&amp;url=http://www.cdc.gov/niosh/topics/noisecontrol/&amp;ei=hn7jVKzPNti2yASB4oC4Bg&amp;bvm=bv.85970519,d.aWw&amp;psig=AFQjCNEfFz3KFQ99oVv1E40STmAgJ2OCKQ&amp;ust=1424281595278348"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3" name="Shape 193"/>
        <p:cNvGrpSpPr/>
        <p:nvPr/>
      </p:nvGrpSpPr>
      <p:grpSpPr>
        <a:xfrm>
          <a:off x="0" y="0"/>
          <a:ext cx="0" cy="0"/>
          <a:chOff x="0" y="0"/>
          <a:chExt cx="0" cy="0"/>
        </a:xfrm>
      </p:grpSpPr>
      <p:sp>
        <p:nvSpPr>
          <p:cNvPr id="194" name="Shape 194"/>
          <p:cNvSpPr txBox="1"/>
          <p:nvPr>
            <p:ph idx="12" type="sldNum"/>
          </p:nvPr>
        </p:nvSpPr>
        <p:spPr>
          <a:xfrm>
            <a:off x="6858000" y="6391275"/>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dk1"/>
              </a:buClr>
              <a:buSzPct val="25000"/>
              <a:buFont typeface="Noto Sans Symbols"/>
              <a:buNone/>
            </a:pPr>
            <a:fld id="{00000000-1234-1234-1234-123412341234}" type="slidenum">
              <a:rPr b="0" i="0" lang="en-US" sz="1200" u="none" cap="none" strike="noStrike">
                <a:solidFill>
                  <a:schemeClr val="dk1"/>
                </a:solidFill>
                <a:latin typeface="Arial"/>
                <a:ea typeface="Arial"/>
                <a:cs typeface="Arial"/>
                <a:sym typeface="Arial"/>
              </a:rPr>
              <a:t>‹#›</a:t>
            </a:fld>
          </a:p>
        </p:txBody>
      </p:sp>
      <p:sp>
        <p:nvSpPr>
          <p:cNvPr id="195" name="Shape 195"/>
          <p:cNvSpPr txBox="1"/>
          <p:nvPr>
            <p:ph type="ctrTitle"/>
          </p:nvPr>
        </p:nvSpPr>
        <p:spPr>
          <a:xfrm>
            <a:off x="685800" y="857250"/>
            <a:ext cx="7772400" cy="2266949"/>
          </a:xfrm>
          <a:prstGeom prst="rect">
            <a:avLst/>
          </a:prstGeom>
          <a:noFill/>
          <a:ln>
            <a:noFill/>
          </a:ln>
        </p:spPr>
        <p:txBody>
          <a:bodyPr anchorCtr="1" anchor="ctr" bIns="45700" lIns="91425" rIns="91425" tIns="45700">
            <a:noAutofit/>
          </a:bodyPr>
          <a:lstStyle/>
          <a:p>
            <a:pPr indent="0" lvl="0" marL="0" marR="0" rtl="0" algn="ctr">
              <a:spcBef>
                <a:spcPts val="0"/>
              </a:spcBef>
              <a:spcAft>
                <a:spcPts val="0"/>
              </a:spcAft>
              <a:buSzPct val="25000"/>
              <a:buNone/>
            </a:pPr>
            <a:r>
              <a:rPr b="0" i="0" lang="en-US" sz="4100" u="none" cap="none" strike="noStrike">
                <a:solidFill>
                  <a:schemeClr val="dk2"/>
                </a:solidFill>
                <a:latin typeface="Arial Black"/>
                <a:ea typeface="Arial Black"/>
                <a:cs typeface="Arial Black"/>
                <a:sym typeface="Arial Black"/>
              </a:rPr>
              <a:t>Personal Protective Equipment</a:t>
            </a:r>
            <a:br>
              <a:rPr b="0" i="0" lang="en-US" sz="4100" u="none" cap="none" strike="noStrike">
                <a:solidFill>
                  <a:schemeClr val="dk2"/>
                </a:solidFill>
                <a:latin typeface="Arial Black"/>
                <a:ea typeface="Arial Black"/>
                <a:cs typeface="Arial Black"/>
                <a:sym typeface="Arial Black"/>
              </a:rPr>
            </a:br>
            <a:r>
              <a:rPr b="0" i="0" lang="en-US" sz="2800" u="none" cap="none" strike="noStrike">
                <a:solidFill>
                  <a:schemeClr val="dk2"/>
                </a:solidFill>
                <a:latin typeface="Arial Black"/>
                <a:ea typeface="Arial Black"/>
                <a:cs typeface="Arial Black"/>
                <a:sym typeface="Arial Black"/>
              </a:rPr>
              <a:t>Continuing Education</a:t>
            </a:r>
            <a:br>
              <a:rPr b="0" i="0" lang="en-US" sz="2800" u="none" cap="none" strike="noStrike">
                <a:solidFill>
                  <a:schemeClr val="dk2"/>
                </a:solidFill>
                <a:latin typeface="Arial Black"/>
                <a:ea typeface="Arial Black"/>
                <a:cs typeface="Arial Black"/>
                <a:sym typeface="Arial Black"/>
              </a:rPr>
            </a:br>
            <a:r>
              <a:rPr b="0" i="0" lang="en-US" sz="2000" u="none" cap="none" strike="noStrike">
                <a:solidFill>
                  <a:schemeClr val="dk2"/>
                </a:solidFill>
                <a:latin typeface="Arial Black"/>
                <a:ea typeface="Arial Black"/>
                <a:cs typeface="Arial Black"/>
                <a:sym typeface="Arial Black"/>
              </a:rPr>
              <a:t>Second Quarter 2017-Session 1</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7" name="Shape 277"/>
        <p:cNvGrpSpPr/>
        <p:nvPr/>
      </p:nvGrpSpPr>
      <p:grpSpPr>
        <a:xfrm>
          <a:off x="0" y="0"/>
          <a:ext cx="0" cy="0"/>
          <a:chOff x="0" y="0"/>
          <a:chExt cx="0" cy="0"/>
        </a:xfrm>
      </p:grpSpPr>
      <p:sp>
        <p:nvSpPr>
          <p:cNvPr id="278" name="Shape 278"/>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Responsibilities</a:t>
            </a:r>
          </a:p>
        </p:txBody>
      </p:sp>
      <p:sp>
        <p:nvSpPr>
          <p:cNvPr id="279" name="Shape 279"/>
          <p:cNvSpPr txBox="1"/>
          <p:nvPr>
            <p:ph idx="1" type="body"/>
          </p:nvPr>
        </p:nvSpPr>
        <p:spPr>
          <a:xfrm>
            <a:off x="436562" y="1844675"/>
            <a:ext cx="3754437" cy="4038599"/>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1" i="0" lang="en-US" sz="2600" u="none" cap="none" strike="noStrike">
                <a:solidFill>
                  <a:schemeClr val="dk1"/>
                </a:solidFill>
                <a:latin typeface="Arial"/>
                <a:ea typeface="Arial"/>
                <a:cs typeface="Arial"/>
                <a:sym typeface="Arial"/>
              </a:rPr>
              <a:t>Employee</a:t>
            </a:r>
          </a:p>
          <a:p>
            <a:pPr indent="-285750" lvl="1" marL="742950" marR="0" rtl="0" algn="l">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Use PPE according to training received and other instructions</a:t>
            </a:r>
          </a:p>
          <a:p>
            <a:pPr indent="-285750" lvl="1" marL="742950" marR="0" rtl="0" algn="l">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Inspect daily and maintain in a clean and reliable condition</a:t>
            </a:r>
          </a:p>
          <a:p>
            <a:pPr indent="-285750" lvl="1" marL="742950" marR="0" rtl="0" algn="l">
              <a:spcBef>
                <a:spcPts val="440"/>
              </a:spcBef>
              <a:spcAft>
                <a:spcPts val="0"/>
              </a:spcAft>
              <a:buClr>
                <a:schemeClr val="accent1"/>
              </a:buClr>
              <a:buSzPct val="150000"/>
              <a:buFont typeface="Arial"/>
              <a:buNone/>
            </a:pPr>
            <a:r>
              <a:t/>
            </a:r>
            <a:endParaRPr b="0" i="0" sz="2200" u="none" cap="none" strike="noStrike">
              <a:solidFill>
                <a:schemeClr val="dk1"/>
              </a:solidFill>
              <a:latin typeface="Arial"/>
              <a:ea typeface="Arial"/>
              <a:cs typeface="Arial"/>
              <a:sym typeface="Arial"/>
            </a:endParaRPr>
          </a:p>
        </p:txBody>
      </p:sp>
      <p:sp>
        <p:nvSpPr>
          <p:cNvPr id="280" name="Shape 280"/>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pic>
        <p:nvPicPr>
          <p:cNvPr id="281" name="Shape 281"/>
          <p:cNvPicPr preferRelativeResize="0"/>
          <p:nvPr/>
        </p:nvPicPr>
        <p:blipFill rotWithShape="1">
          <a:blip r:embed="rId3">
            <a:alphaModFix/>
          </a:blip>
          <a:srcRect b="0" l="0" r="0" t="0"/>
          <a:stretch/>
        </p:blipFill>
        <p:spPr>
          <a:xfrm>
            <a:off x="4330617" y="1976383"/>
            <a:ext cx="4389436" cy="3378200"/>
          </a:xfrm>
          <a:prstGeom prst="rect">
            <a:avLst/>
          </a:prstGeom>
          <a:noFill/>
          <a:ln>
            <a:noFill/>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6" name="Shape 286"/>
        <p:cNvGrpSpPr/>
        <p:nvPr/>
      </p:nvGrpSpPr>
      <p:grpSpPr>
        <a:xfrm>
          <a:off x="0" y="0"/>
          <a:ext cx="0" cy="0"/>
          <a:chOff x="0" y="0"/>
          <a:chExt cx="0" cy="0"/>
        </a:xfrm>
      </p:grpSpPr>
      <p:sp>
        <p:nvSpPr>
          <p:cNvPr id="287" name="Shape 287"/>
          <p:cNvSpPr txBox="1"/>
          <p:nvPr>
            <p:ph idx="12" type="sldNum"/>
          </p:nvPr>
        </p:nvSpPr>
        <p:spPr>
          <a:xfrm>
            <a:off x="6858000" y="6391275"/>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dk1"/>
              </a:buClr>
              <a:buSzPct val="25000"/>
              <a:buFont typeface="Noto Sans Symbols"/>
              <a:buNone/>
            </a:pPr>
            <a:fld id="{00000000-1234-1234-1234-123412341234}" type="slidenum">
              <a:rPr b="0" i="0" lang="en-US" sz="1200" u="none" cap="none" strike="noStrike">
                <a:solidFill>
                  <a:schemeClr val="dk1"/>
                </a:solidFill>
                <a:latin typeface="Arial"/>
                <a:ea typeface="Arial"/>
                <a:cs typeface="Arial"/>
                <a:sym typeface="Arial"/>
              </a:rPr>
              <a:t>‹#›</a:t>
            </a:fld>
          </a:p>
        </p:txBody>
      </p:sp>
      <p:sp>
        <p:nvSpPr>
          <p:cNvPr id="288" name="Shape 288"/>
          <p:cNvSpPr txBox="1"/>
          <p:nvPr>
            <p:ph type="ctrTitle"/>
          </p:nvPr>
        </p:nvSpPr>
        <p:spPr>
          <a:xfrm>
            <a:off x="685800" y="857250"/>
            <a:ext cx="7772400" cy="2266949"/>
          </a:xfrm>
          <a:prstGeom prst="rect">
            <a:avLst/>
          </a:prstGeom>
          <a:noFill/>
          <a:ln>
            <a:noFill/>
          </a:ln>
        </p:spPr>
        <p:txBody>
          <a:bodyPr anchorCtr="1" anchor="ctr" bIns="45700" lIns="91425" rIns="91425" tIns="45700">
            <a:noAutofit/>
          </a:bodyPr>
          <a:lstStyle/>
          <a:p>
            <a:pPr indent="0" lvl="0" marL="0" marR="0" rtl="0" algn="ctr">
              <a:spcBef>
                <a:spcPts val="0"/>
              </a:spcBef>
              <a:spcAft>
                <a:spcPts val="0"/>
              </a:spcAft>
              <a:buSzPct val="25000"/>
              <a:buNone/>
            </a:pPr>
            <a:r>
              <a:rPr b="0" i="0" lang="en-US" sz="4100" u="none" cap="none" strike="noStrike">
                <a:solidFill>
                  <a:schemeClr val="dk2"/>
                </a:solidFill>
                <a:latin typeface="Arial Black"/>
                <a:ea typeface="Arial Black"/>
                <a:cs typeface="Arial Black"/>
                <a:sym typeface="Arial Black"/>
              </a:rPr>
              <a:t>Personal Protective Equipment</a:t>
            </a:r>
            <a:br>
              <a:rPr b="0" i="0" lang="en-US" sz="4100" u="none" cap="none" strike="noStrike">
                <a:solidFill>
                  <a:schemeClr val="dk2"/>
                </a:solidFill>
                <a:latin typeface="Arial Black"/>
                <a:ea typeface="Arial Black"/>
                <a:cs typeface="Arial Black"/>
                <a:sym typeface="Arial Black"/>
              </a:rPr>
            </a:br>
            <a:r>
              <a:rPr b="0" i="0" lang="en-US" sz="2800" u="none" cap="none" strike="noStrike">
                <a:solidFill>
                  <a:schemeClr val="dk2"/>
                </a:solidFill>
                <a:latin typeface="Arial Black"/>
                <a:ea typeface="Arial Black"/>
                <a:cs typeface="Arial Black"/>
                <a:sym typeface="Arial Black"/>
              </a:rPr>
              <a:t>Continuing Education</a:t>
            </a:r>
            <a:br>
              <a:rPr b="0" i="0" lang="en-US" sz="2800" u="none" cap="none" strike="noStrike">
                <a:solidFill>
                  <a:schemeClr val="dk2"/>
                </a:solidFill>
                <a:latin typeface="Arial Black"/>
                <a:ea typeface="Arial Black"/>
                <a:cs typeface="Arial Black"/>
                <a:sym typeface="Arial Black"/>
              </a:rPr>
            </a:br>
            <a:r>
              <a:rPr b="0" i="0" lang="en-US" sz="2000" u="none" cap="none" strike="noStrike">
                <a:solidFill>
                  <a:schemeClr val="dk2"/>
                </a:solidFill>
                <a:latin typeface="Arial Black"/>
                <a:ea typeface="Arial Black"/>
                <a:cs typeface="Arial Black"/>
                <a:sym typeface="Arial Black"/>
              </a:rPr>
              <a:t>Second Quarter 2017-Session 2</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1" name="Shape 321"/>
        <p:cNvGrpSpPr/>
        <p:nvPr/>
      </p:nvGrpSpPr>
      <p:grpSpPr>
        <a:xfrm>
          <a:off x="0" y="0"/>
          <a:ext cx="0" cy="0"/>
          <a:chOff x="0" y="0"/>
          <a:chExt cx="0" cy="0"/>
        </a:xfrm>
      </p:grpSpPr>
      <p:sp>
        <p:nvSpPr>
          <p:cNvPr id="322" name="Shape 322"/>
          <p:cNvSpPr/>
          <p:nvPr/>
        </p:nvSpPr>
        <p:spPr>
          <a:xfrm>
            <a:off x="685800" y="6248400"/>
            <a:ext cx="1904999" cy="4572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23" name="Shape 323"/>
          <p:cNvSpPr/>
          <p:nvPr/>
        </p:nvSpPr>
        <p:spPr>
          <a:xfrm>
            <a:off x="3124200" y="6248400"/>
            <a:ext cx="2895600" cy="4572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24" name="Shape 324"/>
          <p:cNvSpPr/>
          <p:nvPr/>
        </p:nvSpPr>
        <p:spPr>
          <a:xfrm>
            <a:off x="685800" y="6248400"/>
            <a:ext cx="1904999" cy="4572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25" name="Shape 325"/>
          <p:cNvSpPr/>
          <p:nvPr/>
        </p:nvSpPr>
        <p:spPr>
          <a:xfrm>
            <a:off x="3124200" y="6248400"/>
            <a:ext cx="2895600" cy="4572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26" name="Shape 326"/>
          <p:cNvSpPr/>
          <p:nvPr/>
        </p:nvSpPr>
        <p:spPr>
          <a:xfrm>
            <a:off x="685800" y="6248400"/>
            <a:ext cx="1904999" cy="4572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27" name="Shape 327"/>
          <p:cNvSpPr/>
          <p:nvPr/>
        </p:nvSpPr>
        <p:spPr>
          <a:xfrm>
            <a:off x="3124200" y="6248400"/>
            <a:ext cx="2895600" cy="4572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28" name="Shape 328"/>
          <p:cNvSpPr/>
          <p:nvPr/>
        </p:nvSpPr>
        <p:spPr>
          <a:xfrm>
            <a:off x="685800" y="6248400"/>
            <a:ext cx="1904999" cy="4572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29" name="Shape 329"/>
          <p:cNvSpPr/>
          <p:nvPr/>
        </p:nvSpPr>
        <p:spPr>
          <a:xfrm>
            <a:off x="3124200" y="6248400"/>
            <a:ext cx="2895600" cy="4572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30" name="Shape 330"/>
          <p:cNvSpPr/>
          <p:nvPr/>
        </p:nvSpPr>
        <p:spPr>
          <a:xfrm>
            <a:off x="685800" y="6248400"/>
            <a:ext cx="1904999" cy="4572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31" name="Shape 331"/>
          <p:cNvSpPr/>
          <p:nvPr/>
        </p:nvSpPr>
        <p:spPr>
          <a:xfrm>
            <a:off x="3124200" y="6248400"/>
            <a:ext cx="2895600" cy="4572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32" name="Shape 332"/>
          <p:cNvSpPr/>
          <p:nvPr/>
        </p:nvSpPr>
        <p:spPr>
          <a:xfrm>
            <a:off x="3914775" y="1416050"/>
            <a:ext cx="1314449" cy="366713"/>
          </a:xfrm>
          <a:prstGeom prst="rect">
            <a:avLst/>
          </a:prstGeom>
          <a:noFill/>
          <a:ln>
            <a:noFill/>
          </a:ln>
        </p:spPr>
        <p:txBody>
          <a:bodyPr anchorCtr="0" anchor="t" bIns="44450" lIns="90475" rIns="90475" tIns="44450">
            <a:noAutofit/>
          </a:bodyPr>
          <a:lstStyle/>
          <a:p>
            <a:pPr indent="0" lvl="0" marL="0" marR="0" rtl="0" algn="l">
              <a:spcBef>
                <a:spcPts val="0"/>
              </a:spcBef>
              <a:spcAft>
                <a:spcPts val="0"/>
              </a:spcAft>
              <a:buClr>
                <a:schemeClr val="lt1"/>
              </a:buClr>
              <a:buSzPct val="25000"/>
              <a:buFont typeface="Noto Sans Symbols"/>
              <a:buNone/>
            </a:pPr>
            <a:r>
              <a:rPr b="1" i="0" lang="en-US" sz="1800" u="none" cap="none" strike="noStrike">
                <a:solidFill>
                  <a:schemeClr val="lt1"/>
                </a:solidFill>
                <a:latin typeface="Arial"/>
                <a:ea typeface="Arial"/>
                <a:cs typeface="Arial"/>
                <a:sym typeface="Arial"/>
              </a:rPr>
              <a:t>Continued</a:t>
            </a:r>
          </a:p>
        </p:txBody>
      </p:sp>
      <p:sp>
        <p:nvSpPr>
          <p:cNvPr id="333" name="Shape 333"/>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Eye Protection</a:t>
            </a:r>
          </a:p>
        </p:txBody>
      </p:sp>
      <p:sp>
        <p:nvSpPr>
          <p:cNvPr id="334" name="Shape 334"/>
          <p:cNvSpPr txBox="1"/>
          <p:nvPr>
            <p:ph idx="1" type="body"/>
          </p:nvPr>
        </p:nvSpPr>
        <p:spPr>
          <a:xfrm>
            <a:off x="327025" y="1897063"/>
            <a:ext cx="5815013" cy="4148137"/>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0" i="0" lang="en-US" sz="2400" u="none" cap="none" strike="noStrike">
                <a:solidFill>
                  <a:schemeClr val="dk1"/>
                </a:solidFill>
                <a:latin typeface="Arial"/>
                <a:ea typeface="Arial"/>
                <a:cs typeface="Arial"/>
                <a:sym typeface="Arial"/>
              </a:rPr>
              <a:t>Safety glasses must be marked Z87.1</a:t>
            </a:r>
          </a:p>
          <a:p>
            <a:pPr indent="-285750" lvl="1" marL="742950" marR="0" rtl="0" algn="l">
              <a:spcBef>
                <a:spcPts val="1200"/>
              </a:spcBef>
              <a:spcAft>
                <a:spcPts val="0"/>
              </a:spcAft>
              <a:buClr>
                <a:schemeClr val="dk1"/>
              </a:buClr>
              <a:buSzPct val="75000"/>
              <a:buFont typeface="Noto Sans Symbols"/>
              <a:buChar char="✓"/>
            </a:pPr>
            <a:r>
              <a:rPr b="0" i="0" lang="en-US" sz="1800" u="none" cap="none" strike="noStrike">
                <a:solidFill>
                  <a:schemeClr val="dk1"/>
                </a:solidFill>
                <a:latin typeface="Arial"/>
                <a:ea typeface="Arial"/>
                <a:cs typeface="Arial"/>
                <a:sym typeface="Arial"/>
              </a:rPr>
              <a:t>Employees that use corrective lenses shall be protected by goggles or spectacles of one of the following types:</a:t>
            </a:r>
          </a:p>
          <a:p>
            <a:pPr indent="-285750" lvl="1" marL="742950" marR="0" rtl="0" algn="l">
              <a:spcBef>
                <a:spcPts val="1200"/>
              </a:spcBef>
              <a:spcAft>
                <a:spcPts val="0"/>
              </a:spcAft>
              <a:buClr>
                <a:schemeClr val="dk1"/>
              </a:buClr>
              <a:buSzPct val="75000"/>
              <a:buFont typeface="Noto Sans Symbols"/>
              <a:buChar char="✓"/>
            </a:pPr>
            <a:r>
              <a:rPr b="0" i="0" lang="en-US" sz="1800" u="none" cap="none" strike="noStrike">
                <a:solidFill>
                  <a:schemeClr val="dk1"/>
                </a:solidFill>
                <a:latin typeface="Arial"/>
                <a:ea typeface="Arial"/>
                <a:cs typeface="Arial"/>
                <a:sym typeface="Arial"/>
              </a:rPr>
              <a:t>Spectacles whose protective lenses provide optical correction;</a:t>
            </a:r>
          </a:p>
          <a:p>
            <a:pPr indent="-285750" lvl="1" marL="742950" marR="0" rtl="0" algn="l">
              <a:spcBef>
                <a:spcPts val="1200"/>
              </a:spcBef>
              <a:spcAft>
                <a:spcPts val="0"/>
              </a:spcAft>
              <a:buClr>
                <a:schemeClr val="dk1"/>
              </a:buClr>
              <a:buSzPct val="75000"/>
              <a:buFont typeface="Noto Sans Symbols"/>
              <a:buChar char="✓"/>
            </a:pPr>
            <a:r>
              <a:rPr b="0" i="0" lang="en-US" sz="1800" u="none" cap="none" strike="noStrike">
                <a:solidFill>
                  <a:schemeClr val="dk1"/>
                </a:solidFill>
                <a:latin typeface="Arial"/>
                <a:ea typeface="Arial"/>
                <a:cs typeface="Arial"/>
                <a:sym typeface="Arial"/>
              </a:rPr>
              <a:t>Goggles that can be worn over corrective spectacles without disturbing the adjustment of the spectacles;</a:t>
            </a:r>
          </a:p>
          <a:p>
            <a:pPr indent="-285750" lvl="1" marL="742950" marR="0" rtl="0" algn="l">
              <a:spcBef>
                <a:spcPts val="1200"/>
              </a:spcBef>
              <a:spcAft>
                <a:spcPts val="0"/>
              </a:spcAft>
              <a:buClr>
                <a:schemeClr val="dk1"/>
              </a:buClr>
              <a:buSzPct val="75000"/>
              <a:buFont typeface="Noto Sans Symbols"/>
              <a:buChar char="✓"/>
            </a:pPr>
            <a:r>
              <a:rPr b="0" i="0" lang="en-US" sz="1800" u="none" cap="none" strike="noStrike">
                <a:solidFill>
                  <a:schemeClr val="dk1"/>
                </a:solidFill>
                <a:latin typeface="Arial"/>
                <a:ea typeface="Arial"/>
                <a:cs typeface="Arial"/>
                <a:sym typeface="Arial"/>
              </a:rPr>
              <a:t>Goggles that incorporate corrective lenses mounted behind the protective lenses.</a:t>
            </a:r>
          </a:p>
          <a:p>
            <a:pPr indent="-342900" lvl="0" marL="342900" marR="0" rtl="0" algn="l">
              <a:spcBef>
                <a:spcPts val="920"/>
              </a:spcBef>
              <a:spcAft>
                <a:spcPts val="0"/>
              </a:spcAft>
              <a:buClr>
                <a:schemeClr val="lt2"/>
              </a:buClr>
              <a:buSzPct val="70000"/>
              <a:buFont typeface="Noto Sans Symbols"/>
              <a:buNone/>
            </a:pPr>
            <a:r>
              <a:t/>
            </a:r>
            <a:endParaRPr b="0" i="0" sz="1600" u="none" cap="none" strike="noStrike">
              <a:solidFill>
                <a:schemeClr val="dk1"/>
              </a:solidFill>
              <a:latin typeface="Arial"/>
              <a:ea typeface="Arial"/>
              <a:cs typeface="Arial"/>
              <a:sym typeface="Arial"/>
            </a:endParaRPr>
          </a:p>
          <a:p>
            <a:pPr indent="-342900" lvl="0" marL="342900" marR="0" rtl="0" algn="l">
              <a:spcBef>
                <a:spcPts val="280"/>
              </a:spcBef>
              <a:spcAft>
                <a:spcPts val="0"/>
              </a:spcAft>
              <a:buClr>
                <a:schemeClr val="lt2"/>
              </a:buClr>
              <a:buSzPct val="70000"/>
              <a:buFont typeface="Noto Sans Symbols"/>
              <a:buNone/>
            </a:pPr>
            <a:r>
              <a:t/>
            </a:r>
            <a:endParaRPr b="0" i="0" sz="1400" u="none" cap="none" strike="noStrike">
              <a:solidFill>
                <a:schemeClr val="dk1"/>
              </a:solidFill>
              <a:latin typeface="Arial"/>
              <a:ea typeface="Arial"/>
              <a:cs typeface="Arial"/>
              <a:sym typeface="Arial"/>
            </a:endParaRPr>
          </a:p>
        </p:txBody>
      </p:sp>
      <p:sp>
        <p:nvSpPr>
          <p:cNvPr id="335" name="Shape 335"/>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pic>
        <p:nvPicPr>
          <p:cNvPr id="336" name="Shape 336"/>
          <p:cNvPicPr preferRelativeResize="0"/>
          <p:nvPr/>
        </p:nvPicPr>
        <p:blipFill rotWithShape="1">
          <a:blip r:embed="rId3">
            <a:alphaModFix/>
          </a:blip>
          <a:srcRect b="0" l="0" r="0" t="0"/>
          <a:stretch/>
        </p:blipFill>
        <p:spPr>
          <a:xfrm>
            <a:off x="5715000" y="3001963"/>
            <a:ext cx="3097212" cy="1965324"/>
          </a:xfrm>
          <a:prstGeom prst="rect">
            <a:avLst/>
          </a:prstGeom>
          <a:noFill/>
          <a:ln>
            <a:noFill/>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1" name="Shape 341"/>
        <p:cNvGrpSpPr/>
        <p:nvPr/>
      </p:nvGrpSpPr>
      <p:grpSpPr>
        <a:xfrm>
          <a:off x="0" y="0"/>
          <a:ext cx="0" cy="0"/>
          <a:chOff x="0" y="0"/>
          <a:chExt cx="0" cy="0"/>
        </a:xfrm>
      </p:grpSpPr>
      <p:sp>
        <p:nvSpPr>
          <p:cNvPr id="342" name="Shape 342"/>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Head Injuries</a:t>
            </a:r>
          </a:p>
        </p:txBody>
      </p:sp>
      <p:sp>
        <p:nvSpPr>
          <p:cNvPr id="343" name="Shape 343"/>
          <p:cNvSpPr txBox="1"/>
          <p:nvPr>
            <p:ph idx="1" type="body"/>
          </p:nvPr>
        </p:nvSpPr>
        <p:spPr>
          <a:xfrm>
            <a:off x="762000" y="1905000"/>
            <a:ext cx="3771900" cy="4038599"/>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Falling objects such as tools</a:t>
            </a:r>
          </a:p>
          <a:p>
            <a:pPr indent="-342900" lvl="0" marL="342900" marR="0" rtl="0" algn="l">
              <a:spcBef>
                <a:spcPts val="52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Bumping head against objects, such as pipes or beams</a:t>
            </a:r>
          </a:p>
          <a:p>
            <a:pPr indent="-342900" lvl="0" marL="342900" marR="0" rtl="0" algn="l">
              <a:spcBef>
                <a:spcPts val="52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Contact with exposed electrical wiring or components </a:t>
            </a:r>
          </a:p>
        </p:txBody>
      </p:sp>
      <p:pic>
        <p:nvPicPr>
          <p:cNvPr descr="Wyoming riverton 345 019" id="344" name="Shape 344"/>
          <p:cNvPicPr preferRelativeResize="0"/>
          <p:nvPr>
            <p:ph idx="2" type="clipArt"/>
          </p:nvPr>
        </p:nvPicPr>
        <p:blipFill rotWithShape="1">
          <a:blip r:embed="rId3">
            <a:alphaModFix/>
          </a:blip>
          <a:srcRect b="0" l="29245" r="29825" t="15539"/>
          <a:stretch/>
        </p:blipFill>
        <p:spPr>
          <a:xfrm>
            <a:off x="4699378" y="1892490"/>
            <a:ext cx="3803176" cy="4199340"/>
          </a:xfrm>
          <a:prstGeom prst="rect">
            <a:avLst/>
          </a:prstGeom>
          <a:noFill/>
          <a:ln>
            <a:noFill/>
          </a:ln>
        </p:spPr>
      </p:pic>
      <p:sp>
        <p:nvSpPr>
          <p:cNvPr id="345" name="Shape 345"/>
          <p:cNvSpPr/>
          <p:nvPr/>
        </p:nvSpPr>
        <p:spPr>
          <a:xfrm>
            <a:off x="1166812" y="2400300"/>
            <a:ext cx="8801100" cy="0"/>
          </a:xfrm>
          <a:prstGeom prst="rect">
            <a:avLst/>
          </a:prstGeom>
          <a:solidFill>
            <a:srgbClr val="FFFFFF"/>
          </a:solidFill>
          <a:ln>
            <a:noFill/>
          </a:ln>
        </p:spPr>
        <p:txBody>
          <a:bodyPr anchorCtr="0" anchor="t" bIns="46025" lIns="92075" rIns="92075" tIns="46025">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sp>
        <p:nvSpPr>
          <p:cNvPr id="346" name="Shape 346"/>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1" name="Shape 351"/>
        <p:cNvGrpSpPr/>
        <p:nvPr/>
      </p:nvGrpSpPr>
      <p:grpSpPr>
        <a:xfrm>
          <a:off x="0" y="0"/>
          <a:ext cx="0" cy="0"/>
          <a:chOff x="0" y="0"/>
          <a:chExt cx="0" cy="0"/>
        </a:xfrm>
      </p:grpSpPr>
      <p:sp>
        <p:nvSpPr>
          <p:cNvPr id="352" name="Shape 352"/>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The Correct Hard Hat  </a:t>
            </a:r>
            <a:r>
              <a:rPr b="0" i="0" lang="en-US" sz="2000" u="none" cap="none" strike="noStrike">
                <a:solidFill>
                  <a:schemeClr val="dk2"/>
                </a:solidFill>
                <a:latin typeface="Arial Black"/>
                <a:ea typeface="Arial Black"/>
                <a:cs typeface="Arial Black"/>
                <a:sym typeface="Arial Black"/>
              </a:rPr>
              <a:t>(ANSI Z89.1)</a:t>
            </a:r>
          </a:p>
        </p:txBody>
      </p:sp>
      <p:sp>
        <p:nvSpPr>
          <p:cNvPr id="353" name="Shape 353"/>
          <p:cNvSpPr txBox="1"/>
          <p:nvPr>
            <p:ph idx="1" type="body"/>
          </p:nvPr>
        </p:nvSpPr>
        <p:spPr>
          <a:xfrm>
            <a:off x="457200" y="1870075"/>
            <a:ext cx="8229600" cy="4260849"/>
          </a:xfrm>
          <a:prstGeom prst="rect">
            <a:avLst/>
          </a:prstGeom>
          <a:noFill/>
          <a:ln>
            <a:noFill/>
          </a:ln>
        </p:spPr>
        <p:txBody>
          <a:bodyPr anchorCtr="0" anchor="t" bIns="45700" lIns="91425" rIns="91425" tIns="45700">
            <a:noAutofit/>
          </a:bodyPr>
          <a:lstStyle/>
          <a:p>
            <a:pPr indent="-342900" lvl="0" marL="342900" marR="0" rtl="0" algn="l">
              <a:lnSpc>
                <a:spcPct val="90000"/>
              </a:lnSpc>
              <a:spcBef>
                <a:spcPts val="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Class G</a:t>
            </a:r>
          </a:p>
          <a:p>
            <a:pPr indent="-285750" lvl="1" marL="742950" marR="0" rtl="0" algn="l">
              <a:lnSpc>
                <a:spcPct val="90000"/>
              </a:lnSpc>
              <a:spcBef>
                <a:spcPts val="440"/>
              </a:spcBef>
              <a:spcAft>
                <a:spcPts val="0"/>
              </a:spcAft>
              <a:buClr>
                <a:schemeClr val="accent1"/>
              </a:buClr>
              <a:buSzPct val="150000"/>
              <a:buFont typeface="Arial"/>
              <a:buChar char="•"/>
            </a:pPr>
            <a:r>
              <a:rPr b="1" i="0" lang="en-US" sz="2200" u="none" cap="none" strike="noStrike">
                <a:solidFill>
                  <a:schemeClr val="dk1"/>
                </a:solidFill>
                <a:latin typeface="Arial"/>
                <a:ea typeface="Arial"/>
                <a:cs typeface="Arial"/>
                <a:sym typeface="Arial"/>
              </a:rPr>
              <a:t>C</a:t>
            </a:r>
            <a:r>
              <a:rPr b="0" i="0" lang="en-US" sz="2200" u="none" cap="none" strike="noStrike">
                <a:solidFill>
                  <a:schemeClr val="dk1"/>
                </a:solidFill>
                <a:latin typeface="Arial"/>
                <a:ea typeface="Arial"/>
                <a:cs typeface="Arial"/>
                <a:sym typeface="Arial"/>
              </a:rPr>
              <a:t>onstruction – Rated at 2 kV</a:t>
            </a:r>
          </a:p>
          <a:p>
            <a:pPr indent="-285750" lvl="1" marL="742950" marR="0" rtl="0" algn="l">
              <a:lnSpc>
                <a:spcPct val="90000"/>
              </a:lnSpc>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Good impact protection but limited voltage protection</a:t>
            </a:r>
          </a:p>
          <a:p>
            <a:pPr indent="-342900" lvl="0" marL="342900" marR="0" rtl="0" algn="l">
              <a:lnSpc>
                <a:spcPct val="90000"/>
              </a:lnSpc>
              <a:spcBef>
                <a:spcPts val="52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Class E</a:t>
            </a:r>
          </a:p>
          <a:p>
            <a:pPr indent="-285750" lvl="1" marL="742950" marR="0" rtl="0" algn="l">
              <a:lnSpc>
                <a:spcPct val="90000"/>
              </a:lnSpc>
              <a:spcBef>
                <a:spcPts val="440"/>
              </a:spcBef>
              <a:spcAft>
                <a:spcPts val="0"/>
              </a:spcAft>
              <a:buClr>
                <a:schemeClr val="accent1"/>
              </a:buClr>
              <a:buSzPct val="150000"/>
              <a:buFont typeface="Arial"/>
              <a:buChar char="•"/>
            </a:pPr>
            <a:r>
              <a:rPr b="1" i="0" lang="en-US" sz="2200" u="none" cap="none" strike="noStrike">
                <a:solidFill>
                  <a:schemeClr val="dk1"/>
                </a:solidFill>
                <a:latin typeface="Arial"/>
                <a:ea typeface="Arial"/>
                <a:cs typeface="Arial"/>
                <a:sym typeface="Arial"/>
              </a:rPr>
              <a:t>E</a:t>
            </a:r>
            <a:r>
              <a:rPr b="0" i="0" lang="en-US" sz="2200" u="none" cap="none" strike="noStrike">
                <a:solidFill>
                  <a:schemeClr val="dk1"/>
                </a:solidFill>
                <a:latin typeface="Arial"/>
                <a:ea typeface="Arial"/>
                <a:cs typeface="Arial"/>
                <a:sym typeface="Arial"/>
              </a:rPr>
              <a:t>lectrical / Utility work – Rated at 20 kV</a:t>
            </a:r>
          </a:p>
          <a:p>
            <a:pPr indent="-285750" lvl="1" marL="742950" marR="0" rtl="0" algn="l">
              <a:lnSpc>
                <a:spcPct val="90000"/>
              </a:lnSpc>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Protects against falling objects and high-voltage shock </a:t>
            </a:r>
          </a:p>
          <a:p>
            <a:pPr indent="-342900" lvl="0" marL="342900" marR="0" rtl="0" algn="l">
              <a:lnSpc>
                <a:spcPct val="90000"/>
              </a:lnSpc>
              <a:spcBef>
                <a:spcPts val="52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Class C</a:t>
            </a:r>
          </a:p>
          <a:p>
            <a:pPr indent="-285750" lvl="1" marL="742950" marR="0" rtl="0" algn="l">
              <a:lnSpc>
                <a:spcPct val="90000"/>
              </a:lnSpc>
              <a:spcBef>
                <a:spcPts val="440"/>
              </a:spcBef>
              <a:spcAft>
                <a:spcPts val="0"/>
              </a:spcAft>
              <a:buClr>
                <a:schemeClr val="accent1"/>
              </a:buClr>
              <a:buSzPct val="150000"/>
              <a:buFont typeface="Arial"/>
              <a:buChar char="•"/>
            </a:pPr>
            <a:r>
              <a:rPr b="1" i="0" lang="en-US" sz="2200" u="none" cap="none" strike="noStrike">
                <a:solidFill>
                  <a:schemeClr val="dk1"/>
                </a:solidFill>
                <a:latin typeface="Arial"/>
                <a:ea typeface="Arial"/>
                <a:cs typeface="Arial"/>
                <a:sym typeface="Arial"/>
              </a:rPr>
              <a:t>G</a:t>
            </a:r>
            <a:r>
              <a:rPr b="0" i="0" lang="en-US" sz="2200" u="none" cap="none" strike="noStrike">
                <a:solidFill>
                  <a:schemeClr val="dk1"/>
                </a:solidFill>
                <a:latin typeface="Arial"/>
                <a:ea typeface="Arial"/>
                <a:cs typeface="Arial"/>
                <a:sym typeface="Arial"/>
              </a:rPr>
              <a:t>eneral use.  Offers limited protection</a:t>
            </a:r>
          </a:p>
          <a:p>
            <a:pPr indent="-285750" lvl="1" marL="742950" marR="0" rtl="0" algn="l">
              <a:lnSpc>
                <a:spcPct val="90000"/>
              </a:lnSpc>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Protects against bumps from fixed objects, but does not protect against falling objects</a:t>
            </a:r>
          </a:p>
          <a:p>
            <a:pPr indent="-285750" lvl="1" marL="742950" marR="0" rtl="0" algn="l">
              <a:lnSpc>
                <a:spcPct val="90000"/>
              </a:lnSpc>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No electrical rating</a:t>
            </a:r>
          </a:p>
        </p:txBody>
      </p:sp>
      <p:sp>
        <p:nvSpPr>
          <p:cNvPr id="354" name="Shape 354"/>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9" name="Shape 359"/>
        <p:cNvGrpSpPr/>
        <p:nvPr/>
      </p:nvGrpSpPr>
      <p:grpSpPr>
        <a:xfrm>
          <a:off x="0" y="0"/>
          <a:ext cx="0" cy="0"/>
          <a:chOff x="0" y="0"/>
          <a:chExt cx="0" cy="0"/>
        </a:xfrm>
      </p:grpSpPr>
      <p:sp>
        <p:nvSpPr>
          <p:cNvPr id="360" name="Shape 360"/>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Two Types</a:t>
            </a:r>
          </a:p>
        </p:txBody>
      </p:sp>
      <p:sp>
        <p:nvSpPr>
          <p:cNvPr id="361" name="Shape 361"/>
          <p:cNvSpPr txBox="1"/>
          <p:nvPr>
            <p:ph idx="1" type="body"/>
          </p:nvPr>
        </p:nvSpPr>
        <p:spPr>
          <a:xfrm>
            <a:off x="457200" y="1951038"/>
            <a:ext cx="3159125" cy="4179886"/>
          </a:xfrm>
          <a:prstGeom prst="rect">
            <a:avLst/>
          </a:prstGeom>
          <a:noFill/>
          <a:ln>
            <a:noFill/>
          </a:ln>
        </p:spPr>
        <p:txBody>
          <a:bodyPr anchorCtr="0" anchor="t" bIns="45700" lIns="91425" rIns="91425" tIns="45700">
            <a:noAutofit/>
          </a:bodyPr>
          <a:lstStyle/>
          <a:p>
            <a:pPr indent="-342900" lvl="0" marL="342900" marR="0" rtl="0" algn="l">
              <a:lnSpc>
                <a:spcPct val="90000"/>
              </a:lnSpc>
              <a:spcBef>
                <a:spcPts val="0"/>
              </a:spcBef>
              <a:spcAft>
                <a:spcPts val="0"/>
              </a:spcAft>
              <a:buClr>
                <a:schemeClr val="lt2"/>
              </a:buClr>
              <a:buSzPct val="70000"/>
              <a:buFont typeface="Noto Sans Symbols"/>
              <a:buChar char="●"/>
            </a:pPr>
            <a:r>
              <a:rPr b="0" i="0" lang="en-US" sz="3200" u="none" cap="none" strike="noStrike">
                <a:solidFill>
                  <a:schemeClr val="dk1"/>
                </a:solidFill>
                <a:latin typeface="Arial"/>
                <a:ea typeface="Arial"/>
                <a:cs typeface="Arial"/>
                <a:sym typeface="Arial"/>
              </a:rPr>
              <a:t>Type I</a:t>
            </a:r>
          </a:p>
          <a:p>
            <a:pPr indent="-285750" lvl="1" marL="742950" marR="0" rtl="0" algn="l">
              <a:lnSpc>
                <a:spcPct val="90000"/>
              </a:lnSpc>
              <a:spcBef>
                <a:spcPts val="560"/>
              </a:spcBef>
              <a:spcAft>
                <a:spcPts val="0"/>
              </a:spcAft>
              <a:buClr>
                <a:schemeClr val="accent1"/>
              </a:buClr>
              <a:buSzPct val="150000"/>
              <a:buFont typeface="Arial"/>
              <a:buChar char="•"/>
            </a:pPr>
            <a:r>
              <a:rPr b="0" i="0" lang="en-US" sz="2800" u="none" cap="none" strike="noStrike">
                <a:solidFill>
                  <a:schemeClr val="dk1"/>
                </a:solidFill>
                <a:latin typeface="Arial"/>
                <a:ea typeface="Arial"/>
                <a:cs typeface="Arial"/>
                <a:sym typeface="Arial"/>
              </a:rPr>
              <a:t>Top impact protection</a:t>
            </a:r>
          </a:p>
          <a:p>
            <a:pPr indent="-342900" lvl="0" marL="342900" marR="0" rtl="0" algn="l">
              <a:lnSpc>
                <a:spcPct val="90000"/>
              </a:lnSpc>
              <a:spcBef>
                <a:spcPts val="640"/>
              </a:spcBef>
              <a:spcAft>
                <a:spcPts val="0"/>
              </a:spcAft>
              <a:buClr>
                <a:schemeClr val="lt2"/>
              </a:buClr>
              <a:buSzPct val="70000"/>
              <a:buFont typeface="Noto Sans Symbols"/>
              <a:buNone/>
            </a:pPr>
            <a:r>
              <a:t/>
            </a:r>
            <a:endParaRPr b="0" i="0" sz="3200" u="none" cap="none" strike="noStrike">
              <a:solidFill>
                <a:schemeClr val="dk1"/>
              </a:solidFill>
              <a:latin typeface="Arial"/>
              <a:ea typeface="Arial"/>
              <a:cs typeface="Arial"/>
              <a:sym typeface="Arial"/>
            </a:endParaRPr>
          </a:p>
          <a:p>
            <a:pPr indent="-342900" lvl="0" marL="342900" marR="0" rtl="0" algn="l">
              <a:lnSpc>
                <a:spcPct val="90000"/>
              </a:lnSpc>
              <a:spcBef>
                <a:spcPts val="640"/>
              </a:spcBef>
              <a:spcAft>
                <a:spcPts val="0"/>
              </a:spcAft>
              <a:buClr>
                <a:schemeClr val="lt2"/>
              </a:buClr>
              <a:buSzPct val="70000"/>
              <a:buFont typeface="Noto Sans Symbols"/>
              <a:buChar char="●"/>
            </a:pPr>
            <a:r>
              <a:rPr b="0" i="0" lang="en-US" sz="3200" u="none" cap="none" strike="noStrike">
                <a:solidFill>
                  <a:schemeClr val="dk1"/>
                </a:solidFill>
                <a:latin typeface="Arial"/>
                <a:ea typeface="Arial"/>
                <a:cs typeface="Arial"/>
                <a:sym typeface="Arial"/>
              </a:rPr>
              <a:t>Type II</a:t>
            </a:r>
          </a:p>
          <a:p>
            <a:pPr indent="-285750" lvl="1" marL="742950" marR="0" rtl="0" algn="l">
              <a:lnSpc>
                <a:spcPct val="90000"/>
              </a:lnSpc>
              <a:spcBef>
                <a:spcPts val="560"/>
              </a:spcBef>
              <a:spcAft>
                <a:spcPts val="0"/>
              </a:spcAft>
              <a:buClr>
                <a:schemeClr val="accent1"/>
              </a:buClr>
              <a:buSzPct val="150000"/>
              <a:buFont typeface="Arial"/>
              <a:buChar char="•"/>
            </a:pPr>
            <a:r>
              <a:rPr b="0" i="0" lang="en-US" sz="2800" u="none" cap="none" strike="noStrike">
                <a:solidFill>
                  <a:schemeClr val="dk1"/>
                </a:solidFill>
                <a:latin typeface="Arial"/>
                <a:ea typeface="Arial"/>
                <a:cs typeface="Arial"/>
                <a:sym typeface="Arial"/>
              </a:rPr>
              <a:t>Top and Side impact protection</a:t>
            </a:r>
          </a:p>
        </p:txBody>
      </p:sp>
      <p:sp>
        <p:nvSpPr>
          <p:cNvPr id="362" name="Shape 362"/>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pic>
        <p:nvPicPr>
          <p:cNvPr id="363" name="Shape 363"/>
          <p:cNvPicPr preferRelativeResize="0"/>
          <p:nvPr/>
        </p:nvPicPr>
        <p:blipFill rotWithShape="1">
          <a:blip r:embed="rId3">
            <a:alphaModFix/>
          </a:blip>
          <a:srcRect b="0" l="0" r="0" t="0"/>
          <a:stretch/>
        </p:blipFill>
        <p:spPr>
          <a:xfrm rot="3404858">
            <a:off x="4167982" y="2158206"/>
            <a:ext cx="3935412" cy="3692524"/>
          </a:xfrm>
          <a:prstGeom prst="rect">
            <a:avLst/>
          </a:prstGeom>
          <a:noFill/>
          <a:ln>
            <a:noFill/>
          </a:ln>
        </p:spPr>
      </p:pic>
      <p:pic>
        <p:nvPicPr>
          <p:cNvPr id="364" name="Shape 364"/>
          <p:cNvPicPr preferRelativeResize="0"/>
          <p:nvPr/>
        </p:nvPicPr>
        <p:blipFill rotWithShape="1">
          <a:blip r:embed="rId4">
            <a:alphaModFix/>
          </a:blip>
          <a:srcRect b="0" l="0" r="0" t="0"/>
          <a:stretch/>
        </p:blipFill>
        <p:spPr>
          <a:xfrm>
            <a:off x="3997325" y="2085975"/>
            <a:ext cx="4276725" cy="3836987"/>
          </a:xfrm>
          <a:prstGeom prst="rect">
            <a:avLst/>
          </a:prstGeom>
          <a:noFill/>
          <a:ln>
            <a:noFill/>
          </a:ln>
        </p:spPr>
      </p:pic>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4"/>
                                        </p:tgtEl>
                                        <p:attrNameLst>
                                          <p:attrName>style.visibility</p:attrName>
                                        </p:attrNameLst>
                                      </p:cBhvr>
                                      <p:to>
                                        <p:strVal val="visible"/>
                                      </p:to>
                                    </p:set>
                                    <p:animEffect filter="fade" transition="in">
                                      <p:cBhvr>
                                        <p:cTn dur="500"/>
                                        <p:tgtEl>
                                          <p:spTgt spid="3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9" name="Shape 369"/>
        <p:cNvGrpSpPr/>
        <p:nvPr/>
      </p:nvGrpSpPr>
      <p:grpSpPr>
        <a:xfrm>
          <a:off x="0" y="0"/>
          <a:ext cx="0" cy="0"/>
          <a:chOff x="0" y="0"/>
          <a:chExt cx="0" cy="0"/>
        </a:xfrm>
      </p:grpSpPr>
      <p:sp>
        <p:nvSpPr>
          <p:cNvPr id="370" name="Shape 370"/>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Hearing Protection      </a:t>
            </a:r>
            <a:r>
              <a:rPr b="0" i="0" lang="en-US" sz="2400" u="none" cap="none" strike="noStrike">
                <a:solidFill>
                  <a:schemeClr val="dk2"/>
                </a:solidFill>
                <a:latin typeface="Arial Black"/>
                <a:ea typeface="Arial Black"/>
                <a:cs typeface="Arial Black"/>
                <a:sym typeface="Arial Black"/>
              </a:rPr>
              <a:t>(ANSI S12.6)</a:t>
            </a:r>
          </a:p>
        </p:txBody>
      </p:sp>
      <p:sp>
        <p:nvSpPr>
          <p:cNvPr id="371" name="Shape 371"/>
          <p:cNvSpPr txBox="1"/>
          <p:nvPr>
            <p:ph idx="1" type="body"/>
          </p:nvPr>
        </p:nvSpPr>
        <p:spPr>
          <a:xfrm>
            <a:off x="484187" y="1862138"/>
            <a:ext cx="3324225" cy="4238625"/>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If we cannot reduce the noise or its duration</a:t>
            </a:r>
          </a:p>
          <a:p>
            <a:pPr indent="-342900" lvl="0" marL="342900" marR="0" rtl="0" algn="l">
              <a:spcBef>
                <a:spcPts val="52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Use ear protective devices</a:t>
            </a:r>
          </a:p>
          <a:p>
            <a:pPr indent="-342900" lvl="0" marL="342900" marR="0" rtl="0" algn="l">
              <a:spcBef>
                <a:spcPts val="52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Fit is critical</a:t>
            </a:r>
          </a:p>
        </p:txBody>
      </p:sp>
      <p:pic>
        <p:nvPicPr>
          <p:cNvPr id="372" name="Shape 372"/>
          <p:cNvPicPr preferRelativeResize="0"/>
          <p:nvPr>
            <p:ph idx="2" type="clipArt"/>
          </p:nvPr>
        </p:nvPicPr>
        <p:blipFill rotWithShape="1">
          <a:blip r:embed="rId3">
            <a:alphaModFix/>
          </a:blip>
          <a:srcRect b="0" l="0" r="0" t="0"/>
          <a:stretch/>
        </p:blipFill>
        <p:spPr>
          <a:xfrm>
            <a:off x="3848100" y="1795463"/>
            <a:ext cx="4610100" cy="4403725"/>
          </a:xfrm>
          <a:prstGeom prst="rect">
            <a:avLst/>
          </a:prstGeom>
          <a:noFill/>
          <a:ln>
            <a:noFill/>
          </a:ln>
        </p:spPr>
      </p:pic>
      <p:sp>
        <p:nvSpPr>
          <p:cNvPr id="373" name="Shape 373"/>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pic>
        <p:nvPicPr>
          <p:cNvPr id="374" name="Shape 374"/>
          <p:cNvPicPr preferRelativeResize="0"/>
          <p:nvPr/>
        </p:nvPicPr>
        <p:blipFill rotWithShape="1">
          <a:blip r:embed="rId4">
            <a:alphaModFix/>
          </a:blip>
          <a:srcRect b="0" l="0" r="0" t="0"/>
          <a:stretch/>
        </p:blipFill>
        <p:spPr>
          <a:xfrm>
            <a:off x="3798887" y="1746250"/>
            <a:ext cx="4659312" cy="4535488"/>
          </a:xfrm>
          <a:prstGeom prst="rect">
            <a:avLst/>
          </a:prstGeom>
          <a:noFill/>
          <a:ln>
            <a:noFill/>
          </a:ln>
        </p:spPr>
      </p:pic>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
                                        </p:tgtEl>
                                        <p:attrNameLst>
                                          <p:attrName>style.visibility</p:attrName>
                                        </p:attrNameLst>
                                      </p:cBhvr>
                                      <p:to>
                                        <p:strVal val="visible"/>
                                      </p:to>
                                    </p:set>
                                    <p:animEffect filter="fade" transition="in">
                                      <p:cBhvr>
                                        <p:cTn dur="500"/>
                                        <p:tgtEl>
                                          <p:spTgt spid="3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9" name="Shape 379"/>
        <p:cNvGrpSpPr/>
        <p:nvPr/>
      </p:nvGrpSpPr>
      <p:grpSpPr>
        <a:xfrm>
          <a:off x="0" y="0"/>
          <a:ext cx="0" cy="0"/>
          <a:chOff x="0" y="0"/>
          <a:chExt cx="0" cy="0"/>
        </a:xfrm>
      </p:grpSpPr>
      <p:sp>
        <p:nvSpPr>
          <p:cNvPr id="380" name="Shape 380"/>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Respiratory Protection  </a:t>
            </a:r>
            <a:r>
              <a:rPr b="0" i="0" lang="en-US" sz="2000" u="none" cap="none" strike="noStrike">
                <a:solidFill>
                  <a:schemeClr val="dk2"/>
                </a:solidFill>
                <a:latin typeface="Arial Black"/>
                <a:ea typeface="Arial Black"/>
                <a:cs typeface="Arial Black"/>
                <a:sym typeface="Arial Black"/>
              </a:rPr>
              <a:t>(ANSI Z88.2)</a:t>
            </a:r>
          </a:p>
        </p:txBody>
      </p:sp>
      <p:sp>
        <p:nvSpPr>
          <p:cNvPr id="381" name="Shape 381"/>
          <p:cNvSpPr txBox="1"/>
          <p:nvPr>
            <p:ph idx="1" type="body"/>
          </p:nvPr>
        </p:nvSpPr>
        <p:spPr>
          <a:xfrm>
            <a:off x="457200" y="1787525"/>
            <a:ext cx="4871544" cy="43434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0" i="0" lang="en-US" sz="2800" u="none" cap="none" strike="noStrike">
                <a:solidFill>
                  <a:schemeClr val="dk1"/>
                </a:solidFill>
                <a:latin typeface="Arial"/>
                <a:ea typeface="Arial"/>
                <a:cs typeface="Arial"/>
                <a:sym typeface="Arial"/>
              </a:rPr>
              <a:t>Respirators are an effective method of protection against designated hazards when properly selected and worn</a:t>
            </a:r>
          </a:p>
          <a:p>
            <a:pPr indent="-285750" lvl="1" marL="742950" marR="0" rtl="0" algn="l">
              <a:spcBef>
                <a:spcPts val="400"/>
              </a:spcBef>
              <a:spcAft>
                <a:spcPts val="0"/>
              </a:spcAft>
              <a:buClr>
                <a:schemeClr val="accent1"/>
              </a:buClr>
              <a:buSzPct val="150000"/>
              <a:buFont typeface="Arial"/>
              <a:buChar char="•"/>
            </a:pPr>
            <a:r>
              <a:rPr b="0" i="0" lang="en-US" sz="2000" u="none" cap="none" strike="noStrike">
                <a:solidFill>
                  <a:schemeClr val="dk1"/>
                </a:solidFill>
                <a:latin typeface="Arial"/>
                <a:ea typeface="Arial"/>
                <a:cs typeface="Arial"/>
                <a:sym typeface="Arial"/>
              </a:rPr>
              <a:t>A respirator that is used improperly or not kept clean can become a hazard to the worker</a:t>
            </a:r>
          </a:p>
          <a:p>
            <a:pPr indent="-285750" lvl="1" marL="742950" marR="0" rtl="0" algn="l">
              <a:spcBef>
                <a:spcPts val="400"/>
              </a:spcBef>
              <a:spcAft>
                <a:spcPts val="0"/>
              </a:spcAft>
              <a:buClr>
                <a:schemeClr val="accent1"/>
              </a:buClr>
              <a:buSzPct val="150000"/>
              <a:buFont typeface="Arial"/>
              <a:buChar char="•"/>
            </a:pPr>
            <a:r>
              <a:rPr b="0" i="0" lang="en-US" sz="2000" u="none" cap="none" strike="noStrike">
                <a:solidFill>
                  <a:schemeClr val="dk1"/>
                </a:solidFill>
                <a:latin typeface="Arial"/>
                <a:ea typeface="Arial"/>
                <a:cs typeface="Arial"/>
                <a:sym typeface="Arial"/>
              </a:rPr>
              <a:t>Silica exposure may require the use of a respirator if the exposure cannot be eliminated</a:t>
            </a:r>
          </a:p>
        </p:txBody>
      </p:sp>
      <p:sp>
        <p:nvSpPr>
          <p:cNvPr id="382" name="Shape 382"/>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pic>
        <p:nvPicPr>
          <p:cNvPr id="383" name="Shape 383"/>
          <p:cNvPicPr preferRelativeResize="0"/>
          <p:nvPr/>
        </p:nvPicPr>
        <p:blipFill rotWithShape="1">
          <a:blip r:embed="rId3">
            <a:alphaModFix/>
          </a:blip>
          <a:srcRect b="0" l="0" r="0" t="0"/>
          <a:stretch/>
        </p:blipFill>
        <p:spPr>
          <a:xfrm>
            <a:off x="5807621" y="2410153"/>
            <a:ext cx="2857499" cy="2857499"/>
          </a:xfrm>
          <a:prstGeom prst="rect">
            <a:avLst/>
          </a:prstGeom>
          <a:noFill/>
          <a:ln>
            <a:noFill/>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8" name="Shape 388"/>
        <p:cNvGrpSpPr/>
        <p:nvPr/>
      </p:nvGrpSpPr>
      <p:grpSpPr>
        <a:xfrm>
          <a:off x="0" y="0"/>
          <a:ext cx="0" cy="0"/>
          <a:chOff x="0" y="0"/>
          <a:chExt cx="0" cy="0"/>
        </a:xfrm>
      </p:grpSpPr>
      <p:sp>
        <p:nvSpPr>
          <p:cNvPr id="389" name="Shape 389"/>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Respiratory Protection  </a:t>
            </a:r>
            <a:r>
              <a:rPr b="0" i="0" lang="en-US" sz="2000" u="none" cap="none" strike="noStrike">
                <a:solidFill>
                  <a:schemeClr val="dk2"/>
                </a:solidFill>
                <a:latin typeface="Arial Black"/>
                <a:ea typeface="Arial Black"/>
                <a:cs typeface="Arial Black"/>
                <a:sym typeface="Arial Black"/>
              </a:rPr>
              <a:t>(ANSI Z88.2)</a:t>
            </a:r>
          </a:p>
        </p:txBody>
      </p:sp>
      <p:sp>
        <p:nvSpPr>
          <p:cNvPr id="390" name="Shape 390"/>
          <p:cNvSpPr txBox="1"/>
          <p:nvPr>
            <p:ph idx="1" type="body"/>
          </p:nvPr>
        </p:nvSpPr>
        <p:spPr>
          <a:xfrm>
            <a:off x="457200" y="1787525"/>
            <a:ext cx="4495800" cy="43434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0" i="0" lang="en-US" sz="2800" u="none" cap="none" strike="noStrike">
                <a:solidFill>
                  <a:schemeClr val="dk1"/>
                </a:solidFill>
                <a:latin typeface="Arial"/>
                <a:ea typeface="Arial"/>
                <a:cs typeface="Arial"/>
                <a:sym typeface="Arial"/>
              </a:rPr>
              <a:t>Silica:  </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Basic component of soil, sand, granite, and most other types of rock</a:t>
            </a:r>
          </a:p>
          <a:p>
            <a:pPr indent="-342900" lvl="0" marL="342900" marR="0" rtl="0" algn="l">
              <a:spcBef>
                <a:spcPts val="560"/>
              </a:spcBef>
              <a:spcAft>
                <a:spcPts val="0"/>
              </a:spcAft>
              <a:buClr>
                <a:schemeClr val="lt2"/>
              </a:buClr>
              <a:buSzPct val="70000"/>
              <a:buFont typeface="Noto Sans Symbols"/>
              <a:buChar char="●"/>
            </a:pPr>
            <a:r>
              <a:rPr b="0" i="0" lang="en-US" sz="2800" u="none" cap="none" strike="noStrike">
                <a:solidFill>
                  <a:schemeClr val="dk1"/>
                </a:solidFill>
                <a:latin typeface="Arial"/>
                <a:ea typeface="Arial"/>
                <a:cs typeface="Arial"/>
                <a:sym typeface="Arial"/>
              </a:rPr>
              <a:t>Effects:  </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Lung cancer</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Bronchitis</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Tuberculosis</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Scleroderma</a:t>
            </a:r>
          </a:p>
        </p:txBody>
      </p:sp>
      <p:pic>
        <p:nvPicPr>
          <p:cNvPr descr="http://www.smianalytical.com/img/silica-dust.jpg" id="391" name="Shape 391"/>
          <p:cNvPicPr preferRelativeResize="0"/>
          <p:nvPr/>
        </p:nvPicPr>
        <p:blipFill rotWithShape="1">
          <a:blip r:embed="rId3">
            <a:alphaModFix/>
          </a:blip>
          <a:srcRect b="0" l="0" r="0" t="0"/>
          <a:stretch/>
        </p:blipFill>
        <p:spPr>
          <a:xfrm>
            <a:off x="4797425" y="1960563"/>
            <a:ext cx="3922713" cy="3897311"/>
          </a:xfrm>
          <a:prstGeom prst="rect">
            <a:avLst/>
          </a:prstGeom>
          <a:noFill/>
          <a:ln>
            <a:noFill/>
          </a:ln>
        </p:spPr>
      </p:pic>
      <p:sp>
        <p:nvSpPr>
          <p:cNvPr id="392" name="Shape 392"/>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7" name="Shape 397"/>
        <p:cNvGrpSpPr/>
        <p:nvPr/>
      </p:nvGrpSpPr>
      <p:grpSpPr>
        <a:xfrm>
          <a:off x="0" y="0"/>
          <a:ext cx="0" cy="0"/>
          <a:chOff x="0" y="0"/>
          <a:chExt cx="0" cy="0"/>
        </a:xfrm>
      </p:grpSpPr>
      <p:sp>
        <p:nvSpPr>
          <p:cNvPr id="398" name="Shape 398"/>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Respiratory Protection</a:t>
            </a:r>
          </a:p>
        </p:txBody>
      </p:sp>
      <p:sp>
        <p:nvSpPr>
          <p:cNvPr id="399" name="Shape 399"/>
          <p:cNvSpPr txBox="1"/>
          <p:nvPr>
            <p:ph idx="1" type="body"/>
          </p:nvPr>
        </p:nvSpPr>
        <p:spPr>
          <a:xfrm>
            <a:off x="457200" y="1897063"/>
            <a:ext cx="4495800" cy="4233861"/>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0" i="0" lang="en-US" sz="2800" u="none" cap="none" strike="noStrike">
                <a:solidFill>
                  <a:schemeClr val="dk1"/>
                </a:solidFill>
                <a:latin typeface="Arial"/>
                <a:ea typeface="Arial"/>
                <a:cs typeface="Arial"/>
                <a:sym typeface="Arial"/>
              </a:rPr>
              <a:t>Sources of Exposure:</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Sandblasting </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Drilling rock &amp; concrete</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Masonry </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Mining</a:t>
            </a:r>
          </a:p>
          <a:p>
            <a:pPr indent="-342900" lvl="0" marL="342900" marR="0" rtl="0" algn="l">
              <a:spcBef>
                <a:spcPts val="560"/>
              </a:spcBef>
              <a:spcAft>
                <a:spcPts val="0"/>
              </a:spcAft>
              <a:buClr>
                <a:schemeClr val="lt2"/>
              </a:buClr>
              <a:buSzPct val="70000"/>
              <a:buFont typeface="Noto Sans Symbols"/>
              <a:buChar char="●"/>
            </a:pPr>
            <a:r>
              <a:rPr b="0" i="0" lang="en-US" sz="2800" u="none" cap="none" strike="noStrike">
                <a:solidFill>
                  <a:schemeClr val="dk1"/>
                </a:solidFill>
                <a:latin typeface="Arial"/>
                <a:ea typeface="Arial"/>
                <a:cs typeface="Arial"/>
                <a:sym typeface="Arial"/>
              </a:rPr>
              <a:t>Preventing Silicosis:</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Wet methods for cutting, chipping, drilling, sawing, grinding</a:t>
            </a:r>
          </a:p>
          <a:p>
            <a:pPr indent="-285750" lvl="1" marL="742950" marR="0" rtl="0" algn="l">
              <a:spcBef>
                <a:spcPts val="480"/>
              </a:spcBef>
              <a:spcAft>
                <a:spcPts val="0"/>
              </a:spcAft>
              <a:buClr>
                <a:schemeClr val="accent1"/>
              </a:buClr>
              <a:buSzPct val="150000"/>
              <a:buFont typeface="Arial"/>
              <a:buChar char="•"/>
            </a:pPr>
            <a:r>
              <a:rPr b="0" i="0" lang="en-US" sz="2400" u="none" cap="none" strike="noStrike">
                <a:solidFill>
                  <a:schemeClr val="dk1"/>
                </a:solidFill>
                <a:latin typeface="Arial"/>
                <a:ea typeface="Arial"/>
                <a:cs typeface="Arial"/>
                <a:sym typeface="Arial"/>
              </a:rPr>
              <a:t>Respirators</a:t>
            </a:r>
          </a:p>
        </p:txBody>
      </p:sp>
      <p:pic>
        <p:nvPicPr>
          <p:cNvPr descr="http://www.smianalytical.com/img/silica-dust.jpg" id="400" name="Shape 400"/>
          <p:cNvPicPr preferRelativeResize="0"/>
          <p:nvPr/>
        </p:nvPicPr>
        <p:blipFill rotWithShape="1">
          <a:blip r:embed="rId3">
            <a:alphaModFix/>
          </a:blip>
          <a:srcRect b="0" l="0" r="0" t="0"/>
          <a:stretch/>
        </p:blipFill>
        <p:spPr>
          <a:xfrm>
            <a:off x="5789612" y="2062163"/>
            <a:ext cx="1831975" cy="1820861"/>
          </a:xfrm>
          <a:prstGeom prst="rect">
            <a:avLst/>
          </a:prstGeom>
          <a:noFill/>
          <a:ln>
            <a:noFill/>
          </a:ln>
        </p:spPr>
      </p:pic>
      <p:sp>
        <p:nvSpPr>
          <p:cNvPr id="401" name="Shape 401"/>
          <p:cNvSpPr txBox="1"/>
          <p:nvPr/>
        </p:nvSpPr>
        <p:spPr>
          <a:xfrm>
            <a:off x="4648200" y="4067175"/>
            <a:ext cx="4114800" cy="2182812"/>
          </a:xfrm>
          <a:prstGeom prst="rect">
            <a:avLst/>
          </a:prstGeom>
          <a:noFill/>
          <a:ln>
            <a:noFill/>
          </a:ln>
        </p:spPr>
        <p:txBody>
          <a:bodyPr anchorCtr="0" anchor="t" bIns="45700" lIns="91425" rIns="91425" tIns="45700">
            <a:noAutofit/>
          </a:bodyPr>
          <a:lstStyle/>
          <a:p>
            <a:pPr indent="-327025" lvl="1" marL="669925" marR="0" rtl="0" algn="l">
              <a:spcBef>
                <a:spcPts val="0"/>
              </a:spcBef>
              <a:spcAft>
                <a:spcPts val="0"/>
              </a:spcAft>
              <a:buClr>
                <a:schemeClr val="accent2"/>
              </a:buClr>
              <a:buSzPct val="59999"/>
              <a:buFont typeface="Noto Sans Symbols"/>
              <a:buChar char="❑"/>
            </a:pPr>
            <a:r>
              <a:rPr b="0" i="0" lang="en-US" sz="2400" u="none" cap="none" strike="noStrike">
                <a:solidFill>
                  <a:schemeClr val="dk1"/>
                </a:solidFill>
                <a:latin typeface="Arial"/>
                <a:ea typeface="Arial"/>
                <a:cs typeface="Arial"/>
                <a:sym typeface="Arial"/>
              </a:rPr>
              <a:t>Do not eat, drink or smoke near silica dust</a:t>
            </a:r>
          </a:p>
          <a:p>
            <a:pPr indent="-327025" lvl="1" marL="669925" marR="0" rtl="0" algn="l">
              <a:spcBef>
                <a:spcPts val="480"/>
              </a:spcBef>
              <a:spcAft>
                <a:spcPts val="0"/>
              </a:spcAft>
              <a:buClr>
                <a:schemeClr val="accent2"/>
              </a:buClr>
              <a:buSzPct val="59999"/>
              <a:buFont typeface="Noto Sans Symbols"/>
              <a:buChar char="❑"/>
            </a:pPr>
            <a:r>
              <a:rPr b="0" i="0" lang="en-US" sz="2400" u="none" cap="none" strike="noStrike">
                <a:solidFill>
                  <a:schemeClr val="dk1"/>
                </a:solidFill>
                <a:latin typeface="Arial"/>
                <a:ea typeface="Arial"/>
                <a:cs typeface="Arial"/>
                <a:sym typeface="Arial"/>
              </a:rPr>
              <a:t>Wash hands and face before eating, drinking or smoking </a:t>
            </a:r>
          </a:p>
        </p:txBody>
      </p:sp>
      <p:sp>
        <p:nvSpPr>
          <p:cNvPr id="402" name="Shape 402"/>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9" name="Shape 199"/>
        <p:cNvGrpSpPr/>
        <p:nvPr/>
      </p:nvGrpSpPr>
      <p:grpSpPr>
        <a:xfrm>
          <a:off x="0" y="0"/>
          <a:ext cx="0" cy="0"/>
          <a:chOff x="0" y="0"/>
          <a:chExt cx="0" cy="0"/>
        </a:xfrm>
      </p:grpSpPr>
      <p:sp>
        <p:nvSpPr>
          <p:cNvPr id="200" name="Shape 200"/>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Objectives</a:t>
            </a:r>
          </a:p>
        </p:txBody>
      </p:sp>
      <p:sp>
        <p:nvSpPr>
          <p:cNvPr id="201" name="Shape 201"/>
          <p:cNvSpPr txBox="1"/>
          <p:nvPr>
            <p:ph idx="1" type="body"/>
          </p:nvPr>
        </p:nvSpPr>
        <p:spPr>
          <a:xfrm>
            <a:off x="341312" y="1828800"/>
            <a:ext cx="8597899" cy="43942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lt2"/>
              </a:buClr>
              <a:buSzPct val="25000"/>
              <a:buFont typeface="Noto Sans Symbols"/>
              <a:buNone/>
            </a:pPr>
            <a:r>
              <a:rPr b="1" i="0" lang="en-US" sz="2800" u="none" cap="none" strike="noStrike">
                <a:solidFill>
                  <a:schemeClr val="dk1"/>
                </a:solidFill>
                <a:latin typeface="Arial"/>
                <a:ea typeface="Arial"/>
                <a:cs typeface="Arial"/>
                <a:sym typeface="Arial"/>
              </a:rPr>
              <a:t>Upon completion of this module you should be able to:</a:t>
            </a:r>
          </a:p>
          <a:p>
            <a:pPr indent="-449263" lvl="0" marL="677863" marR="0" rtl="0" algn="l">
              <a:spcBef>
                <a:spcPts val="480"/>
              </a:spcBef>
              <a:spcAft>
                <a:spcPts val="0"/>
              </a:spcAft>
              <a:buClr>
                <a:schemeClr val="dk1"/>
              </a:buClr>
              <a:buSzPct val="100000"/>
              <a:buFont typeface="Noto Sans Symbols"/>
              <a:buChar char="☑"/>
            </a:pPr>
            <a:r>
              <a:rPr b="0" i="0" lang="en-US" sz="2400" u="none" cap="none" strike="noStrike">
                <a:solidFill>
                  <a:schemeClr val="dk1"/>
                </a:solidFill>
                <a:latin typeface="Arial"/>
                <a:ea typeface="Arial"/>
                <a:cs typeface="Arial"/>
                <a:sym typeface="Arial"/>
              </a:rPr>
              <a:t>Describe the hierarchy of controls</a:t>
            </a:r>
          </a:p>
          <a:p>
            <a:pPr indent="-449263" lvl="0" marL="677863" marR="0" rtl="0" algn="l">
              <a:spcBef>
                <a:spcPts val="480"/>
              </a:spcBef>
              <a:spcAft>
                <a:spcPts val="0"/>
              </a:spcAft>
              <a:buClr>
                <a:schemeClr val="dk1"/>
              </a:buClr>
              <a:buSzPct val="100000"/>
              <a:buFont typeface="Noto Sans Symbols"/>
              <a:buChar char="☑"/>
            </a:pPr>
            <a:r>
              <a:rPr b="0" i="0" lang="en-US" sz="2400" u="none" cap="none" strike="noStrike">
                <a:solidFill>
                  <a:schemeClr val="dk1"/>
                </a:solidFill>
                <a:latin typeface="Arial"/>
                <a:ea typeface="Arial"/>
                <a:cs typeface="Arial"/>
                <a:sym typeface="Arial"/>
              </a:rPr>
              <a:t>Explain employer responsibilities regarding PPE </a:t>
            </a:r>
          </a:p>
          <a:p>
            <a:pPr indent="-449263" lvl="0" marL="677863" marR="0" rtl="0" algn="l">
              <a:spcBef>
                <a:spcPts val="480"/>
              </a:spcBef>
              <a:spcAft>
                <a:spcPts val="0"/>
              </a:spcAft>
              <a:buClr>
                <a:schemeClr val="dk1"/>
              </a:buClr>
              <a:buSzPct val="100000"/>
              <a:buFont typeface="Noto Sans Symbols"/>
              <a:buChar char="☑"/>
            </a:pPr>
            <a:r>
              <a:rPr b="0" i="0" lang="en-US" sz="2400" u="none" cap="none" strike="noStrike">
                <a:solidFill>
                  <a:schemeClr val="dk1"/>
                </a:solidFill>
                <a:latin typeface="Arial"/>
                <a:ea typeface="Arial"/>
                <a:cs typeface="Arial"/>
                <a:sym typeface="Arial"/>
              </a:rPr>
              <a:t>Explain employee responsibilities regarding PPE</a:t>
            </a:r>
          </a:p>
          <a:p>
            <a:pPr indent="-449263" lvl="0" marL="677863" marR="0" rtl="0" algn="l">
              <a:spcBef>
                <a:spcPts val="480"/>
              </a:spcBef>
              <a:spcAft>
                <a:spcPts val="0"/>
              </a:spcAft>
              <a:buClr>
                <a:schemeClr val="dk1"/>
              </a:buClr>
              <a:buSzPct val="100000"/>
              <a:buFont typeface="Noto Sans Symbols"/>
              <a:buChar char="☑"/>
            </a:pPr>
            <a:r>
              <a:rPr b="0" i="0" lang="en-US" sz="2400" u="none" cap="none" strike="noStrike">
                <a:solidFill>
                  <a:schemeClr val="dk1"/>
                </a:solidFill>
                <a:latin typeface="Arial"/>
                <a:ea typeface="Arial"/>
                <a:cs typeface="Arial"/>
                <a:sym typeface="Arial"/>
              </a:rPr>
              <a:t>Explain workplace hazard that may require PPE</a:t>
            </a:r>
          </a:p>
          <a:p>
            <a:pPr indent="-449263" lvl="0" marL="677863" marR="0" rtl="0" algn="l">
              <a:spcBef>
                <a:spcPts val="480"/>
              </a:spcBef>
              <a:spcAft>
                <a:spcPts val="0"/>
              </a:spcAft>
              <a:buClr>
                <a:schemeClr val="dk1"/>
              </a:buClr>
              <a:buSzPct val="100000"/>
              <a:buFont typeface="Noto Sans Symbols"/>
              <a:buChar char="☑"/>
            </a:pPr>
            <a:r>
              <a:rPr b="0" i="0" lang="en-US" sz="2400" u="none" cap="none" strike="noStrike">
                <a:solidFill>
                  <a:schemeClr val="dk1"/>
                </a:solidFill>
                <a:latin typeface="Arial"/>
                <a:ea typeface="Arial"/>
                <a:cs typeface="Arial"/>
                <a:sym typeface="Arial"/>
              </a:rPr>
              <a:t>Explain how to identify PPE</a:t>
            </a:r>
          </a:p>
          <a:p>
            <a:pPr indent="-449263" lvl="0" marL="677863" marR="0" rtl="0" algn="l">
              <a:spcBef>
                <a:spcPts val="480"/>
              </a:spcBef>
              <a:spcAft>
                <a:spcPts val="0"/>
              </a:spcAft>
              <a:buClr>
                <a:schemeClr val="dk1"/>
              </a:buClr>
              <a:buSzPct val="100000"/>
              <a:buFont typeface="Noto Sans Symbols"/>
              <a:buChar char="☑"/>
            </a:pPr>
            <a:r>
              <a:rPr b="0" i="0" lang="en-US" sz="2400" u="none" cap="none" strike="noStrike">
                <a:solidFill>
                  <a:schemeClr val="dk1"/>
                </a:solidFill>
                <a:latin typeface="Arial"/>
                <a:ea typeface="Arial"/>
                <a:cs typeface="Arial"/>
                <a:sym typeface="Arial"/>
              </a:rPr>
              <a:t>Explain how to field test rubber insulating gloves</a:t>
            </a:r>
          </a:p>
          <a:p>
            <a:pPr indent="-449263" lvl="0" marL="677863" marR="0" rtl="0" algn="l">
              <a:spcBef>
                <a:spcPts val="480"/>
              </a:spcBef>
              <a:spcAft>
                <a:spcPts val="0"/>
              </a:spcAft>
              <a:buClr>
                <a:schemeClr val="dk1"/>
              </a:buClr>
              <a:buSzPct val="100000"/>
              <a:buFont typeface="Noto Sans Symbols"/>
              <a:buChar char="☑"/>
            </a:pPr>
            <a:r>
              <a:rPr b="0" i="0" lang="en-US" sz="2400" u="none" cap="none" strike="noStrike">
                <a:solidFill>
                  <a:schemeClr val="dk1"/>
                </a:solidFill>
                <a:latin typeface="Arial"/>
                <a:ea typeface="Arial"/>
                <a:cs typeface="Arial"/>
                <a:sym typeface="Arial"/>
              </a:rPr>
              <a:t>Explain hazards of arc flash and the benefits of protective clothing </a:t>
            </a:r>
          </a:p>
        </p:txBody>
      </p:sp>
      <p:sp>
        <p:nvSpPr>
          <p:cNvPr id="202" name="Shape 202"/>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7" name="Shape 407"/>
        <p:cNvGrpSpPr/>
        <p:nvPr/>
      </p:nvGrpSpPr>
      <p:grpSpPr>
        <a:xfrm>
          <a:off x="0" y="0"/>
          <a:ext cx="0" cy="0"/>
          <a:chOff x="0" y="0"/>
          <a:chExt cx="0" cy="0"/>
        </a:xfrm>
      </p:grpSpPr>
      <p:sp>
        <p:nvSpPr>
          <p:cNvPr id="408" name="Shape 408"/>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Foot Protection           </a:t>
            </a:r>
            <a:r>
              <a:rPr b="0" i="0" lang="en-US" sz="2400" u="none" cap="none" strike="noStrike">
                <a:solidFill>
                  <a:schemeClr val="dk2"/>
                </a:solidFill>
                <a:latin typeface="Arial Black"/>
                <a:ea typeface="Arial Black"/>
                <a:cs typeface="Arial Black"/>
                <a:sym typeface="Arial Black"/>
              </a:rPr>
              <a:t>(ANSI Z41.1)</a:t>
            </a:r>
          </a:p>
        </p:txBody>
      </p:sp>
      <p:sp>
        <p:nvSpPr>
          <p:cNvPr id="409" name="Shape 409"/>
          <p:cNvSpPr txBox="1"/>
          <p:nvPr>
            <p:ph idx="1" type="body"/>
          </p:nvPr>
        </p:nvSpPr>
        <p:spPr>
          <a:xfrm>
            <a:off x="457200" y="1843088"/>
            <a:ext cx="4865688" cy="4287836"/>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0" i="0" lang="en-US" sz="2800" u="none" cap="none" strike="noStrike">
                <a:solidFill>
                  <a:schemeClr val="dk1"/>
                </a:solidFill>
                <a:latin typeface="Arial"/>
                <a:ea typeface="Arial"/>
                <a:cs typeface="Arial"/>
                <a:sym typeface="Arial"/>
              </a:rPr>
              <a:t>Heavy objects that may roll onto or fall on worker’s feet</a:t>
            </a:r>
          </a:p>
          <a:p>
            <a:pPr indent="-342900" lvl="0" marL="342900" marR="0" rtl="0" algn="l">
              <a:spcBef>
                <a:spcPts val="560"/>
              </a:spcBef>
              <a:spcAft>
                <a:spcPts val="0"/>
              </a:spcAft>
              <a:buClr>
                <a:schemeClr val="lt2"/>
              </a:buClr>
              <a:buSzPct val="70000"/>
              <a:buFont typeface="Noto Sans Symbols"/>
              <a:buChar char="●"/>
            </a:pPr>
            <a:r>
              <a:rPr b="0" i="0" lang="en-US" sz="2800" u="none" cap="none" strike="noStrike">
                <a:solidFill>
                  <a:schemeClr val="dk1"/>
                </a:solidFill>
                <a:latin typeface="Arial"/>
                <a:ea typeface="Arial"/>
                <a:cs typeface="Arial"/>
                <a:sym typeface="Arial"/>
              </a:rPr>
              <a:t>Sharp objects that might pierce ordinary shoes</a:t>
            </a:r>
          </a:p>
          <a:p>
            <a:pPr indent="-342900" lvl="0" marL="342900" marR="0" rtl="0" algn="l">
              <a:spcBef>
                <a:spcPts val="560"/>
              </a:spcBef>
              <a:spcAft>
                <a:spcPts val="0"/>
              </a:spcAft>
              <a:buClr>
                <a:schemeClr val="lt2"/>
              </a:buClr>
              <a:buSzPct val="70000"/>
              <a:buFont typeface="Noto Sans Symbols"/>
              <a:buChar char="●"/>
            </a:pPr>
            <a:r>
              <a:rPr b="0" i="0" lang="en-US" sz="2800" u="none" cap="none" strike="noStrike">
                <a:solidFill>
                  <a:schemeClr val="dk1"/>
                </a:solidFill>
                <a:latin typeface="Arial"/>
                <a:ea typeface="Arial"/>
                <a:cs typeface="Arial"/>
                <a:sym typeface="Arial"/>
              </a:rPr>
              <a:t>Molten metal that might splash on feet</a:t>
            </a:r>
          </a:p>
          <a:p>
            <a:pPr indent="-342900" lvl="0" marL="342900" marR="0" rtl="0" algn="l">
              <a:spcBef>
                <a:spcPts val="560"/>
              </a:spcBef>
              <a:spcAft>
                <a:spcPts val="0"/>
              </a:spcAft>
              <a:buClr>
                <a:schemeClr val="lt2"/>
              </a:buClr>
              <a:buSzPct val="70000"/>
              <a:buFont typeface="Noto Sans Symbols"/>
              <a:buChar char="●"/>
            </a:pPr>
            <a:r>
              <a:rPr b="0" i="0" lang="en-US" sz="2800" u="none" cap="none" strike="noStrike">
                <a:solidFill>
                  <a:schemeClr val="dk1"/>
                </a:solidFill>
                <a:latin typeface="Arial"/>
                <a:ea typeface="Arial"/>
                <a:cs typeface="Arial"/>
                <a:sym typeface="Arial"/>
              </a:rPr>
              <a:t>Hot or wet surfaces</a:t>
            </a:r>
          </a:p>
          <a:p>
            <a:pPr indent="-342900" lvl="0" marL="342900" marR="0" rtl="0" algn="l">
              <a:spcBef>
                <a:spcPts val="560"/>
              </a:spcBef>
              <a:spcAft>
                <a:spcPts val="0"/>
              </a:spcAft>
              <a:buClr>
                <a:schemeClr val="lt2"/>
              </a:buClr>
              <a:buSzPct val="70000"/>
              <a:buFont typeface="Noto Sans Symbols"/>
              <a:buChar char="●"/>
            </a:pPr>
            <a:r>
              <a:rPr b="0" i="0" lang="en-US" sz="2800" u="none" cap="none" strike="noStrike">
                <a:solidFill>
                  <a:schemeClr val="dk1"/>
                </a:solidFill>
                <a:latin typeface="Arial"/>
                <a:ea typeface="Arial"/>
                <a:cs typeface="Arial"/>
                <a:sym typeface="Arial"/>
              </a:rPr>
              <a:t>Slippery surfaces</a:t>
            </a:r>
          </a:p>
        </p:txBody>
      </p:sp>
      <p:sp>
        <p:nvSpPr>
          <p:cNvPr id="410" name="Shape 410"/>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pic>
        <p:nvPicPr>
          <p:cNvPr id="411" name="Shape 411"/>
          <p:cNvPicPr preferRelativeResize="0"/>
          <p:nvPr/>
        </p:nvPicPr>
        <p:blipFill rotWithShape="1">
          <a:blip r:embed="rId3">
            <a:alphaModFix/>
          </a:blip>
          <a:srcRect b="0" l="0" r="0" t="0"/>
          <a:stretch/>
        </p:blipFill>
        <p:spPr>
          <a:xfrm>
            <a:off x="5424487" y="2305050"/>
            <a:ext cx="2867025" cy="3095625"/>
          </a:xfrm>
          <a:prstGeom prst="rect">
            <a:avLst/>
          </a:prstGeom>
          <a:noFill/>
          <a:ln>
            <a:noFill/>
          </a:ln>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6" name="Shape 416"/>
        <p:cNvGrpSpPr/>
        <p:nvPr/>
      </p:nvGrpSpPr>
      <p:grpSpPr>
        <a:xfrm>
          <a:off x="0" y="0"/>
          <a:ext cx="0" cy="0"/>
          <a:chOff x="0" y="0"/>
          <a:chExt cx="0" cy="0"/>
        </a:xfrm>
      </p:grpSpPr>
      <p:sp>
        <p:nvSpPr>
          <p:cNvPr id="417" name="Shape 417"/>
          <p:cNvSpPr txBox="1"/>
          <p:nvPr>
            <p:ph type="ctrTitle"/>
          </p:nvPr>
        </p:nvSpPr>
        <p:spPr>
          <a:xfrm>
            <a:off x="685800" y="1173162"/>
            <a:ext cx="7772400" cy="1951037"/>
          </a:xfrm>
          <a:prstGeom prst="rect">
            <a:avLst/>
          </a:prstGeom>
          <a:noFill/>
          <a:ln>
            <a:noFill/>
          </a:ln>
        </p:spPr>
        <p:txBody>
          <a:bodyPr anchorCtr="1" anchor="ctr" bIns="45700" lIns="91425" rIns="91425" tIns="45700">
            <a:noAutofit/>
          </a:bodyPr>
          <a:lstStyle/>
          <a:p>
            <a:pPr indent="0" lvl="0" marL="0" marR="0" rtl="0" algn="ctr">
              <a:spcBef>
                <a:spcPts val="0"/>
              </a:spcBef>
              <a:spcAft>
                <a:spcPts val="0"/>
              </a:spcAft>
              <a:buSzPct val="25000"/>
              <a:buNone/>
            </a:pPr>
            <a:r>
              <a:rPr b="0" i="1" lang="en-US" sz="4100" u="none" cap="none" strike="noStrike">
                <a:solidFill>
                  <a:schemeClr val="dk2"/>
                </a:solidFill>
                <a:latin typeface="Arial Black"/>
                <a:ea typeface="Arial Black"/>
                <a:cs typeface="Arial Black"/>
                <a:sym typeface="Arial Black"/>
              </a:rPr>
              <a:t>Rubber Insulating Gloves &amp; Sleeves</a:t>
            </a:r>
          </a:p>
        </p:txBody>
      </p:sp>
      <p:sp>
        <p:nvSpPr>
          <p:cNvPr id="418" name="Shape 418"/>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3" name="Shape 423"/>
        <p:cNvGrpSpPr/>
        <p:nvPr/>
      </p:nvGrpSpPr>
      <p:grpSpPr>
        <a:xfrm>
          <a:off x="0" y="0"/>
          <a:ext cx="0" cy="0"/>
          <a:chOff x="0" y="0"/>
          <a:chExt cx="0" cy="0"/>
        </a:xfrm>
      </p:grpSpPr>
      <p:sp>
        <p:nvSpPr>
          <p:cNvPr id="424" name="Shape 424"/>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Inspection Methods</a:t>
            </a:r>
          </a:p>
        </p:txBody>
      </p:sp>
      <p:sp>
        <p:nvSpPr>
          <p:cNvPr id="425" name="Shape 425"/>
          <p:cNvSpPr txBox="1"/>
          <p:nvPr>
            <p:ph idx="1" type="body"/>
          </p:nvPr>
        </p:nvSpPr>
        <p:spPr>
          <a:xfrm>
            <a:off x="519112" y="1905000"/>
            <a:ext cx="4025899" cy="4038599"/>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Rolling</a:t>
            </a:r>
          </a:p>
          <a:p>
            <a:pPr indent="-285750" lvl="1" marL="742950" marR="0" rtl="0" algn="l">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Gently roll between hands</a:t>
            </a:r>
          </a:p>
          <a:p>
            <a:pPr indent="-285750" lvl="1" marL="742950" marR="0" rtl="0" algn="l">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Check outside and inside surfaces</a:t>
            </a:r>
          </a:p>
          <a:p>
            <a:pPr indent="-342900" lvl="0" marL="342900" marR="0" rtl="0" algn="l">
              <a:spcBef>
                <a:spcPts val="52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Inflation</a:t>
            </a:r>
          </a:p>
          <a:p>
            <a:pPr indent="-285750" lvl="1" marL="742950" marR="0" rtl="0" algn="l">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Listen for leaks</a:t>
            </a:r>
          </a:p>
          <a:p>
            <a:pPr indent="-342900" lvl="0" marL="342900" marR="0" rtl="0" algn="l">
              <a:spcBef>
                <a:spcPts val="520"/>
              </a:spcBef>
              <a:spcAft>
                <a:spcPts val="0"/>
              </a:spcAft>
              <a:buClr>
                <a:schemeClr val="lt2"/>
              </a:buClr>
              <a:buSzPct val="70000"/>
              <a:buFont typeface="Noto Sans Symbols"/>
              <a:buChar char="●"/>
            </a:pPr>
            <a:r>
              <a:rPr b="0" i="0" lang="en-US" sz="2600" u="none" cap="none" strike="noStrike">
                <a:solidFill>
                  <a:schemeClr val="dk1"/>
                </a:solidFill>
                <a:latin typeface="Arial"/>
                <a:ea typeface="Arial"/>
                <a:cs typeface="Arial"/>
                <a:sym typeface="Arial"/>
              </a:rPr>
              <a:t>Water</a:t>
            </a:r>
          </a:p>
          <a:p>
            <a:pPr indent="-285750" lvl="1" marL="742950" marR="0" rtl="0" algn="l">
              <a:spcBef>
                <a:spcPts val="420"/>
              </a:spcBef>
              <a:spcAft>
                <a:spcPts val="0"/>
              </a:spcAft>
              <a:buClr>
                <a:schemeClr val="accent1"/>
              </a:buClr>
              <a:buSzPct val="150000"/>
              <a:buFont typeface="Arial"/>
              <a:buChar char="•"/>
            </a:pPr>
            <a:r>
              <a:rPr b="0" i="0" lang="en-US" sz="2100" u="none" cap="none" strike="noStrike">
                <a:solidFill>
                  <a:schemeClr val="dk1"/>
                </a:solidFill>
                <a:latin typeface="Arial"/>
                <a:ea typeface="Arial"/>
                <a:cs typeface="Arial"/>
                <a:sym typeface="Arial"/>
              </a:rPr>
              <a:t>Fill glove with water then roll rest</a:t>
            </a:r>
          </a:p>
          <a:p>
            <a:pPr indent="-285750" lvl="1" marL="742950" marR="0" rtl="0" algn="l">
              <a:spcBef>
                <a:spcPts val="440"/>
              </a:spcBef>
              <a:spcAft>
                <a:spcPts val="0"/>
              </a:spcAft>
              <a:buClr>
                <a:schemeClr val="accent1"/>
              </a:buClr>
              <a:buSzPct val="150000"/>
              <a:buFont typeface="Arial"/>
              <a:buNone/>
            </a:pPr>
            <a:r>
              <a:t/>
            </a:r>
            <a:endParaRPr b="0" i="0" sz="2200" u="none" cap="none" strike="noStrike">
              <a:solidFill>
                <a:schemeClr val="dk1"/>
              </a:solidFill>
              <a:latin typeface="Arial"/>
              <a:ea typeface="Arial"/>
              <a:cs typeface="Arial"/>
              <a:sym typeface="Arial"/>
            </a:endParaRPr>
          </a:p>
        </p:txBody>
      </p:sp>
      <p:pic>
        <p:nvPicPr>
          <p:cNvPr id="426" name="Shape 426"/>
          <p:cNvPicPr preferRelativeResize="0"/>
          <p:nvPr/>
        </p:nvPicPr>
        <p:blipFill rotWithShape="1">
          <a:blip r:embed="rId3">
            <a:alphaModFix/>
          </a:blip>
          <a:srcRect b="0" l="0" r="0" t="0"/>
          <a:stretch/>
        </p:blipFill>
        <p:spPr>
          <a:xfrm>
            <a:off x="4727528" y="2083274"/>
            <a:ext cx="3619500" cy="3619500"/>
          </a:xfrm>
          <a:prstGeom prst="rect">
            <a:avLst/>
          </a:prstGeom>
          <a:noFill/>
          <a:ln>
            <a:noFill/>
          </a:ln>
        </p:spPr>
      </p:pic>
      <p:sp>
        <p:nvSpPr>
          <p:cNvPr id="427" name="Shape 427"/>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7" name="Shape 207"/>
        <p:cNvGrpSpPr/>
        <p:nvPr/>
      </p:nvGrpSpPr>
      <p:grpSpPr>
        <a:xfrm>
          <a:off x="0" y="0"/>
          <a:ext cx="0" cy="0"/>
          <a:chOff x="0" y="0"/>
          <a:chExt cx="0" cy="0"/>
        </a:xfrm>
      </p:grpSpPr>
      <p:sp>
        <p:nvSpPr>
          <p:cNvPr id="208" name="Shape 208"/>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Employers Must</a:t>
            </a:r>
          </a:p>
        </p:txBody>
      </p:sp>
      <p:sp>
        <p:nvSpPr>
          <p:cNvPr id="209" name="Shape 209"/>
          <p:cNvSpPr txBox="1"/>
          <p:nvPr>
            <p:ph idx="1" type="body"/>
          </p:nvPr>
        </p:nvSpPr>
        <p:spPr>
          <a:xfrm>
            <a:off x="457200" y="1981200"/>
            <a:ext cx="8229600" cy="4149724"/>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0" i="0" lang="en-US" sz="3100" u="none" cap="none" strike="noStrike">
                <a:solidFill>
                  <a:schemeClr val="dk1"/>
                </a:solidFill>
                <a:latin typeface="Arial"/>
                <a:ea typeface="Arial"/>
                <a:cs typeface="Arial"/>
                <a:sym typeface="Arial"/>
              </a:rPr>
              <a:t>Use all feasible engineering and work practice controls to eliminate and reduce hazards </a:t>
            </a:r>
          </a:p>
          <a:p>
            <a:pPr indent="-342900" lvl="0" marL="342900" marR="0" rtl="0" algn="l">
              <a:spcBef>
                <a:spcPts val="620"/>
              </a:spcBef>
              <a:spcAft>
                <a:spcPts val="0"/>
              </a:spcAft>
              <a:buClr>
                <a:schemeClr val="lt2"/>
              </a:buClr>
              <a:buSzPct val="70000"/>
              <a:buFont typeface="Noto Sans Symbols"/>
              <a:buChar char="●"/>
            </a:pPr>
            <a:r>
              <a:rPr b="0" i="0" lang="en-US" sz="3100" u="none" cap="none" strike="noStrike">
                <a:solidFill>
                  <a:schemeClr val="dk1"/>
                </a:solidFill>
                <a:latin typeface="Arial"/>
                <a:ea typeface="Arial"/>
                <a:cs typeface="Arial"/>
                <a:sym typeface="Arial"/>
              </a:rPr>
              <a:t>Use personal protective equipment if the controls don’t eliminate the hazards  </a:t>
            </a:r>
          </a:p>
          <a:p>
            <a:pPr indent="-342900" lvl="0" marL="342900" marR="0" rtl="0" algn="l">
              <a:spcBef>
                <a:spcPts val="620"/>
              </a:spcBef>
              <a:spcAft>
                <a:spcPts val="0"/>
              </a:spcAft>
              <a:buClr>
                <a:schemeClr val="lt2"/>
              </a:buClr>
              <a:buSzPct val="70000"/>
              <a:buFont typeface="Noto Sans Symbols"/>
              <a:buChar char="●"/>
            </a:pPr>
            <a:r>
              <a:rPr b="0" i="0" lang="en-US" sz="3100" u="none" cap="none" strike="noStrike">
                <a:solidFill>
                  <a:schemeClr val="dk1"/>
                </a:solidFill>
                <a:latin typeface="Arial"/>
                <a:ea typeface="Arial"/>
                <a:cs typeface="Arial"/>
                <a:sym typeface="Arial"/>
              </a:rPr>
              <a:t>Identify which PPE items are the last level of control!</a:t>
            </a:r>
          </a:p>
        </p:txBody>
      </p:sp>
      <p:sp>
        <p:nvSpPr>
          <p:cNvPr id="210" name="Shape 210"/>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5" name="Shape 215"/>
        <p:cNvGrpSpPr/>
        <p:nvPr/>
      </p:nvGrpSpPr>
      <p:grpSpPr>
        <a:xfrm>
          <a:off x="0" y="0"/>
          <a:ext cx="0" cy="0"/>
          <a:chOff x="0" y="0"/>
          <a:chExt cx="0" cy="0"/>
        </a:xfrm>
      </p:grpSpPr>
      <p:sp>
        <p:nvSpPr>
          <p:cNvPr id="216" name="Shape 216"/>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sp>
        <p:nvSpPr>
          <p:cNvPr id="217" name="Shape 217"/>
          <p:cNvSpPr/>
          <p:nvPr/>
        </p:nvSpPr>
        <p:spPr>
          <a:xfrm>
            <a:off x="587375" y="341312"/>
            <a:ext cx="8037513" cy="1754187"/>
          </a:xfrm>
          <a:prstGeom prst="rect">
            <a:avLst/>
          </a:prstGeom>
          <a:solidFill>
            <a:schemeClr val="lt1"/>
          </a:solidFill>
          <a:ln>
            <a:noFill/>
          </a:ln>
        </p:spPr>
        <p:txBody>
          <a:bodyPr anchorCtr="0" anchor="t" bIns="45700" lIns="91425" rIns="91425" tIns="45700">
            <a:noAutofit/>
          </a:bodyPr>
          <a:lstStyle/>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spcBef>
                <a:spcPts val="0"/>
              </a:spcBef>
              <a:spcAft>
                <a:spcPts val="0"/>
              </a:spcAft>
              <a:buClr>
                <a:schemeClr val="dk1"/>
              </a:buClr>
              <a:buFont typeface="Noto Sans Symbols"/>
              <a:buNone/>
            </a:pPr>
            <a:r>
              <a:t/>
            </a:r>
            <a:endParaRPr b="0" i="0" sz="1800" u="none" cap="none" strike="noStrike">
              <a:solidFill>
                <a:schemeClr val="dk1"/>
              </a:solidFill>
              <a:latin typeface="Arial"/>
              <a:ea typeface="Arial"/>
              <a:cs typeface="Arial"/>
              <a:sym typeface="Arial"/>
            </a:endParaRPr>
          </a:p>
        </p:txBody>
      </p:sp>
      <p:pic>
        <p:nvPicPr>
          <p:cNvPr descr="http://www.cdc.gov/niosh/topics/noise/images/HOC.png" id="218" name="Shape 218">
            <a:hlinkClick r:id="rId3"/>
          </p:cNvPr>
          <p:cNvPicPr preferRelativeResize="0"/>
          <p:nvPr/>
        </p:nvPicPr>
        <p:blipFill/>
        <p:spPr>
          <a:xfrm>
            <a:off x="1446212" y="341312"/>
            <a:ext cx="7370761" cy="6010274"/>
          </a:xfrm>
          <a:prstGeom prst="rect">
            <a:avLst/>
          </a:prstGeom>
          <a:solidFill>
            <a:srgbClr val="FFFFFF"/>
          </a:solidFill>
          <a:ln>
            <a:noFill/>
          </a:ln>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4" name="Shape 224"/>
        <p:cNvGrpSpPr/>
        <p:nvPr/>
      </p:nvGrpSpPr>
      <p:grpSpPr>
        <a:xfrm>
          <a:off x="0" y="0"/>
          <a:ext cx="0" cy="0"/>
          <a:chOff x="0" y="0"/>
          <a:chExt cx="0" cy="0"/>
        </a:xfrm>
      </p:grpSpPr>
      <p:sp>
        <p:nvSpPr>
          <p:cNvPr id="225" name="Shape 225"/>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Training Requirements</a:t>
            </a:r>
          </a:p>
        </p:txBody>
      </p:sp>
      <p:sp>
        <p:nvSpPr>
          <p:cNvPr id="226" name="Shape 226"/>
          <p:cNvSpPr txBox="1"/>
          <p:nvPr>
            <p:ph idx="1" type="body"/>
          </p:nvPr>
        </p:nvSpPr>
        <p:spPr>
          <a:xfrm>
            <a:off x="368300" y="1828800"/>
            <a:ext cx="6356349" cy="4114800"/>
          </a:xfrm>
          <a:prstGeom prst="rect">
            <a:avLst/>
          </a:prstGeom>
          <a:noFill/>
          <a:ln>
            <a:noFill/>
          </a:ln>
        </p:spPr>
        <p:txBody>
          <a:bodyPr anchorCtr="0" anchor="t" bIns="45700" lIns="91425" rIns="91425" tIns="45700">
            <a:noAutofit/>
          </a:bodyPr>
          <a:lstStyle/>
          <a:p>
            <a:pPr indent="-342900" lvl="0" marL="342900" marR="0" rtl="0" algn="l">
              <a:lnSpc>
                <a:spcPct val="90000"/>
              </a:lnSpc>
              <a:spcBef>
                <a:spcPts val="0"/>
              </a:spcBef>
              <a:spcAft>
                <a:spcPts val="0"/>
              </a:spcAft>
              <a:buClr>
                <a:schemeClr val="lt2"/>
              </a:buClr>
              <a:buSzPct val="70000"/>
              <a:buFont typeface="Noto Sans Symbols"/>
              <a:buChar char="●"/>
            </a:pPr>
            <a:r>
              <a:rPr b="0" i="0" lang="en-US" sz="3100" u="none" cap="none" strike="noStrike">
                <a:solidFill>
                  <a:schemeClr val="dk1"/>
                </a:solidFill>
                <a:latin typeface="Arial"/>
                <a:ea typeface="Arial"/>
                <a:cs typeface="Arial"/>
                <a:sym typeface="Arial"/>
              </a:rPr>
              <a:t>Why PPE is necessary?</a:t>
            </a:r>
          </a:p>
          <a:p>
            <a:pPr indent="-342900" lvl="0" marL="342900" marR="0" rtl="0" algn="l">
              <a:lnSpc>
                <a:spcPct val="90000"/>
              </a:lnSpc>
              <a:spcBef>
                <a:spcPts val="1800"/>
              </a:spcBef>
              <a:spcAft>
                <a:spcPts val="0"/>
              </a:spcAft>
              <a:buClr>
                <a:schemeClr val="lt2"/>
              </a:buClr>
              <a:buSzPct val="70000"/>
              <a:buFont typeface="Noto Sans Symbols"/>
              <a:buChar char="●"/>
            </a:pPr>
            <a:r>
              <a:rPr b="0" i="0" lang="en-US" sz="3100" u="none" cap="none" strike="noStrike">
                <a:solidFill>
                  <a:schemeClr val="dk1"/>
                </a:solidFill>
                <a:latin typeface="Arial"/>
                <a:ea typeface="Arial"/>
                <a:cs typeface="Arial"/>
                <a:sym typeface="Arial"/>
              </a:rPr>
              <a:t>How it will protect you?</a:t>
            </a:r>
          </a:p>
          <a:p>
            <a:pPr indent="-342900" lvl="0" marL="342900" marR="0" rtl="0" algn="l">
              <a:lnSpc>
                <a:spcPct val="90000"/>
              </a:lnSpc>
              <a:spcBef>
                <a:spcPts val="1800"/>
              </a:spcBef>
              <a:spcAft>
                <a:spcPts val="0"/>
              </a:spcAft>
              <a:buClr>
                <a:schemeClr val="lt2"/>
              </a:buClr>
              <a:buSzPct val="70000"/>
              <a:buFont typeface="Noto Sans Symbols"/>
              <a:buChar char="●"/>
            </a:pPr>
            <a:r>
              <a:rPr b="0" i="0" lang="en-US" sz="3100" u="none" cap="none" strike="noStrike">
                <a:solidFill>
                  <a:schemeClr val="dk1"/>
                </a:solidFill>
                <a:latin typeface="Arial"/>
                <a:ea typeface="Arial"/>
                <a:cs typeface="Arial"/>
                <a:sym typeface="Arial"/>
              </a:rPr>
              <a:t>What are its limitations?</a:t>
            </a:r>
          </a:p>
          <a:p>
            <a:pPr indent="-342900" lvl="0" marL="342900" marR="0" rtl="0" algn="l">
              <a:lnSpc>
                <a:spcPct val="90000"/>
              </a:lnSpc>
              <a:spcBef>
                <a:spcPts val="1800"/>
              </a:spcBef>
              <a:spcAft>
                <a:spcPts val="0"/>
              </a:spcAft>
              <a:buClr>
                <a:schemeClr val="lt2"/>
              </a:buClr>
              <a:buSzPct val="70000"/>
              <a:buFont typeface="Noto Sans Symbols"/>
              <a:buChar char="●"/>
            </a:pPr>
            <a:r>
              <a:rPr b="0" i="0" lang="en-US" sz="3100" u="none" cap="none" strike="noStrike">
                <a:solidFill>
                  <a:schemeClr val="dk1"/>
                </a:solidFill>
                <a:latin typeface="Arial"/>
                <a:ea typeface="Arial"/>
                <a:cs typeface="Arial"/>
                <a:sym typeface="Arial"/>
              </a:rPr>
              <a:t>Why do you need a proper fit?</a:t>
            </a:r>
          </a:p>
          <a:p>
            <a:pPr indent="-342900" lvl="0" marL="342900" marR="0" rtl="0" algn="l">
              <a:lnSpc>
                <a:spcPct val="90000"/>
              </a:lnSpc>
              <a:spcBef>
                <a:spcPts val="1800"/>
              </a:spcBef>
              <a:spcAft>
                <a:spcPts val="0"/>
              </a:spcAft>
              <a:buClr>
                <a:schemeClr val="lt2"/>
              </a:buClr>
              <a:buSzPct val="70000"/>
              <a:buFont typeface="Noto Sans Symbols"/>
              <a:buChar char="●"/>
            </a:pPr>
            <a:r>
              <a:rPr b="0" i="0" lang="en-US" sz="3100" u="none" cap="none" strike="noStrike">
                <a:solidFill>
                  <a:schemeClr val="dk1"/>
                </a:solidFill>
                <a:latin typeface="Arial"/>
                <a:ea typeface="Arial"/>
                <a:cs typeface="Arial"/>
                <a:sym typeface="Arial"/>
              </a:rPr>
              <a:t>Why identify signs of wear?</a:t>
            </a:r>
          </a:p>
          <a:p>
            <a:pPr indent="-342900" lvl="0" marL="342900" marR="0" rtl="0" algn="l">
              <a:lnSpc>
                <a:spcPct val="90000"/>
              </a:lnSpc>
              <a:spcBef>
                <a:spcPts val="1800"/>
              </a:spcBef>
              <a:spcAft>
                <a:spcPts val="0"/>
              </a:spcAft>
              <a:buClr>
                <a:schemeClr val="lt2"/>
              </a:buClr>
              <a:buSzPct val="70000"/>
              <a:buFont typeface="Noto Sans Symbols"/>
              <a:buChar char="●"/>
            </a:pPr>
            <a:r>
              <a:rPr b="0" i="0" lang="en-US" sz="3100" u="none" cap="none" strike="noStrike">
                <a:solidFill>
                  <a:schemeClr val="dk1"/>
                </a:solidFill>
                <a:latin typeface="Arial"/>
                <a:ea typeface="Arial"/>
                <a:cs typeface="Arial"/>
                <a:sym typeface="Arial"/>
              </a:rPr>
              <a:t>How to clean and disinfect? </a:t>
            </a:r>
          </a:p>
          <a:p>
            <a:pPr indent="-342900" lvl="0" marL="342900" marR="0" rtl="0" algn="l">
              <a:lnSpc>
                <a:spcPct val="90000"/>
              </a:lnSpc>
              <a:spcBef>
                <a:spcPts val="1800"/>
              </a:spcBef>
              <a:spcAft>
                <a:spcPts val="0"/>
              </a:spcAft>
              <a:buClr>
                <a:schemeClr val="lt2"/>
              </a:buClr>
              <a:buSzPct val="70000"/>
              <a:buFont typeface="Noto Sans Symbols"/>
              <a:buChar char="●"/>
            </a:pPr>
            <a:r>
              <a:rPr b="0" i="0" lang="en-US" sz="3100" u="none" cap="none" strike="noStrike">
                <a:solidFill>
                  <a:schemeClr val="dk1"/>
                </a:solidFill>
                <a:latin typeface="Arial"/>
                <a:ea typeface="Arial"/>
                <a:cs typeface="Arial"/>
                <a:sym typeface="Arial"/>
              </a:rPr>
              <a:t>Useful life?</a:t>
            </a:r>
          </a:p>
        </p:txBody>
      </p:sp>
      <p:sp>
        <p:nvSpPr>
          <p:cNvPr id="227" name="Shape 227"/>
          <p:cNvSpPr txBox="1"/>
          <p:nvPr>
            <p:ph idx="12" type="sldNum"/>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pic>
        <p:nvPicPr>
          <p:cNvPr id="228" name="Shape 228"/>
          <p:cNvPicPr preferRelativeResize="0"/>
          <p:nvPr/>
        </p:nvPicPr>
        <p:blipFill rotWithShape="1">
          <a:blip r:embed="rId3">
            <a:alphaModFix/>
          </a:blip>
          <a:srcRect b="0" l="0" r="0" t="0"/>
          <a:stretch/>
        </p:blipFill>
        <p:spPr>
          <a:xfrm>
            <a:off x="6305550" y="2486025"/>
            <a:ext cx="2451100" cy="2487612"/>
          </a:xfrm>
          <a:prstGeom prst="rect">
            <a:avLst/>
          </a:prstGeom>
          <a:noFill/>
          <a:ln>
            <a:noFill/>
          </a:ln>
        </p:spPr>
      </p:pic>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xEl>
                                              <p:pRg end="0" st="0"/>
                                            </p:txEl>
                                          </p:spTgt>
                                        </p:tgtEl>
                                        <p:attrNameLst>
                                          <p:attrName>style.visibility</p:attrName>
                                        </p:attrNameLst>
                                      </p:cBhvr>
                                      <p:to>
                                        <p:strVal val="visible"/>
                                      </p:to>
                                    </p:set>
                                    <p:animEffect filter="fade" transition="in">
                                      <p:cBhvr>
                                        <p:cTn dur="500"/>
                                        <p:tgtEl>
                                          <p:spTgt spid="22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xEl>
                                              <p:pRg end="1" st="1"/>
                                            </p:txEl>
                                          </p:spTgt>
                                        </p:tgtEl>
                                        <p:attrNameLst>
                                          <p:attrName>style.visibility</p:attrName>
                                        </p:attrNameLst>
                                      </p:cBhvr>
                                      <p:to>
                                        <p:strVal val="visible"/>
                                      </p:to>
                                    </p:set>
                                    <p:animEffect filter="fade" transition="in">
                                      <p:cBhvr>
                                        <p:cTn dur="500"/>
                                        <p:tgtEl>
                                          <p:spTgt spid="22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xEl>
                                              <p:pRg end="2" st="2"/>
                                            </p:txEl>
                                          </p:spTgt>
                                        </p:tgtEl>
                                        <p:attrNameLst>
                                          <p:attrName>style.visibility</p:attrName>
                                        </p:attrNameLst>
                                      </p:cBhvr>
                                      <p:to>
                                        <p:strVal val="visible"/>
                                      </p:to>
                                    </p:set>
                                    <p:animEffect filter="fade" transition="in">
                                      <p:cBhvr>
                                        <p:cTn dur="500"/>
                                        <p:tgtEl>
                                          <p:spTgt spid="22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xEl>
                                              <p:pRg end="3" st="3"/>
                                            </p:txEl>
                                          </p:spTgt>
                                        </p:tgtEl>
                                        <p:attrNameLst>
                                          <p:attrName>style.visibility</p:attrName>
                                        </p:attrNameLst>
                                      </p:cBhvr>
                                      <p:to>
                                        <p:strVal val="visible"/>
                                      </p:to>
                                    </p:set>
                                    <p:animEffect filter="fade" transition="in">
                                      <p:cBhvr>
                                        <p:cTn dur="500"/>
                                        <p:tgtEl>
                                          <p:spTgt spid="22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xEl>
                                              <p:pRg end="4" st="4"/>
                                            </p:txEl>
                                          </p:spTgt>
                                        </p:tgtEl>
                                        <p:attrNameLst>
                                          <p:attrName>style.visibility</p:attrName>
                                        </p:attrNameLst>
                                      </p:cBhvr>
                                      <p:to>
                                        <p:strVal val="visible"/>
                                      </p:to>
                                    </p:set>
                                    <p:animEffect filter="fade" transition="in">
                                      <p:cBhvr>
                                        <p:cTn dur="500"/>
                                        <p:tgtEl>
                                          <p:spTgt spid="22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xEl>
                                              <p:pRg end="5" st="5"/>
                                            </p:txEl>
                                          </p:spTgt>
                                        </p:tgtEl>
                                        <p:attrNameLst>
                                          <p:attrName>style.visibility</p:attrName>
                                        </p:attrNameLst>
                                      </p:cBhvr>
                                      <p:to>
                                        <p:strVal val="visible"/>
                                      </p:to>
                                    </p:set>
                                    <p:animEffect filter="fade" transition="in">
                                      <p:cBhvr>
                                        <p:cTn dur="500"/>
                                        <p:tgtEl>
                                          <p:spTgt spid="22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6">
                                            <p:txEl>
                                              <p:pRg end="6" st="6"/>
                                            </p:txEl>
                                          </p:spTgt>
                                        </p:tgtEl>
                                        <p:attrNameLst>
                                          <p:attrName>style.visibility</p:attrName>
                                        </p:attrNameLst>
                                      </p:cBhvr>
                                      <p:to>
                                        <p:strVal val="visible"/>
                                      </p:to>
                                    </p:set>
                                    <p:animEffect filter="fade" transition="in">
                                      <p:cBhvr>
                                        <p:cTn dur="500"/>
                                        <p:tgtEl>
                                          <p:spTgt spid="226">
                                            <p:txEl>
                                              <p:pRg end="6" st="6"/>
                                            </p:txEl>
                                          </p:spTgt>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28"/>
                                        </p:tgtEl>
                                        <p:attrNameLst>
                                          <p:attrName>style.visibility</p:attrName>
                                        </p:attrNameLst>
                                      </p:cBhvr>
                                      <p:to>
                                        <p:strVal val="visible"/>
                                      </p:to>
                                    </p:set>
                                    <p:animEffect filter="fade" transition="in">
                                      <p:cBhvr>
                                        <p:cTn dur="500"/>
                                        <p:tgtEl>
                                          <p:spTgt spid="2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3" name="Shape 233"/>
        <p:cNvGrpSpPr/>
        <p:nvPr/>
      </p:nvGrpSpPr>
      <p:grpSpPr>
        <a:xfrm>
          <a:off x="0" y="0"/>
          <a:ext cx="0" cy="0"/>
          <a:chOff x="0" y="0"/>
          <a:chExt cx="0" cy="0"/>
        </a:xfrm>
      </p:grpSpPr>
      <p:sp>
        <p:nvSpPr>
          <p:cNvPr id="234" name="Shape 234"/>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Engineering Controls</a:t>
            </a:r>
          </a:p>
        </p:txBody>
      </p:sp>
      <p:sp>
        <p:nvSpPr>
          <p:cNvPr id="235" name="Shape 235"/>
          <p:cNvSpPr/>
          <p:nvPr/>
        </p:nvSpPr>
        <p:spPr>
          <a:xfrm>
            <a:off x="300037" y="1839913"/>
            <a:ext cx="4271962" cy="4264024"/>
          </a:xfrm>
          <a:prstGeom prst="rect">
            <a:avLst/>
          </a:prstGeom>
          <a:noFill/>
          <a:ln>
            <a:noFill/>
          </a:ln>
        </p:spPr>
        <p:txBody>
          <a:bodyPr anchorCtr="0" anchor="t" bIns="46025" lIns="92075" rIns="92075" tIns="46025">
            <a:noAutofit/>
          </a:bodyPr>
          <a:lstStyle/>
          <a:p>
            <a:pPr indent="-457200" lvl="0" marL="457200" marR="0" rtl="0" algn="l">
              <a:spcBef>
                <a:spcPts val="0"/>
              </a:spcBef>
              <a:spcAft>
                <a:spcPts val="0"/>
              </a:spcAft>
              <a:buClr>
                <a:schemeClr val="lt2"/>
              </a:buClr>
              <a:buSzPct val="70000"/>
              <a:buFont typeface="Noto Sans Symbols"/>
              <a:buChar char="●"/>
            </a:pPr>
            <a:r>
              <a:rPr b="0" i="0" lang="en-US" sz="3000" u="none" cap="none" strike="noStrike">
                <a:solidFill>
                  <a:schemeClr val="dk1"/>
                </a:solidFill>
                <a:latin typeface="Arial"/>
                <a:ea typeface="Arial"/>
                <a:cs typeface="Arial"/>
                <a:sym typeface="Arial"/>
              </a:rPr>
              <a:t>If </a:t>
            </a:r>
            <a:r>
              <a:rPr b="0" i="0" lang="en-US" sz="2800" u="none" cap="none" strike="noStrike">
                <a:solidFill>
                  <a:schemeClr val="dk1"/>
                </a:solidFill>
                <a:latin typeface="Arial"/>
                <a:ea typeface="Arial"/>
                <a:cs typeface="Arial"/>
                <a:sym typeface="Arial"/>
              </a:rPr>
              <a:t>The work environment can be physically changed to prevent employee exposure to the potential hazard</a:t>
            </a:r>
          </a:p>
          <a:p>
            <a:pPr indent="-457200" lvl="0" marL="457200" marR="0" rtl="0" algn="l">
              <a:spcBef>
                <a:spcPts val="1500"/>
              </a:spcBef>
              <a:spcAft>
                <a:spcPts val="0"/>
              </a:spcAft>
              <a:buClr>
                <a:schemeClr val="lt2"/>
              </a:buClr>
              <a:buSzPct val="70000"/>
              <a:buFont typeface="Noto Sans Symbols"/>
              <a:buChar char="●"/>
            </a:pPr>
            <a:r>
              <a:rPr b="0" i="0" lang="en-US" sz="3000" u="none" cap="none" strike="noStrike">
                <a:solidFill>
                  <a:schemeClr val="dk1"/>
                </a:solidFill>
                <a:latin typeface="Arial"/>
                <a:ea typeface="Arial"/>
                <a:cs typeface="Arial"/>
                <a:sym typeface="Arial"/>
              </a:rPr>
              <a:t>Then t</a:t>
            </a:r>
            <a:r>
              <a:rPr b="0" i="0" lang="en-US" sz="2800" u="none" cap="none" strike="noStrike">
                <a:solidFill>
                  <a:schemeClr val="dk1"/>
                </a:solidFill>
                <a:latin typeface="Arial"/>
                <a:ea typeface="Arial"/>
                <a:cs typeface="Arial"/>
                <a:sym typeface="Arial"/>
              </a:rPr>
              <a:t>he hazard can be eliminated with an engineering control</a:t>
            </a:r>
          </a:p>
        </p:txBody>
      </p:sp>
      <p:sp>
        <p:nvSpPr>
          <p:cNvPr id="236" name="Shape 236"/>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pic>
        <p:nvPicPr>
          <p:cNvPr id="237" name="Shape 237"/>
          <p:cNvPicPr preferRelativeResize="0"/>
          <p:nvPr/>
        </p:nvPicPr>
        <p:blipFill rotWithShape="1">
          <a:blip r:embed="rId3">
            <a:alphaModFix/>
          </a:blip>
          <a:srcRect b="0" l="0" r="0" t="0"/>
          <a:stretch/>
        </p:blipFill>
        <p:spPr>
          <a:xfrm>
            <a:off x="4346575" y="2101850"/>
            <a:ext cx="4448175" cy="3438525"/>
          </a:xfrm>
          <a:prstGeom prst="rect">
            <a:avLst/>
          </a:prstGeom>
          <a:noFill/>
          <a:ln>
            <a:noFill/>
          </a:ln>
        </p:spPr>
      </p:pic>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7"/>
                                        </p:tgtEl>
                                        <p:attrNameLst>
                                          <p:attrName>style.visibility</p:attrName>
                                        </p:attrNameLst>
                                      </p:cBhvr>
                                      <p:to>
                                        <p:strVal val="visible"/>
                                      </p:to>
                                    </p:set>
                                    <p:animEffect filter="fade" transition="in">
                                      <p:cBhvr>
                                        <p:cTn dur="500"/>
                                        <p:tgtEl>
                                          <p:spTgt spid="23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2" name="Shape 242"/>
        <p:cNvGrpSpPr/>
        <p:nvPr/>
      </p:nvGrpSpPr>
      <p:grpSpPr>
        <a:xfrm>
          <a:off x="0" y="0"/>
          <a:ext cx="0" cy="0"/>
          <a:chOff x="0" y="0"/>
          <a:chExt cx="0" cy="0"/>
        </a:xfrm>
      </p:grpSpPr>
      <p:sp>
        <p:nvSpPr>
          <p:cNvPr id="243" name="Shape 243"/>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Administrative/Work Practice Controls</a:t>
            </a:r>
          </a:p>
        </p:txBody>
      </p:sp>
      <p:sp>
        <p:nvSpPr>
          <p:cNvPr id="244" name="Shape 244"/>
          <p:cNvSpPr/>
          <p:nvPr/>
        </p:nvSpPr>
        <p:spPr>
          <a:xfrm>
            <a:off x="457200" y="1963738"/>
            <a:ext cx="4292600" cy="4264024"/>
          </a:xfrm>
          <a:prstGeom prst="rect">
            <a:avLst/>
          </a:prstGeom>
          <a:noFill/>
          <a:ln>
            <a:noFill/>
          </a:ln>
        </p:spPr>
        <p:txBody>
          <a:bodyPr anchorCtr="0" anchor="t" bIns="46025" lIns="92075" rIns="92075" tIns="46025">
            <a:noAutofit/>
          </a:bodyPr>
          <a:lstStyle/>
          <a:p>
            <a:pPr indent="-457200" lvl="0" marL="457200" marR="0" rtl="0" algn="l">
              <a:spcBef>
                <a:spcPts val="0"/>
              </a:spcBef>
              <a:spcAft>
                <a:spcPts val="0"/>
              </a:spcAft>
              <a:buClr>
                <a:schemeClr val="lt2"/>
              </a:buClr>
              <a:buSzPct val="70000"/>
              <a:buFont typeface="Noto Sans Symbols"/>
              <a:buChar char="●"/>
            </a:pPr>
            <a:r>
              <a:rPr b="0" i="0" lang="en-US" sz="3000" u="none" cap="none" strike="noStrike">
                <a:solidFill>
                  <a:schemeClr val="dk1"/>
                </a:solidFill>
                <a:latin typeface="Arial"/>
                <a:ea typeface="Arial"/>
                <a:cs typeface="Arial"/>
                <a:sym typeface="Arial"/>
              </a:rPr>
              <a:t>If </a:t>
            </a:r>
            <a:r>
              <a:rPr b="0" i="0" lang="en-US" sz="2800" u="none" cap="none" strike="noStrike">
                <a:solidFill>
                  <a:schemeClr val="dk1"/>
                </a:solidFill>
                <a:latin typeface="Arial"/>
                <a:ea typeface="Arial"/>
                <a:cs typeface="Arial"/>
                <a:sym typeface="Arial"/>
              </a:rPr>
              <a:t>employees can change the way they do their jobs and the exposure to the potential hazard is removed,</a:t>
            </a:r>
            <a:r>
              <a:rPr b="0" i="0" lang="en-US" sz="2400" u="none" cap="none" strike="noStrike">
                <a:solidFill>
                  <a:schemeClr val="dk1"/>
                </a:solidFill>
                <a:latin typeface="Arial"/>
                <a:ea typeface="Arial"/>
                <a:cs typeface="Arial"/>
                <a:sym typeface="Arial"/>
              </a:rPr>
              <a:t>  </a:t>
            </a:r>
          </a:p>
          <a:p>
            <a:pPr indent="-457200" lvl="0" marL="457200" marR="0" rtl="0" algn="l">
              <a:spcBef>
                <a:spcPts val="1500"/>
              </a:spcBef>
              <a:spcAft>
                <a:spcPts val="0"/>
              </a:spcAft>
              <a:buClr>
                <a:schemeClr val="lt2"/>
              </a:buClr>
              <a:buSzPct val="70000"/>
              <a:buFont typeface="Noto Sans Symbols"/>
              <a:buChar char="●"/>
            </a:pPr>
            <a:r>
              <a:rPr b="0" i="0" lang="en-US" sz="3000" u="none" cap="none" strike="noStrike">
                <a:solidFill>
                  <a:schemeClr val="dk1"/>
                </a:solidFill>
                <a:latin typeface="Arial"/>
                <a:ea typeface="Arial"/>
                <a:cs typeface="Arial"/>
                <a:sym typeface="Arial"/>
              </a:rPr>
              <a:t>Then t</a:t>
            </a:r>
            <a:r>
              <a:rPr b="0" i="0" lang="en-US" sz="2800" u="none" cap="none" strike="noStrike">
                <a:solidFill>
                  <a:schemeClr val="dk1"/>
                </a:solidFill>
                <a:latin typeface="Arial"/>
                <a:ea typeface="Arial"/>
                <a:cs typeface="Arial"/>
                <a:sym typeface="Arial"/>
              </a:rPr>
              <a:t>he hazard can be eliminated with a work practice control</a:t>
            </a:r>
          </a:p>
        </p:txBody>
      </p:sp>
      <p:sp>
        <p:nvSpPr>
          <p:cNvPr id="245" name="Shape 245"/>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pic>
        <p:nvPicPr>
          <p:cNvPr id="246" name="Shape 246"/>
          <p:cNvPicPr preferRelativeResize="0"/>
          <p:nvPr/>
        </p:nvPicPr>
        <p:blipFill rotWithShape="1">
          <a:blip r:embed="rId3">
            <a:alphaModFix/>
          </a:blip>
          <a:srcRect b="0" l="0" r="0" t="0"/>
          <a:stretch/>
        </p:blipFill>
        <p:spPr>
          <a:xfrm>
            <a:off x="4749800" y="1963738"/>
            <a:ext cx="4108450" cy="3962399"/>
          </a:xfrm>
          <a:prstGeom prst="rect">
            <a:avLst/>
          </a:prstGeom>
          <a:noFill/>
          <a:ln>
            <a:noFill/>
          </a:ln>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1" name="Shape 251"/>
        <p:cNvGrpSpPr/>
        <p:nvPr/>
      </p:nvGrpSpPr>
      <p:grpSpPr>
        <a:xfrm>
          <a:off x="0" y="0"/>
          <a:ext cx="0" cy="0"/>
          <a:chOff x="0" y="0"/>
          <a:chExt cx="0" cy="0"/>
        </a:xfrm>
      </p:grpSpPr>
      <p:sp>
        <p:nvSpPr>
          <p:cNvPr id="252" name="Shape 252"/>
          <p:cNvSpPr txBox="1"/>
          <p:nvPr>
            <p:ph type="title"/>
          </p:nvPr>
        </p:nvSpPr>
        <p:spPr>
          <a:xfrm>
            <a:off x="762000" y="533400"/>
            <a:ext cx="2963862"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Controls</a:t>
            </a:r>
          </a:p>
        </p:txBody>
      </p:sp>
      <p:sp>
        <p:nvSpPr>
          <p:cNvPr id="253" name="Shape 253"/>
          <p:cNvSpPr/>
          <p:nvPr/>
        </p:nvSpPr>
        <p:spPr>
          <a:xfrm>
            <a:off x="698500" y="1681163"/>
            <a:ext cx="3275012" cy="1162049"/>
          </a:xfrm>
          <a:prstGeom prst="rightArrow">
            <a:avLst>
              <a:gd fmla="val 50000" name="adj1"/>
              <a:gd fmla="val 49973" name="adj2"/>
            </a:avLst>
          </a:prstGeom>
          <a:solidFill>
            <a:srgbClr val="00FF00"/>
          </a:solidFill>
          <a:ln>
            <a:noFill/>
          </a:ln>
        </p:spPr>
        <p:txBody>
          <a:bodyPr anchorCtr="0" anchor="t" bIns="45700" lIns="91425" rIns="91425" tIns="45700">
            <a:noAutofit/>
          </a:bodyPr>
          <a:lstStyle/>
          <a:p>
            <a:pPr indent="0" lvl="0" marL="0" marR="0" rtl="0" algn="ctr">
              <a:spcBef>
                <a:spcPts val="0"/>
              </a:spcBef>
              <a:spcAft>
                <a:spcPts val="0"/>
              </a:spcAft>
              <a:buClr>
                <a:schemeClr val="dk1"/>
              </a:buClr>
              <a:buSzPct val="25000"/>
              <a:buFont typeface="Noto Sans Symbols"/>
              <a:buNone/>
            </a:pPr>
            <a:r>
              <a:rPr b="1" i="0" lang="en-US" sz="3200" u="none" cap="none" strike="noStrike">
                <a:solidFill>
                  <a:schemeClr val="dk1"/>
                </a:solidFill>
                <a:latin typeface="Arial"/>
                <a:ea typeface="Arial"/>
                <a:cs typeface="Arial"/>
                <a:sym typeface="Arial"/>
              </a:rPr>
              <a:t>Job Rotation</a:t>
            </a:r>
          </a:p>
        </p:txBody>
      </p:sp>
      <p:sp>
        <p:nvSpPr>
          <p:cNvPr id="254" name="Shape 254"/>
          <p:cNvSpPr/>
          <p:nvPr/>
        </p:nvSpPr>
        <p:spPr>
          <a:xfrm>
            <a:off x="698500" y="4005262"/>
            <a:ext cx="3275012" cy="1162049"/>
          </a:xfrm>
          <a:prstGeom prst="rightArrow">
            <a:avLst>
              <a:gd fmla="val 50000" name="adj1"/>
              <a:gd fmla="val 49973" name="adj2"/>
            </a:avLst>
          </a:prstGeom>
          <a:solidFill>
            <a:srgbClr val="00FF00"/>
          </a:solidFill>
          <a:ln>
            <a:noFill/>
          </a:ln>
        </p:spPr>
        <p:txBody>
          <a:bodyPr anchorCtr="0" anchor="t" bIns="45700" lIns="91425" rIns="91425" tIns="45700">
            <a:noAutofit/>
          </a:bodyPr>
          <a:lstStyle/>
          <a:p>
            <a:pPr indent="0" lvl="0" marL="0" marR="0" rtl="0" algn="ctr">
              <a:spcBef>
                <a:spcPts val="0"/>
              </a:spcBef>
              <a:spcAft>
                <a:spcPts val="0"/>
              </a:spcAft>
              <a:buClr>
                <a:schemeClr val="dk1"/>
              </a:buClr>
              <a:buSzPct val="25000"/>
              <a:buFont typeface="Noto Sans Symbols"/>
              <a:buNone/>
            </a:pPr>
            <a:r>
              <a:rPr b="1" i="0" lang="en-US" sz="3200" u="none" cap="none" strike="noStrike">
                <a:solidFill>
                  <a:schemeClr val="dk1"/>
                </a:solidFill>
                <a:latin typeface="Arial"/>
                <a:ea typeface="Arial"/>
                <a:cs typeface="Arial"/>
                <a:sym typeface="Arial"/>
              </a:rPr>
              <a:t>Housekeeping</a:t>
            </a:r>
          </a:p>
        </p:txBody>
      </p:sp>
      <p:sp>
        <p:nvSpPr>
          <p:cNvPr id="255" name="Shape 255"/>
          <p:cNvSpPr/>
          <p:nvPr/>
        </p:nvSpPr>
        <p:spPr>
          <a:xfrm>
            <a:off x="698500" y="5167312"/>
            <a:ext cx="3275012" cy="1160462"/>
          </a:xfrm>
          <a:prstGeom prst="rightArrow">
            <a:avLst>
              <a:gd fmla="val 50000" name="adj1"/>
              <a:gd fmla="val 50041" name="adj2"/>
            </a:avLst>
          </a:prstGeom>
          <a:solidFill>
            <a:srgbClr val="00FF00"/>
          </a:solidFill>
          <a:ln>
            <a:noFill/>
          </a:ln>
        </p:spPr>
        <p:txBody>
          <a:bodyPr anchorCtr="0" anchor="t" bIns="45700" lIns="91425" rIns="91425" tIns="45700">
            <a:noAutofit/>
          </a:bodyPr>
          <a:lstStyle/>
          <a:p>
            <a:pPr indent="0" lvl="0" marL="0" marR="0" rtl="0" algn="ctr">
              <a:spcBef>
                <a:spcPts val="0"/>
              </a:spcBef>
              <a:spcAft>
                <a:spcPts val="0"/>
              </a:spcAft>
              <a:buClr>
                <a:schemeClr val="dk1"/>
              </a:buClr>
              <a:buSzPct val="25000"/>
              <a:buFont typeface="Noto Sans Symbols"/>
              <a:buNone/>
            </a:pPr>
            <a:r>
              <a:rPr b="1" i="0" lang="en-US" sz="3200" u="none" cap="none" strike="noStrike">
                <a:solidFill>
                  <a:schemeClr val="dk1"/>
                </a:solidFill>
                <a:latin typeface="Arial"/>
                <a:ea typeface="Arial"/>
                <a:cs typeface="Arial"/>
                <a:sym typeface="Arial"/>
              </a:rPr>
              <a:t>Hygiene</a:t>
            </a:r>
          </a:p>
        </p:txBody>
      </p:sp>
      <p:sp>
        <p:nvSpPr>
          <p:cNvPr id="256" name="Shape 256"/>
          <p:cNvSpPr/>
          <p:nvPr/>
        </p:nvSpPr>
        <p:spPr>
          <a:xfrm>
            <a:off x="698500" y="2843213"/>
            <a:ext cx="3275012" cy="1162049"/>
          </a:xfrm>
          <a:prstGeom prst="rightArrow">
            <a:avLst>
              <a:gd fmla="val 50000" name="adj1"/>
              <a:gd fmla="val 49973" name="adj2"/>
            </a:avLst>
          </a:prstGeom>
          <a:solidFill>
            <a:srgbClr val="00FF00"/>
          </a:solidFill>
          <a:ln>
            <a:noFill/>
          </a:ln>
        </p:spPr>
        <p:txBody>
          <a:bodyPr anchorCtr="0" anchor="t" bIns="45700" lIns="91425" rIns="91425" tIns="45700">
            <a:noAutofit/>
          </a:bodyPr>
          <a:lstStyle/>
          <a:p>
            <a:pPr indent="0" lvl="0" marL="0" marR="0" rtl="0" algn="ctr">
              <a:spcBef>
                <a:spcPts val="0"/>
              </a:spcBef>
              <a:spcAft>
                <a:spcPts val="0"/>
              </a:spcAft>
              <a:buClr>
                <a:schemeClr val="dk1"/>
              </a:buClr>
              <a:buSzPct val="25000"/>
              <a:buFont typeface="Noto Sans Symbols"/>
              <a:buNone/>
            </a:pPr>
            <a:r>
              <a:rPr b="1" i="0" lang="en-US" sz="3200" u="none" cap="none" strike="noStrike">
                <a:solidFill>
                  <a:schemeClr val="dk1"/>
                </a:solidFill>
                <a:latin typeface="Arial"/>
                <a:ea typeface="Arial"/>
                <a:cs typeface="Arial"/>
                <a:sym typeface="Arial"/>
              </a:rPr>
              <a:t>Wet Method</a:t>
            </a:r>
          </a:p>
        </p:txBody>
      </p:sp>
      <p:sp>
        <p:nvSpPr>
          <p:cNvPr id="257" name="Shape 257"/>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sp>
        <p:nvSpPr>
          <p:cNvPr id="258" name="Shape 258"/>
          <p:cNvSpPr/>
          <p:nvPr/>
        </p:nvSpPr>
        <p:spPr>
          <a:xfrm>
            <a:off x="4414837" y="1970088"/>
            <a:ext cx="3521074" cy="584200"/>
          </a:xfrm>
          <a:prstGeom prst="rect">
            <a:avLst/>
          </a:prstGeom>
          <a:solidFill>
            <a:srgbClr val="00FF00"/>
          </a:solidFill>
          <a:ln>
            <a:noFill/>
          </a:ln>
        </p:spPr>
        <p:txBody>
          <a:bodyPr anchorCtr="0" anchor="t" bIns="45700" lIns="91425" rIns="91425" tIns="45700">
            <a:noAutofit/>
          </a:bodyPr>
          <a:lstStyle/>
          <a:p>
            <a:pPr indent="0" lvl="0" marL="0" marR="0" rtl="0" algn="ctr">
              <a:spcBef>
                <a:spcPts val="0"/>
              </a:spcBef>
              <a:spcAft>
                <a:spcPts val="0"/>
              </a:spcAft>
              <a:buClr>
                <a:schemeClr val="dk1"/>
              </a:buClr>
              <a:buSzPct val="25000"/>
              <a:buFont typeface="Noto Sans Symbols"/>
              <a:buNone/>
            </a:pPr>
            <a:r>
              <a:rPr b="0" i="0" lang="en-US" sz="3200" u="none" cap="none" strike="noStrike">
                <a:solidFill>
                  <a:schemeClr val="dk1"/>
                </a:solidFill>
                <a:latin typeface="Arial"/>
                <a:ea typeface="Arial"/>
                <a:cs typeface="Arial"/>
                <a:sym typeface="Arial"/>
              </a:rPr>
              <a:t>Heat – Cold</a:t>
            </a:r>
          </a:p>
        </p:txBody>
      </p:sp>
      <p:sp>
        <p:nvSpPr>
          <p:cNvPr id="259" name="Shape 259"/>
          <p:cNvSpPr/>
          <p:nvPr/>
        </p:nvSpPr>
        <p:spPr>
          <a:xfrm>
            <a:off x="4414837" y="3132138"/>
            <a:ext cx="3521074" cy="584200"/>
          </a:xfrm>
          <a:prstGeom prst="rect">
            <a:avLst/>
          </a:prstGeom>
          <a:solidFill>
            <a:srgbClr val="00FF00"/>
          </a:solidFill>
          <a:ln>
            <a:noFill/>
          </a:ln>
        </p:spPr>
        <p:txBody>
          <a:bodyPr anchorCtr="0" anchor="t" bIns="45700" lIns="91425" rIns="91425" tIns="45700">
            <a:noAutofit/>
          </a:bodyPr>
          <a:lstStyle/>
          <a:p>
            <a:pPr indent="0" lvl="0" marL="0" marR="0" rtl="0" algn="ctr">
              <a:spcBef>
                <a:spcPts val="0"/>
              </a:spcBef>
              <a:spcAft>
                <a:spcPts val="0"/>
              </a:spcAft>
              <a:buClr>
                <a:schemeClr val="dk1"/>
              </a:buClr>
              <a:buSzPct val="25000"/>
              <a:buFont typeface="Noto Sans Symbols"/>
              <a:buNone/>
            </a:pPr>
            <a:r>
              <a:rPr b="0" i="0" lang="en-US" sz="3200" u="none" cap="none" strike="noStrike">
                <a:solidFill>
                  <a:schemeClr val="dk1"/>
                </a:solidFill>
                <a:latin typeface="Arial"/>
                <a:ea typeface="Arial"/>
                <a:cs typeface="Arial"/>
                <a:sym typeface="Arial"/>
              </a:rPr>
              <a:t>Dust</a:t>
            </a:r>
          </a:p>
        </p:txBody>
      </p:sp>
      <p:sp>
        <p:nvSpPr>
          <p:cNvPr id="260" name="Shape 260"/>
          <p:cNvSpPr/>
          <p:nvPr/>
        </p:nvSpPr>
        <p:spPr>
          <a:xfrm>
            <a:off x="4414837" y="4292600"/>
            <a:ext cx="3521074" cy="584200"/>
          </a:xfrm>
          <a:prstGeom prst="rect">
            <a:avLst/>
          </a:prstGeom>
          <a:solidFill>
            <a:srgbClr val="00FF00"/>
          </a:solidFill>
          <a:ln>
            <a:noFill/>
          </a:ln>
        </p:spPr>
        <p:txBody>
          <a:bodyPr anchorCtr="0" anchor="t" bIns="45700" lIns="91425" rIns="91425" tIns="45700">
            <a:noAutofit/>
          </a:bodyPr>
          <a:lstStyle/>
          <a:p>
            <a:pPr indent="0" lvl="0" marL="0" marR="0" rtl="0" algn="ctr">
              <a:spcBef>
                <a:spcPts val="0"/>
              </a:spcBef>
              <a:spcAft>
                <a:spcPts val="0"/>
              </a:spcAft>
              <a:buClr>
                <a:schemeClr val="dk1"/>
              </a:buClr>
              <a:buSzPct val="25000"/>
              <a:buFont typeface="Noto Sans Symbols"/>
              <a:buNone/>
            </a:pPr>
            <a:r>
              <a:rPr b="0" i="0" lang="en-US" sz="3200" u="none" cap="none" strike="noStrike">
                <a:solidFill>
                  <a:schemeClr val="dk1"/>
                </a:solidFill>
                <a:latin typeface="Arial"/>
                <a:ea typeface="Arial"/>
                <a:cs typeface="Arial"/>
                <a:sym typeface="Arial"/>
              </a:rPr>
              <a:t>Slips, Trips, Falls</a:t>
            </a:r>
          </a:p>
        </p:txBody>
      </p:sp>
      <p:sp>
        <p:nvSpPr>
          <p:cNvPr id="261" name="Shape 261"/>
          <p:cNvSpPr/>
          <p:nvPr/>
        </p:nvSpPr>
        <p:spPr>
          <a:xfrm>
            <a:off x="4414837" y="5453062"/>
            <a:ext cx="3521074" cy="584200"/>
          </a:xfrm>
          <a:prstGeom prst="rect">
            <a:avLst/>
          </a:prstGeom>
          <a:solidFill>
            <a:srgbClr val="00FF00"/>
          </a:solidFill>
          <a:ln>
            <a:noFill/>
          </a:ln>
        </p:spPr>
        <p:txBody>
          <a:bodyPr anchorCtr="0" anchor="t" bIns="45700" lIns="91425" rIns="91425" tIns="45700">
            <a:noAutofit/>
          </a:bodyPr>
          <a:lstStyle/>
          <a:p>
            <a:pPr indent="0" lvl="0" marL="0" marR="0" rtl="0" algn="ctr">
              <a:spcBef>
                <a:spcPts val="0"/>
              </a:spcBef>
              <a:spcAft>
                <a:spcPts val="0"/>
              </a:spcAft>
              <a:buClr>
                <a:schemeClr val="dk1"/>
              </a:buClr>
              <a:buSzPct val="25000"/>
              <a:buFont typeface="Noto Sans Symbols"/>
              <a:buNone/>
            </a:pPr>
            <a:r>
              <a:rPr b="0" i="0" lang="en-US" sz="3200" u="none" cap="none" strike="noStrike">
                <a:solidFill>
                  <a:schemeClr val="dk1"/>
                </a:solidFill>
                <a:latin typeface="Arial"/>
                <a:ea typeface="Arial"/>
                <a:cs typeface="Arial"/>
                <a:sym typeface="Arial"/>
              </a:rPr>
              <a:t>Illness</a:t>
            </a:r>
          </a:p>
        </p:txBody>
      </p:sp>
      <p:sp>
        <p:nvSpPr>
          <p:cNvPr id="262" name="Shape 262"/>
          <p:cNvSpPr/>
          <p:nvPr/>
        </p:nvSpPr>
        <p:spPr>
          <a:xfrm>
            <a:off x="4029075" y="1881188"/>
            <a:ext cx="4292600" cy="4248149"/>
          </a:xfrm>
          <a:prstGeom prst="rect">
            <a:avLst/>
          </a:prstGeom>
          <a:solidFill>
            <a:srgbClr val="002060">
              <a:alpha val="88627"/>
            </a:srgbClr>
          </a:solidFill>
          <a:ln>
            <a:noFill/>
          </a:ln>
        </p:spPr>
        <p:txBody>
          <a:bodyPr anchorCtr="0" anchor="t" bIns="46025" lIns="92075" rIns="92075" tIns="46025">
            <a:noAutofit/>
          </a:bodyPr>
          <a:lstStyle/>
          <a:p>
            <a:pPr indent="0" lvl="0" marL="0" marR="0" rtl="0" algn="ctr">
              <a:spcBef>
                <a:spcPts val="0"/>
              </a:spcBef>
              <a:spcAft>
                <a:spcPts val="0"/>
              </a:spcAft>
              <a:buClr>
                <a:schemeClr val="lt1"/>
              </a:buClr>
              <a:buSzPct val="25000"/>
              <a:buFont typeface="Noto Sans Symbols"/>
              <a:buNone/>
            </a:pPr>
            <a:r>
              <a:rPr b="0" i="0" lang="en-US" sz="4500" u="none" cap="none" strike="noStrike">
                <a:solidFill>
                  <a:schemeClr val="lt1"/>
                </a:solidFill>
                <a:latin typeface="Arial"/>
                <a:ea typeface="Arial"/>
                <a:cs typeface="Arial"/>
                <a:sym typeface="Arial"/>
              </a:rPr>
              <a:t>These are examples of Administrative and Work Practice Controls</a:t>
            </a:r>
          </a:p>
        </p:txBody>
      </p:sp>
      <p:sp>
        <p:nvSpPr>
          <p:cNvPr id="263" name="Shape 263"/>
          <p:cNvSpPr txBox="1"/>
          <p:nvPr/>
        </p:nvSpPr>
        <p:spPr>
          <a:xfrm>
            <a:off x="4694237" y="538162"/>
            <a:ext cx="2962275" cy="11430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Hazards</a:t>
            </a: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53"/>
                                        </p:tgtEl>
                                        <p:attrNameLst>
                                          <p:attrName>style.visibility</p:attrName>
                                        </p:attrNameLst>
                                      </p:cBhvr>
                                      <p:to>
                                        <p:strVal val="visible"/>
                                      </p:to>
                                    </p:set>
                                    <p:anim calcmode="lin" valueType="num">
                                      <p:cBhvr additive="base">
                                        <p:cTn dur="500"/>
                                        <p:tgtEl>
                                          <p:spTgt spid="253"/>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56"/>
                                        </p:tgtEl>
                                        <p:attrNameLst>
                                          <p:attrName>style.visibility</p:attrName>
                                        </p:attrNameLst>
                                      </p:cBhvr>
                                      <p:to>
                                        <p:strVal val="visible"/>
                                      </p:to>
                                    </p:set>
                                    <p:anim calcmode="lin" valueType="num">
                                      <p:cBhvr additive="base">
                                        <p:cTn dur="500"/>
                                        <p:tgtEl>
                                          <p:spTgt spid="256"/>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54"/>
                                        </p:tgtEl>
                                        <p:attrNameLst>
                                          <p:attrName>style.visibility</p:attrName>
                                        </p:attrNameLst>
                                      </p:cBhvr>
                                      <p:to>
                                        <p:strVal val="visible"/>
                                      </p:to>
                                    </p:set>
                                    <p:anim calcmode="lin" valueType="num">
                                      <p:cBhvr additive="base">
                                        <p:cTn dur="500"/>
                                        <p:tgtEl>
                                          <p:spTgt spid="254"/>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55"/>
                                        </p:tgtEl>
                                        <p:attrNameLst>
                                          <p:attrName>style.visibility</p:attrName>
                                        </p:attrNameLst>
                                      </p:cBhvr>
                                      <p:to>
                                        <p:strVal val="visible"/>
                                      </p:to>
                                    </p:set>
                                    <p:anim calcmode="lin" valueType="num">
                                      <p:cBhvr additive="base">
                                        <p:cTn dur="500"/>
                                        <p:tgtEl>
                                          <p:spTgt spid="255"/>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750"/>
                                        <p:tgtEl>
                                          <p:spTgt spid="262"/>
                                        </p:tgtEl>
                                      </p:cBhvr>
                                    </p:animEffect>
                                  </p:childTnLst>
                                </p:cTn>
                              </p:par>
                              <p:par>
                                <p:cTn fill="hold" nodeType="withEffect" presetClass="exit" presetID="10" presetSubtype="0">
                                  <p:stCondLst>
                                    <p:cond delay="0"/>
                                  </p:stCondLst>
                                  <p:childTnLst>
                                    <p:animEffect filter="fade" transition="out">
                                      <p:cBhvr>
                                        <p:cTn dur="500"/>
                                        <p:tgtEl>
                                          <p:spTgt spid="263"/>
                                        </p:tgtEl>
                                      </p:cBhvr>
                                    </p:animEffect>
                                    <p:set>
                                      <p:cBhvr>
                                        <p:cTn dur="1" fill="hold">
                                          <p:stCondLst>
                                            <p:cond delay="500"/>
                                          </p:stCondLst>
                                        </p:cTn>
                                        <p:tgtEl>
                                          <p:spTgt spid="263"/>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8" name="Shape 268"/>
        <p:cNvGrpSpPr/>
        <p:nvPr/>
      </p:nvGrpSpPr>
      <p:grpSpPr>
        <a:xfrm>
          <a:off x="0" y="0"/>
          <a:ext cx="0" cy="0"/>
          <a:chOff x="0" y="0"/>
          <a:chExt cx="0" cy="0"/>
        </a:xfrm>
      </p:grpSpPr>
      <p:sp>
        <p:nvSpPr>
          <p:cNvPr id="269" name="Shape 269"/>
          <p:cNvSpPr txBox="1"/>
          <p:nvPr>
            <p:ph type="title"/>
          </p:nvPr>
        </p:nvSpPr>
        <p:spPr>
          <a:xfrm>
            <a:off x="762000" y="533400"/>
            <a:ext cx="7696199" cy="11430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300" u="none" cap="none" strike="noStrike">
                <a:solidFill>
                  <a:schemeClr val="dk2"/>
                </a:solidFill>
                <a:latin typeface="Arial Black"/>
                <a:ea typeface="Arial Black"/>
                <a:cs typeface="Arial Black"/>
                <a:sym typeface="Arial Black"/>
              </a:rPr>
              <a:t>Responsibilities</a:t>
            </a:r>
          </a:p>
        </p:txBody>
      </p:sp>
      <p:sp>
        <p:nvSpPr>
          <p:cNvPr id="270" name="Shape 270"/>
          <p:cNvSpPr txBox="1"/>
          <p:nvPr>
            <p:ph idx="1" type="body"/>
          </p:nvPr>
        </p:nvSpPr>
        <p:spPr>
          <a:xfrm>
            <a:off x="762000" y="1905000"/>
            <a:ext cx="3783012" cy="4038599"/>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chemeClr val="lt2"/>
              </a:buClr>
              <a:buSzPct val="70000"/>
              <a:buFont typeface="Noto Sans Symbols"/>
              <a:buChar char="●"/>
            </a:pPr>
            <a:r>
              <a:rPr b="1" i="0" lang="en-US" sz="2600" u="none" cap="none" strike="noStrike">
                <a:solidFill>
                  <a:schemeClr val="dk1"/>
                </a:solidFill>
                <a:latin typeface="Arial"/>
                <a:ea typeface="Arial"/>
                <a:cs typeface="Arial"/>
                <a:sym typeface="Arial"/>
              </a:rPr>
              <a:t>Employer</a:t>
            </a:r>
          </a:p>
          <a:p>
            <a:pPr indent="-285750" lvl="1" marL="742950" marR="0" rtl="0" algn="l">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Assess workplace for hazards</a:t>
            </a:r>
          </a:p>
          <a:p>
            <a:pPr indent="-285750" lvl="1" marL="742950" marR="0" rtl="0" algn="l">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Provide PPE</a:t>
            </a:r>
          </a:p>
          <a:p>
            <a:pPr indent="-285750" lvl="1" marL="742950" marR="0" rtl="0" algn="l">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Determine when to use </a:t>
            </a:r>
          </a:p>
          <a:p>
            <a:pPr indent="-285750" lvl="1" marL="742950" marR="0" rtl="0" algn="l">
              <a:spcBef>
                <a:spcPts val="440"/>
              </a:spcBef>
              <a:spcAft>
                <a:spcPts val="0"/>
              </a:spcAft>
              <a:buClr>
                <a:schemeClr val="accent1"/>
              </a:buClr>
              <a:buSzPct val="150000"/>
              <a:buFont typeface="Arial"/>
              <a:buChar char="•"/>
            </a:pPr>
            <a:r>
              <a:rPr b="0" i="0" lang="en-US" sz="2200" u="none" cap="none" strike="noStrike">
                <a:solidFill>
                  <a:schemeClr val="dk1"/>
                </a:solidFill>
                <a:latin typeface="Arial"/>
                <a:ea typeface="Arial"/>
                <a:cs typeface="Arial"/>
                <a:sym typeface="Arial"/>
              </a:rPr>
              <a:t>Provide PPE training for employees and instruction in proper use</a:t>
            </a:r>
          </a:p>
          <a:p>
            <a:pPr indent="-285750" lvl="1" marL="742950" marR="0" rtl="0" algn="l">
              <a:spcBef>
                <a:spcPts val="440"/>
              </a:spcBef>
              <a:spcAft>
                <a:spcPts val="0"/>
              </a:spcAft>
              <a:buClr>
                <a:schemeClr val="accent1"/>
              </a:buClr>
              <a:buSzPct val="150000"/>
              <a:buFont typeface="Arial"/>
              <a:buNone/>
            </a:pPr>
            <a:r>
              <a:t/>
            </a:r>
            <a:endParaRPr b="0" i="0" sz="2200" u="none" cap="none" strike="noStrike">
              <a:solidFill>
                <a:schemeClr val="dk1"/>
              </a:solidFill>
              <a:latin typeface="Arial"/>
              <a:ea typeface="Arial"/>
              <a:cs typeface="Arial"/>
              <a:sym typeface="Arial"/>
            </a:endParaRPr>
          </a:p>
        </p:txBody>
      </p:sp>
      <p:sp>
        <p:nvSpPr>
          <p:cNvPr id="271" name="Shape 271"/>
          <p:cNvSpPr txBox="1"/>
          <p:nvPr/>
        </p:nvSpPr>
        <p:spPr>
          <a:xfrm>
            <a:off x="6858000" y="6400800"/>
            <a:ext cx="1600199" cy="457200"/>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rgbClr val="C00000"/>
              </a:buClr>
              <a:buSzPct val="25000"/>
              <a:buFont typeface="Noto Sans Symbols"/>
              <a:buNone/>
            </a:pPr>
            <a:fld id="{00000000-1234-1234-1234-123412341234}" type="slidenum">
              <a:rPr b="0" i="0" lang="en-US" sz="1200" u="none" cap="none" strike="noStrike">
                <a:solidFill>
                  <a:srgbClr val="C00000"/>
                </a:solidFill>
                <a:latin typeface="Arial"/>
                <a:ea typeface="Arial"/>
                <a:cs typeface="Arial"/>
                <a:sym typeface="Arial"/>
              </a:rPr>
              <a:t>‹#›</a:t>
            </a:fld>
          </a:p>
        </p:txBody>
      </p:sp>
      <p:pic>
        <p:nvPicPr>
          <p:cNvPr id="272" name="Shape 272"/>
          <p:cNvPicPr preferRelativeResize="0"/>
          <p:nvPr/>
        </p:nvPicPr>
        <p:blipFill rotWithShape="1">
          <a:blip r:embed="rId3">
            <a:alphaModFix/>
          </a:blip>
          <a:srcRect b="0" l="0" r="0" t="0"/>
          <a:stretch/>
        </p:blipFill>
        <p:spPr>
          <a:xfrm>
            <a:off x="4928392" y="2037638"/>
            <a:ext cx="3859213" cy="3444875"/>
          </a:xfrm>
          <a:prstGeom prst="rect">
            <a:avLst/>
          </a:prstGeom>
          <a:noFill/>
          <a:ln>
            <a:noFill/>
          </a:ln>
        </p:spPr>
      </p:pic>
    </p:spTree>
  </p:cSld>
  <p:clrMapOvr>
    <a:masterClrMapping/>
  </p:clrMapOvr>
  <p:transition>
    <p:fade/>
  </p:transition>
</p:sld>
</file>

<file path=ppt/theme/theme1.xml><?xml version="1.0" encoding="utf-8"?>
<a:theme xmlns:a="http://schemas.openxmlformats.org/drawingml/2006/main" xmlns:r="http://schemas.openxmlformats.org/officeDocument/2006/relationships"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