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9" r:id="rId5"/>
    <p:sldId id="257" r:id="rId6"/>
    <p:sldId id="264" r:id="rId7"/>
    <p:sldId id="273" r:id="rId8"/>
    <p:sldId id="271" r:id="rId9"/>
    <p:sldId id="274" r:id="rId10"/>
    <p:sldId id="270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4FD"/>
    <a:srgbClr val="FFFFFF"/>
    <a:srgbClr val="0D0D0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E0C8D4-BEAA-482E-A0B2-6842D00F283C}" v="12" dt="2020-01-07T00:45:39.7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30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y Cleary" userId="e0793f65-e89b-4bf8-aca5-2f2392f0ce6c" providerId="ADAL" clId="{B9E0C8D4-BEAA-482E-A0B2-6842D00F283C}"/>
    <pc:docChg chg="modSld">
      <pc:chgData name="Andy Cleary" userId="e0793f65-e89b-4bf8-aca5-2f2392f0ce6c" providerId="ADAL" clId="{B9E0C8D4-BEAA-482E-A0B2-6842D00F283C}" dt="2020-01-07T00:45:39.731" v="11" actId="20577"/>
      <pc:docMkLst>
        <pc:docMk/>
      </pc:docMkLst>
      <pc:sldChg chg="modSp">
        <pc:chgData name="Andy Cleary" userId="e0793f65-e89b-4bf8-aca5-2f2392f0ce6c" providerId="ADAL" clId="{B9E0C8D4-BEAA-482E-A0B2-6842D00F283C}" dt="2020-01-07T00:45:39.731" v="11" actId="20577"/>
        <pc:sldMkLst>
          <pc:docMk/>
          <pc:sldMk cId="3288470845" sldId="257"/>
        </pc:sldMkLst>
        <pc:graphicFrameChg chg="mod">
          <ac:chgData name="Andy Cleary" userId="e0793f65-e89b-4bf8-aca5-2f2392f0ce6c" providerId="ADAL" clId="{B9E0C8D4-BEAA-482E-A0B2-6842D00F283C}" dt="2020-01-07T00:45:39.731" v="11" actId="20577"/>
          <ac:graphicFrameMkLst>
            <pc:docMk/>
            <pc:sldMk cId="3288470845" sldId="257"/>
            <ac:graphicFrameMk id="5" creationId="{C1DBDB0A-0F42-4219-A394-3DAB1E437C2C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0E909-3FAF-4350-A575-FC8D32A1EEF3}" type="doc">
      <dgm:prSet loTypeId="urn:microsoft.com/office/officeart/2005/8/layout/process4" loCatId="process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405A14E-BF09-4EBB-94DD-F98885AD9238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defRPr cap="all"/>
          </a:pP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Crew tasked with changing cut out. They have permission to take an outage on the transformer, but the primary must stay energized</a:t>
          </a:r>
        </a:p>
      </dgm:t>
    </dgm:pt>
    <dgm:pt modelId="{672BD971-DD8E-43A8-8FF4-02FF98A2B054}" type="parTrans" cxnId="{6CA9686A-F5CE-442A-A119-0BCFFD1AD26C}">
      <dgm:prSet/>
      <dgm:spPr/>
      <dgm:t>
        <a:bodyPr/>
        <a:lstStyle/>
        <a:p>
          <a:endParaRPr lang="en-US"/>
        </a:p>
      </dgm:t>
    </dgm:pt>
    <dgm:pt modelId="{BAF29D5C-5532-4DDA-9F1F-8C91843C7110}" type="sibTrans" cxnId="{6CA9686A-F5CE-442A-A119-0BCFFD1AD26C}">
      <dgm:prSet/>
      <dgm:spPr/>
      <dgm:t>
        <a:bodyPr/>
        <a:lstStyle/>
        <a:p>
          <a:endParaRPr lang="en-US"/>
        </a:p>
      </dgm:t>
    </dgm:pt>
    <dgm:pt modelId="{5BB979E0-5B41-4D6D-A7C8-F261D501B5B1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defRPr cap="all"/>
          </a:pPr>
          <a:r>
            <a:rPr lang="en-US"/>
            <a:t>Identify ALL Insulate </a:t>
          </a:r>
          <a:r>
            <a:rPr lang="en-US" dirty="0"/>
            <a:t>and Isolate opportunities</a:t>
          </a:r>
        </a:p>
      </dgm:t>
    </dgm:pt>
    <dgm:pt modelId="{73E7B772-5557-44F7-91C4-FFB401675240}" type="parTrans" cxnId="{F075D536-B5A0-4DF4-B901-3594F9DA544C}">
      <dgm:prSet/>
      <dgm:spPr/>
      <dgm:t>
        <a:bodyPr/>
        <a:lstStyle/>
        <a:p>
          <a:endParaRPr lang="en-US"/>
        </a:p>
      </dgm:t>
    </dgm:pt>
    <dgm:pt modelId="{02B69088-6FC8-47AD-9476-3EB56FC31215}" type="sibTrans" cxnId="{F075D536-B5A0-4DF4-B901-3594F9DA544C}">
      <dgm:prSet/>
      <dgm:spPr/>
      <dgm:t>
        <a:bodyPr/>
        <a:lstStyle/>
        <a:p>
          <a:endParaRPr lang="en-US"/>
        </a:p>
      </dgm:t>
    </dgm:pt>
    <dgm:pt modelId="{D04A4AF2-6943-4CBC-B1F2-62642C21BCF5}" type="pres">
      <dgm:prSet presAssocID="{FD70E909-3FAF-4350-A575-FC8D32A1EEF3}" presName="Name0" presStyleCnt="0">
        <dgm:presLayoutVars>
          <dgm:dir/>
          <dgm:animLvl val="lvl"/>
          <dgm:resizeHandles val="exact"/>
        </dgm:presLayoutVars>
      </dgm:prSet>
      <dgm:spPr/>
    </dgm:pt>
    <dgm:pt modelId="{A3A57CF2-DC3A-4CD1-ADCD-4469C29CCAA5}" type="pres">
      <dgm:prSet presAssocID="{5BB979E0-5B41-4D6D-A7C8-F261D501B5B1}" presName="boxAndChildren" presStyleCnt="0"/>
      <dgm:spPr/>
    </dgm:pt>
    <dgm:pt modelId="{5051B5F9-C409-441E-8A0D-F708CCB74806}" type="pres">
      <dgm:prSet presAssocID="{5BB979E0-5B41-4D6D-A7C8-F261D501B5B1}" presName="parentTextBox" presStyleLbl="node1" presStyleIdx="0" presStyleCnt="2" custLinFactNeighborY="-3168"/>
      <dgm:spPr/>
    </dgm:pt>
    <dgm:pt modelId="{563D59BB-D7A4-45F6-A037-21E191BC37B4}" type="pres">
      <dgm:prSet presAssocID="{BAF29D5C-5532-4DDA-9F1F-8C91843C7110}" presName="sp" presStyleCnt="0"/>
      <dgm:spPr/>
    </dgm:pt>
    <dgm:pt modelId="{4DE9F8E5-938F-4647-A736-A723537A9F67}" type="pres">
      <dgm:prSet presAssocID="{3405A14E-BF09-4EBB-94DD-F98885AD9238}" presName="arrowAndChildren" presStyleCnt="0"/>
      <dgm:spPr/>
    </dgm:pt>
    <dgm:pt modelId="{EB05CD93-A21D-4366-B1BB-6BF5518A637F}" type="pres">
      <dgm:prSet presAssocID="{3405A14E-BF09-4EBB-94DD-F98885AD9238}" presName="parentTextArrow" presStyleLbl="node1" presStyleIdx="1" presStyleCnt="2" custLinFactNeighborY="-332"/>
      <dgm:spPr/>
    </dgm:pt>
  </dgm:ptLst>
  <dgm:cxnLst>
    <dgm:cxn modelId="{F9576B01-1985-4D1A-B42C-64EECFAD4E55}" type="presOf" srcId="{3405A14E-BF09-4EBB-94DD-F98885AD9238}" destId="{EB05CD93-A21D-4366-B1BB-6BF5518A637F}" srcOrd="0" destOrd="0" presId="urn:microsoft.com/office/officeart/2005/8/layout/process4"/>
    <dgm:cxn modelId="{F075D536-B5A0-4DF4-B901-3594F9DA544C}" srcId="{FD70E909-3FAF-4350-A575-FC8D32A1EEF3}" destId="{5BB979E0-5B41-4D6D-A7C8-F261D501B5B1}" srcOrd="1" destOrd="0" parTransId="{73E7B772-5557-44F7-91C4-FFB401675240}" sibTransId="{02B69088-6FC8-47AD-9476-3EB56FC31215}"/>
    <dgm:cxn modelId="{6CA9686A-F5CE-442A-A119-0BCFFD1AD26C}" srcId="{FD70E909-3FAF-4350-A575-FC8D32A1EEF3}" destId="{3405A14E-BF09-4EBB-94DD-F98885AD9238}" srcOrd="0" destOrd="0" parTransId="{672BD971-DD8E-43A8-8FF4-02FF98A2B054}" sibTransId="{BAF29D5C-5532-4DDA-9F1F-8C91843C7110}"/>
    <dgm:cxn modelId="{D21CB1CD-9EDA-4ED1-BA41-D6D6E52D3F13}" type="presOf" srcId="{FD70E909-3FAF-4350-A575-FC8D32A1EEF3}" destId="{D04A4AF2-6943-4CBC-B1F2-62642C21BCF5}" srcOrd="0" destOrd="0" presId="urn:microsoft.com/office/officeart/2005/8/layout/process4"/>
    <dgm:cxn modelId="{E46D21DD-555C-4890-BC98-033F44E987B0}" type="presOf" srcId="{5BB979E0-5B41-4D6D-A7C8-F261D501B5B1}" destId="{5051B5F9-C409-441E-8A0D-F708CCB74806}" srcOrd="0" destOrd="0" presId="urn:microsoft.com/office/officeart/2005/8/layout/process4"/>
    <dgm:cxn modelId="{ADD48B17-D46C-46BD-AFE9-0E8DC1A3AEAC}" type="presParOf" srcId="{D04A4AF2-6943-4CBC-B1F2-62642C21BCF5}" destId="{A3A57CF2-DC3A-4CD1-ADCD-4469C29CCAA5}" srcOrd="0" destOrd="0" presId="urn:microsoft.com/office/officeart/2005/8/layout/process4"/>
    <dgm:cxn modelId="{7B3AEF50-D309-4F4A-A353-54FB93CB73E5}" type="presParOf" srcId="{A3A57CF2-DC3A-4CD1-ADCD-4469C29CCAA5}" destId="{5051B5F9-C409-441E-8A0D-F708CCB74806}" srcOrd="0" destOrd="0" presId="urn:microsoft.com/office/officeart/2005/8/layout/process4"/>
    <dgm:cxn modelId="{7F609E7A-1E37-4C27-91A4-BC0E81A58388}" type="presParOf" srcId="{D04A4AF2-6943-4CBC-B1F2-62642C21BCF5}" destId="{563D59BB-D7A4-45F6-A037-21E191BC37B4}" srcOrd="1" destOrd="0" presId="urn:microsoft.com/office/officeart/2005/8/layout/process4"/>
    <dgm:cxn modelId="{4C872CB2-0C15-48E5-941E-67709488A076}" type="presParOf" srcId="{D04A4AF2-6943-4CBC-B1F2-62642C21BCF5}" destId="{4DE9F8E5-938F-4647-A736-A723537A9F67}" srcOrd="2" destOrd="0" presId="urn:microsoft.com/office/officeart/2005/8/layout/process4"/>
    <dgm:cxn modelId="{559BD3FF-4454-44DD-B9C4-BC2A7F5E03FF}" type="presParOf" srcId="{4DE9F8E5-938F-4647-A736-A723537A9F67}" destId="{EB05CD93-A21D-4366-B1BB-6BF5518A637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51B5F9-C409-441E-8A0D-F708CCB74806}">
      <dsp:nvSpPr>
        <dsp:cNvPr id="0" name=""/>
        <dsp:cNvSpPr/>
      </dsp:nvSpPr>
      <dsp:spPr>
        <a:xfrm>
          <a:off x="0" y="3281910"/>
          <a:ext cx="5803773" cy="2198996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/>
            <a:t>Identify ALL Insulate </a:t>
          </a:r>
          <a:r>
            <a:rPr lang="en-US" sz="2600" kern="1200" dirty="0"/>
            <a:t>and Isolate opportunities</a:t>
          </a:r>
        </a:p>
      </dsp:txBody>
      <dsp:txXfrm>
        <a:off x="0" y="3281910"/>
        <a:ext cx="5803773" cy="2198996"/>
      </dsp:txXfrm>
    </dsp:sp>
    <dsp:sp modelId="{EB05CD93-A21D-4366-B1BB-6BF5518A637F}">
      <dsp:nvSpPr>
        <dsp:cNvPr id="0" name=""/>
        <dsp:cNvSpPr/>
      </dsp:nvSpPr>
      <dsp:spPr>
        <a:xfrm rot="10800000">
          <a:off x="0" y="0"/>
          <a:ext cx="5803773" cy="3382055"/>
        </a:xfrm>
        <a:prstGeom prst="upArrowCallou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Crew tasked with changing cut out. They have permission to take an outage on the transformer, but the primary must stay energized</a:t>
          </a:r>
        </a:p>
      </dsp:txBody>
      <dsp:txXfrm rot="10800000">
        <a:off x="0" y="0"/>
        <a:ext cx="5803773" cy="2197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57EEA-D337-4A01-BE2C-CF87E3B7232B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31EC1-95AA-44CF-B1D1-23CA070E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5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61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presenter will describe the scene and the job, this is a multi-circuit 12470v system with a single-phase transformer. The job is to change out the cutout, both primary circuits must remain energized, but the transformer can be de-energized. So what do we do first? Insulate or Isolate?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091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will discuss Insulating is first as it offers protection to the worker for the remainder of their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19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to go over Proper Insulation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Crew Members are wearing properly rated Gloves and Sleeves from Cradle to Cradle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Overhead phases are covered on the way into the work zone and only uncovered once the job is finished and on the way out of the work zone.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Insulator covers are used to prevent any inadvertent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 blanket is placed on the arm to protect any second point of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Insulation is applied to the </a:t>
            </a:r>
            <a:r>
              <a:rPr lang="en-US" dirty="0" err="1"/>
              <a:t>CrossArm</a:t>
            </a:r>
            <a:r>
              <a:rPr lang="en-US" dirty="0"/>
              <a:t> brace and Neutral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482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the work zone is insulated we will look at Isolation opportunities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59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to go over Proper Isolation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Cutout opened with approved Load Break tool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High Side jumper removed and coiled 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Bottom jumper from transformer to cutout removed and coiled 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Lightening Arrestor jumper removed and coiled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94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Once the work is complete, we simply reverse the isolation and Insulation process. </a:t>
            </a:r>
            <a:r>
              <a:rPr lang="en-US"/>
              <a:t>Additional items to </a:t>
            </a:r>
            <a:r>
              <a:rPr lang="en-US" dirty="0"/>
              <a:t>keep in mind: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Live Line Tools can be used to prevent workers approaching MAD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Always keep Extended Reach in mind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81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C9DD1-5879-487E-B3A0-4DB04063E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E7152A-BD7C-4361-8EC1-D3780CF845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9E03E-FA69-4F82-B073-078C8C099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9B6FC-1A2B-4AF6-8A75-CAEF86A17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8CC06-9708-49B2-BAC5-F1E54FE1C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19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0DB7-08DF-456F-B0CA-41AB157FE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0F7DD8-BC82-4B44-91C3-FFA188F00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C49E1-532D-4313-AA45-EF879B2B3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9BD3A-4DCC-4E9B-A34D-C24D926E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30573-034E-4AD8-BFEC-30612652C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53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24889C-A3E6-44FA-8F7F-7F08216BBE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BF0E6E-0E84-451E-82B7-EEBD585FFF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7182D-93CA-4450-A744-6439C2CA8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46C10-157D-4C2D-B761-D71736E9A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8DAAC-94D3-4E8C-8571-4DEB4C7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56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F7455-218D-4643-91B0-F3BBAFED1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F217A-C8E2-4E42-A422-EE76F7629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2AFE5-C7EC-40CA-B369-8F1C98C20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15FC4-3C56-4AF3-8B03-0BE975119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FBE4C7-AF5E-4134-9A1A-35F40BB43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8480D-E515-43CC-8C67-4EEC97C5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78BCA-0BA1-4123-B799-3DB8365BF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4C3EE-8E15-4A21-BF33-9FA30254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A5D01-FA0E-425D-AC18-B57CD94CD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6800E-4F06-4C83-8FFB-DCB5AFD3C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71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314C6-437A-409E-888D-9016F3A01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73484-D994-4517-99FC-E3DCA7D77E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4ADD9-4B0B-4712-ACF8-EAECEFACE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D361C-E1E4-48B1-B4AB-CE0223584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E5D4C4-D8C5-47F6-9226-75A2A77E2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84AE8-7AB9-4A1C-B5D1-E4B0B06BF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8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9E3FB-B55D-41F8-815C-E653C1C12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5B5161-2727-4FE0-A212-D72461A6D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6AEB7F-3957-46A8-A551-D92EDBEE8B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920C23-C9CE-403D-AF9F-7B2743AF19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AB803A-CD8B-4D95-B999-E60334F6BF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F30469-E16B-422B-92E4-179BB8D1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6B6C45-BE79-482E-8F86-A09E88B9B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1B4E78-9CB7-49A1-BA99-19B32016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9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D82FE-7754-4227-AD79-2C031B622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129084-C408-4D35-B720-1DEFD116F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AD73E-4E26-43D4-A7C0-774827A36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07B114-0021-4B0E-BFB4-A5183079F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8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CB73A3-4E7A-4E96-88B4-4B281F53F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59B047-71B4-4F20-847A-99E4AF85C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D8E35-336D-4BE6-88C3-0125184F3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7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58FE5-C2D5-4762-BBE6-1A6D9C6B1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22920-3937-4DF1-AE1A-4CB05FE25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46332C-99CB-4E6B-B25C-82792DED55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CA6C0-F057-440D-8206-C5D0067BF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9762B-7B10-4448-A07F-3F49F5BCE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9A66C4-8265-4556-A6FD-EB6EF423E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5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3AA59-9CB9-4FD6-993D-F85576EC4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B1B079-F139-4B36-AD50-EDCDF1BE5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3A1E86-AF0D-43D7-A451-0DAEE1A6F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5C65C4-0AA0-49C3-BB26-535F344F5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8D125-547A-4745-A078-88E3C2C9B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71F251-43E3-49B5-AC1E-C8239A155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55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8CDBA6-FB93-485E-BF38-E3D6FF7B2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A39BD-313E-490A-9D32-073611C58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1017B-8F25-4DB0-98A4-8171E8C43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6CD31-79B3-435A-A8FA-74E5194C1AB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46645-1F89-4456-A02C-2E5250C602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64D2D-95B5-4583-8F1E-07E3AFA45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34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712649">
            <a:off x="6328904" y="3035801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56CD1A6-95F2-4DCF-B62F-AA674726A971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1450D74-C759-420C-92A7-51B101762940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2BD9D8-9148-4C28-926C-CF92571A7C8E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E7310121-EA60-4A91-BF5A-5B66B9FBB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84C065F6-4F41-4956-8A68-1A672B250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57" y="733288"/>
            <a:ext cx="3010988" cy="1325563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Insulate and Isolate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2C619D4-A296-46FD-856E-ECBC19578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7332" y="4339557"/>
            <a:ext cx="3809001" cy="900157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Practical Scenario</a:t>
            </a:r>
          </a:p>
        </p:txBody>
      </p:sp>
    </p:spTree>
    <p:extLst>
      <p:ext uri="{BB962C8B-B14F-4D97-AF65-F5344CB8AC3E}">
        <p14:creationId xmlns:p14="http://schemas.microsoft.com/office/powerpoint/2010/main" val="2401667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80E66-F8C2-48F8-B7C3-241FEBFF9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" y="258442"/>
            <a:ext cx="5007483" cy="2141858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 Insulate &amp; Isolate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1DBDB0A-0F42-4219-A394-3DAB1E437C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255065"/>
              </p:ext>
            </p:extLst>
          </p:nvPr>
        </p:nvGraphicFramePr>
        <p:xfrm>
          <a:off x="6257925" y="46264"/>
          <a:ext cx="5803773" cy="5553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8CC467B0-260B-4BBC-9987-4EBFDB16DE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91916"/>
            <a:ext cx="17526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7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712649">
            <a:off x="6328904" y="3035801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56CD1A6-95F2-4DCF-B62F-AA674726A971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1450D74-C759-420C-92A7-51B101762940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2BD9D8-9148-4C28-926C-CF92571A7C8E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E7310121-EA60-4A91-BF5A-5B66B9FBB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38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712649">
            <a:off x="6328904" y="3035801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56CD1A6-95F2-4DCF-B62F-AA674726A971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1450D74-C759-420C-92A7-51B101762940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2BD9D8-9148-4C28-926C-CF92571A7C8E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E7310121-EA60-4A91-BF5A-5B66B9FBB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3447910-451F-46DD-8F29-D2B5E72A8EF8}"/>
              </a:ext>
            </a:extLst>
          </p:cNvPr>
          <p:cNvSpPr txBox="1"/>
          <p:nvPr/>
        </p:nvSpPr>
        <p:spPr>
          <a:xfrm>
            <a:off x="7620000" y="5406013"/>
            <a:ext cx="2218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Insulate</a:t>
            </a:r>
          </a:p>
        </p:txBody>
      </p:sp>
    </p:spTree>
    <p:extLst>
      <p:ext uri="{BB962C8B-B14F-4D97-AF65-F5344CB8AC3E}">
        <p14:creationId xmlns:p14="http://schemas.microsoft.com/office/powerpoint/2010/main" val="296634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2548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Insulated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359113" y="1923698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7DE089-4E9D-40CE-8FFA-4813DDD2A242}"/>
              </a:ext>
            </a:extLst>
          </p:cNvPr>
          <p:cNvSpPr/>
          <p:nvPr/>
        </p:nvSpPr>
        <p:spPr>
          <a:xfrm>
            <a:off x="5667234" y="1874278"/>
            <a:ext cx="403427" cy="21292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609588">
            <a:off x="6316650" y="3019966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8338E42-0B73-474B-8E16-793F89A6DBF2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81BCFC8-6B60-4FEA-AA11-FE6416A01ECC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4807BA2-DD1E-4181-8277-B87FC3666374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0A7D7A2D-320A-4944-9F56-0B59A4B05531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6E5DE3C-36D2-4376-8030-41C39448418F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1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18882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Isolate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359113" y="1923698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7DE089-4E9D-40CE-8FFA-4813DDD2A242}"/>
              </a:ext>
            </a:extLst>
          </p:cNvPr>
          <p:cNvSpPr/>
          <p:nvPr/>
        </p:nvSpPr>
        <p:spPr>
          <a:xfrm>
            <a:off x="5667234" y="1874278"/>
            <a:ext cx="403427" cy="21292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609588">
            <a:off x="6316650" y="3019966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8338E42-0B73-474B-8E16-793F89A6DBF2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81BCFC8-6B60-4FEA-AA11-FE6416A01ECC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4807BA2-DD1E-4181-8277-B87FC3666374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623F794-39F3-4EB8-A832-77895CF2BCB4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79C2CC9B-B884-413A-9ECA-EC40F19DF836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97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10052966">
            <a:off x="6326406" y="3439409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 rot="19389834">
            <a:off x="4137871" y="4589415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 rot="19410977">
            <a:off x="4046110" y="46073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 rot="19264630">
            <a:off x="4133771" y="470932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2218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Isolated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455DC1A-7C04-4820-8522-685DC3992FAC}"/>
              </a:ext>
            </a:extLst>
          </p:cNvPr>
          <p:cNvSpPr/>
          <p:nvPr/>
        </p:nvSpPr>
        <p:spPr>
          <a:xfrm>
            <a:off x="5574670" y="2675931"/>
            <a:ext cx="217464" cy="131989"/>
          </a:xfrm>
          <a:custGeom>
            <a:avLst/>
            <a:gdLst>
              <a:gd name="connsiteX0" fmla="*/ 184084 w 283084"/>
              <a:gd name="connsiteY0" fmla="*/ 161740 h 161740"/>
              <a:gd name="connsiteX1" fmla="*/ 263597 w 283084"/>
              <a:gd name="connsiteY1" fmla="*/ 121983 h 161740"/>
              <a:gd name="connsiteX2" fmla="*/ 271548 w 283084"/>
              <a:gd name="connsiteY2" fmla="*/ 34519 h 161740"/>
              <a:gd name="connsiteX3" fmla="*/ 124449 w 283084"/>
              <a:gd name="connsiteY3" fmla="*/ 2714 h 161740"/>
              <a:gd name="connsiteX4" fmla="*/ 1204 w 283084"/>
              <a:gd name="connsiteY4" fmla="*/ 98129 h 161740"/>
              <a:gd name="connsiteX5" fmla="*/ 68790 w 283084"/>
              <a:gd name="connsiteY5" fmla="*/ 157764 h 161740"/>
              <a:gd name="connsiteX6" fmla="*/ 184084 w 283084"/>
              <a:gd name="connsiteY6" fmla="*/ 106081 h 161740"/>
              <a:gd name="connsiteX7" fmla="*/ 223840 w 283084"/>
              <a:gd name="connsiteY7" fmla="*/ 74275 h 161740"/>
              <a:gd name="connsiteX8" fmla="*/ 128425 w 283084"/>
              <a:gd name="connsiteY8" fmla="*/ 42470 h 161740"/>
              <a:gd name="connsiteX9" fmla="*/ 100595 w 283084"/>
              <a:gd name="connsiteY9" fmla="*/ 94154 h 161740"/>
              <a:gd name="connsiteX10" fmla="*/ 92644 w 283084"/>
              <a:gd name="connsiteY10" fmla="*/ 102105 h 16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084" h="161740">
                <a:moveTo>
                  <a:pt x="184084" y="161740"/>
                </a:moveTo>
                <a:lnTo>
                  <a:pt x="263597" y="121983"/>
                </a:lnTo>
                <a:cubicBezTo>
                  <a:pt x="278174" y="100779"/>
                  <a:pt x="294739" y="54397"/>
                  <a:pt x="271548" y="34519"/>
                </a:cubicBezTo>
                <a:cubicBezTo>
                  <a:pt x="248357" y="14641"/>
                  <a:pt x="169506" y="-7888"/>
                  <a:pt x="124449" y="2714"/>
                </a:cubicBezTo>
                <a:cubicBezTo>
                  <a:pt x="79392" y="13316"/>
                  <a:pt x="1204" y="98129"/>
                  <a:pt x="1204" y="98129"/>
                </a:cubicBezTo>
                <a:cubicBezTo>
                  <a:pt x="-8073" y="123971"/>
                  <a:pt x="38310" y="156439"/>
                  <a:pt x="68790" y="157764"/>
                </a:cubicBezTo>
                <a:cubicBezTo>
                  <a:pt x="99270" y="159089"/>
                  <a:pt x="184084" y="106081"/>
                  <a:pt x="184084" y="106081"/>
                </a:cubicBezTo>
                <a:cubicBezTo>
                  <a:pt x="209926" y="92166"/>
                  <a:pt x="233117" y="84877"/>
                  <a:pt x="223840" y="74275"/>
                </a:cubicBezTo>
                <a:cubicBezTo>
                  <a:pt x="214563" y="63673"/>
                  <a:pt x="148966" y="39157"/>
                  <a:pt x="128425" y="42470"/>
                </a:cubicBezTo>
                <a:cubicBezTo>
                  <a:pt x="107884" y="45783"/>
                  <a:pt x="100595" y="94154"/>
                  <a:pt x="100595" y="94154"/>
                </a:cubicBezTo>
                <a:cubicBezTo>
                  <a:pt x="94632" y="104093"/>
                  <a:pt x="93638" y="103099"/>
                  <a:pt x="92644" y="102105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1EF738D-2143-4D48-8A8F-F660D40F3494}"/>
              </a:ext>
            </a:extLst>
          </p:cNvPr>
          <p:cNvSpPr/>
          <p:nvPr/>
        </p:nvSpPr>
        <p:spPr>
          <a:xfrm>
            <a:off x="6185609" y="2773084"/>
            <a:ext cx="181456" cy="174885"/>
          </a:xfrm>
          <a:custGeom>
            <a:avLst/>
            <a:gdLst>
              <a:gd name="connsiteX0" fmla="*/ 111502 w 309004"/>
              <a:gd name="connsiteY0" fmla="*/ 248102 h 253098"/>
              <a:gd name="connsiteX1" fmla="*/ 198944 w 309004"/>
              <a:gd name="connsiteY1" fmla="*/ 243105 h 253098"/>
              <a:gd name="connsiteX2" fmla="*/ 303876 w 309004"/>
              <a:gd name="connsiteY2" fmla="*/ 158161 h 253098"/>
              <a:gd name="connsiteX3" fmla="*/ 278892 w 309004"/>
              <a:gd name="connsiteY3" fmla="*/ 83210 h 253098"/>
              <a:gd name="connsiteX4" fmla="*/ 158971 w 309004"/>
              <a:gd name="connsiteY4" fmla="*/ 5761 h 253098"/>
              <a:gd name="connsiteX5" fmla="*/ 21561 w 309004"/>
              <a:gd name="connsiteY5" fmla="*/ 18253 h 253098"/>
              <a:gd name="connsiteX6" fmla="*/ 1574 w 309004"/>
              <a:gd name="connsiteY6" fmla="*/ 118187 h 253098"/>
              <a:gd name="connsiteX7" fmla="*/ 34053 w 309004"/>
              <a:gd name="connsiteY7" fmla="*/ 193138 h 253098"/>
              <a:gd name="connsiteX8" fmla="*/ 133987 w 309004"/>
              <a:gd name="connsiteY8" fmla="*/ 203131 h 253098"/>
              <a:gd name="connsiteX9" fmla="*/ 206440 w 309004"/>
              <a:gd name="connsiteY9" fmla="*/ 165656 h 253098"/>
              <a:gd name="connsiteX10" fmla="*/ 218931 w 309004"/>
              <a:gd name="connsiteY10" fmla="*/ 88207 h 253098"/>
              <a:gd name="connsiteX11" fmla="*/ 116499 w 309004"/>
              <a:gd name="connsiteY11" fmla="*/ 63223 h 253098"/>
              <a:gd name="connsiteX12" fmla="*/ 56538 w 309004"/>
              <a:gd name="connsiteY12" fmla="*/ 95702 h 253098"/>
              <a:gd name="connsiteX13" fmla="*/ 79023 w 309004"/>
              <a:gd name="connsiteY13" fmla="*/ 143171 h 253098"/>
              <a:gd name="connsiteX14" fmla="*/ 153974 w 309004"/>
              <a:gd name="connsiteY14" fmla="*/ 128180 h 25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004" h="253098">
                <a:moveTo>
                  <a:pt x="111502" y="248102"/>
                </a:moveTo>
                <a:cubicBezTo>
                  <a:pt x="139192" y="253098"/>
                  <a:pt x="166882" y="258095"/>
                  <a:pt x="198944" y="243105"/>
                </a:cubicBezTo>
                <a:cubicBezTo>
                  <a:pt x="231006" y="228115"/>
                  <a:pt x="290551" y="184810"/>
                  <a:pt x="303876" y="158161"/>
                </a:cubicBezTo>
                <a:cubicBezTo>
                  <a:pt x="317201" y="131512"/>
                  <a:pt x="303043" y="108610"/>
                  <a:pt x="278892" y="83210"/>
                </a:cubicBezTo>
                <a:cubicBezTo>
                  <a:pt x="254741" y="57810"/>
                  <a:pt x="201860" y="16587"/>
                  <a:pt x="158971" y="5761"/>
                </a:cubicBezTo>
                <a:cubicBezTo>
                  <a:pt x="116083" y="-5065"/>
                  <a:pt x="47794" y="-485"/>
                  <a:pt x="21561" y="18253"/>
                </a:cubicBezTo>
                <a:cubicBezTo>
                  <a:pt x="-4672" y="36991"/>
                  <a:pt x="-508" y="89040"/>
                  <a:pt x="1574" y="118187"/>
                </a:cubicBezTo>
                <a:cubicBezTo>
                  <a:pt x="3656" y="147334"/>
                  <a:pt x="11984" y="178981"/>
                  <a:pt x="34053" y="193138"/>
                </a:cubicBezTo>
                <a:cubicBezTo>
                  <a:pt x="56122" y="207295"/>
                  <a:pt x="105256" y="207711"/>
                  <a:pt x="133987" y="203131"/>
                </a:cubicBezTo>
                <a:cubicBezTo>
                  <a:pt x="162718" y="198551"/>
                  <a:pt x="192283" y="184810"/>
                  <a:pt x="206440" y="165656"/>
                </a:cubicBezTo>
                <a:cubicBezTo>
                  <a:pt x="220597" y="146502"/>
                  <a:pt x="233921" y="105279"/>
                  <a:pt x="218931" y="88207"/>
                </a:cubicBezTo>
                <a:cubicBezTo>
                  <a:pt x="203941" y="71135"/>
                  <a:pt x="116499" y="63223"/>
                  <a:pt x="116499" y="63223"/>
                </a:cubicBezTo>
                <a:cubicBezTo>
                  <a:pt x="89434" y="64472"/>
                  <a:pt x="56538" y="95702"/>
                  <a:pt x="56538" y="95702"/>
                </a:cubicBezTo>
                <a:cubicBezTo>
                  <a:pt x="50292" y="109027"/>
                  <a:pt x="62784" y="137758"/>
                  <a:pt x="79023" y="143171"/>
                </a:cubicBezTo>
                <a:cubicBezTo>
                  <a:pt x="95262" y="148584"/>
                  <a:pt x="124618" y="138382"/>
                  <a:pt x="153974" y="12818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2C81807-0D41-4275-BC07-42676BDEC913}"/>
              </a:ext>
            </a:extLst>
          </p:cNvPr>
          <p:cNvSpPr/>
          <p:nvPr/>
        </p:nvSpPr>
        <p:spPr>
          <a:xfrm rot="11963289">
            <a:off x="6019136" y="3435582"/>
            <a:ext cx="246106" cy="192373"/>
          </a:xfrm>
          <a:custGeom>
            <a:avLst/>
            <a:gdLst>
              <a:gd name="connsiteX0" fmla="*/ 204264 w 408544"/>
              <a:gd name="connsiteY0" fmla="*/ 262906 h 262906"/>
              <a:gd name="connsiteX1" fmla="*/ 361661 w 408544"/>
              <a:gd name="connsiteY1" fmla="*/ 215437 h 262906"/>
              <a:gd name="connsiteX2" fmla="*/ 406632 w 408544"/>
              <a:gd name="connsiteY2" fmla="*/ 105510 h 262906"/>
              <a:gd name="connsiteX3" fmla="*/ 311694 w 408544"/>
              <a:gd name="connsiteY3" fmla="*/ 8074 h 262906"/>
              <a:gd name="connsiteX4" fmla="*/ 154297 w 408544"/>
              <a:gd name="connsiteY4" fmla="*/ 18067 h 262906"/>
              <a:gd name="connsiteX5" fmla="*/ 4396 w 408544"/>
              <a:gd name="connsiteY5" fmla="*/ 118001 h 262906"/>
              <a:gd name="connsiteX6" fmla="*/ 54363 w 408544"/>
              <a:gd name="connsiteY6" fmla="*/ 217936 h 262906"/>
              <a:gd name="connsiteX7" fmla="*/ 201766 w 408544"/>
              <a:gd name="connsiteY7" fmla="*/ 210441 h 262906"/>
              <a:gd name="connsiteX8" fmla="*/ 319189 w 408544"/>
              <a:gd name="connsiteY8" fmla="*/ 180460 h 262906"/>
              <a:gd name="connsiteX9" fmla="*/ 354166 w 408544"/>
              <a:gd name="connsiteY9" fmla="*/ 95516 h 262906"/>
              <a:gd name="connsiteX10" fmla="*/ 244238 w 408544"/>
              <a:gd name="connsiteY10" fmla="*/ 58041 h 262906"/>
              <a:gd name="connsiteX11" fmla="*/ 129314 w 408544"/>
              <a:gd name="connsiteY11" fmla="*/ 80526 h 262906"/>
              <a:gd name="connsiteX12" fmla="*/ 71851 w 408544"/>
              <a:gd name="connsiteY12" fmla="*/ 127995 h 262906"/>
              <a:gd name="connsiteX13" fmla="*/ 114323 w 408544"/>
              <a:gd name="connsiteY13" fmla="*/ 162972 h 262906"/>
              <a:gd name="connsiteX14" fmla="*/ 201766 w 408544"/>
              <a:gd name="connsiteY14" fmla="*/ 165470 h 262906"/>
              <a:gd name="connsiteX15" fmla="*/ 279215 w 408544"/>
              <a:gd name="connsiteY15" fmla="*/ 132992 h 262906"/>
              <a:gd name="connsiteX16" fmla="*/ 204264 w 408544"/>
              <a:gd name="connsiteY16" fmla="*/ 118001 h 262906"/>
              <a:gd name="connsiteX17" fmla="*/ 204264 w 408544"/>
              <a:gd name="connsiteY17" fmla="*/ 118001 h 26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8544" h="262906">
                <a:moveTo>
                  <a:pt x="204264" y="262906"/>
                </a:moveTo>
                <a:cubicBezTo>
                  <a:pt x="266098" y="252288"/>
                  <a:pt x="327933" y="241670"/>
                  <a:pt x="361661" y="215437"/>
                </a:cubicBezTo>
                <a:cubicBezTo>
                  <a:pt x="395389" y="189204"/>
                  <a:pt x="414960" y="140070"/>
                  <a:pt x="406632" y="105510"/>
                </a:cubicBezTo>
                <a:cubicBezTo>
                  <a:pt x="398304" y="70949"/>
                  <a:pt x="353750" y="22648"/>
                  <a:pt x="311694" y="8074"/>
                </a:cubicBezTo>
                <a:cubicBezTo>
                  <a:pt x="269638" y="-6500"/>
                  <a:pt x="205513" y="-254"/>
                  <a:pt x="154297" y="18067"/>
                </a:cubicBezTo>
                <a:cubicBezTo>
                  <a:pt x="103081" y="36388"/>
                  <a:pt x="21052" y="84690"/>
                  <a:pt x="4396" y="118001"/>
                </a:cubicBezTo>
                <a:cubicBezTo>
                  <a:pt x="-12260" y="151312"/>
                  <a:pt x="21468" y="202529"/>
                  <a:pt x="54363" y="217936"/>
                </a:cubicBezTo>
                <a:cubicBezTo>
                  <a:pt x="87258" y="233343"/>
                  <a:pt x="157628" y="216687"/>
                  <a:pt x="201766" y="210441"/>
                </a:cubicBezTo>
                <a:cubicBezTo>
                  <a:pt x="245904" y="204195"/>
                  <a:pt x="293789" y="199614"/>
                  <a:pt x="319189" y="180460"/>
                </a:cubicBezTo>
                <a:cubicBezTo>
                  <a:pt x="344589" y="161306"/>
                  <a:pt x="366658" y="115919"/>
                  <a:pt x="354166" y="95516"/>
                </a:cubicBezTo>
                <a:cubicBezTo>
                  <a:pt x="341674" y="75113"/>
                  <a:pt x="281713" y="60539"/>
                  <a:pt x="244238" y="58041"/>
                </a:cubicBezTo>
                <a:cubicBezTo>
                  <a:pt x="206763" y="55543"/>
                  <a:pt x="129314" y="80526"/>
                  <a:pt x="129314" y="80526"/>
                </a:cubicBezTo>
                <a:cubicBezTo>
                  <a:pt x="100583" y="92185"/>
                  <a:pt x="71851" y="127995"/>
                  <a:pt x="71851" y="127995"/>
                </a:cubicBezTo>
                <a:cubicBezTo>
                  <a:pt x="69353" y="141736"/>
                  <a:pt x="92671" y="156726"/>
                  <a:pt x="114323" y="162972"/>
                </a:cubicBezTo>
                <a:cubicBezTo>
                  <a:pt x="135975" y="169218"/>
                  <a:pt x="174284" y="170467"/>
                  <a:pt x="201766" y="165470"/>
                </a:cubicBezTo>
                <a:cubicBezTo>
                  <a:pt x="229248" y="160473"/>
                  <a:pt x="278799" y="140903"/>
                  <a:pt x="279215" y="132992"/>
                </a:cubicBezTo>
                <a:cubicBezTo>
                  <a:pt x="279631" y="125081"/>
                  <a:pt x="204264" y="118001"/>
                  <a:pt x="204264" y="118001"/>
                </a:cubicBezTo>
                <a:lnTo>
                  <a:pt x="204264" y="118001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692975" y="1852145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38994E1-7D8E-4DF9-9954-C227CA52A128}"/>
              </a:ext>
            </a:extLst>
          </p:cNvPr>
          <p:cNvSpPr/>
          <p:nvPr/>
        </p:nvSpPr>
        <p:spPr>
          <a:xfrm>
            <a:off x="5325906" y="1956789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D075A1D-D312-4BD4-BC21-30EFE2F321E7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D28D574-88BB-4431-9A33-2854BA60411B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393DC40-EE7B-4F1D-9B1A-8227EE0B904F}"/>
              </a:ext>
            </a:extLst>
          </p:cNvPr>
          <p:cNvSpPr/>
          <p:nvPr/>
        </p:nvSpPr>
        <p:spPr>
          <a:xfrm rot="1623336">
            <a:off x="4798480" y="2484917"/>
            <a:ext cx="123030" cy="60863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53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804475">
            <a:off x="6305516" y="3029624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4800" b="1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692975" y="1852145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38994E1-7D8E-4DF9-9954-C227CA52A128}"/>
              </a:ext>
            </a:extLst>
          </p:cNvPr>
          <p:cNvSpPr/>
          <p:nvPr/>
        </p:nvSpPr>
        <p:spPr>
          <a:xfrm>
            <a:off x="5325906" y="1956789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D075A1D-D312-4BD4-BC21-30EFE2F321E7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D28D574-88BB-4431-9A33-2854BA60411B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393DC40-EE7B-4F1D-9B1A-8227EE0B904F}"/>
              </a:ext>
            </a:extLst>
          </p:cNvPr>
          <p:cNvSpPr/>
          <p:nvPr/>
        </p:nvSpPr>
        <p:spPr>
          <a:xfrm rot="1623336">
            <a:off x="4798480" y="2484917"/>
            <a:ext cx="123030" cy="60863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BE8E3761-9FD6-438C-B94D-2922855A1540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87357A83-D066-47C7-960C-127A2F71FB09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008BA75-E1FA-4B0A-95BA-D0A806C58066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92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81C2BA6749DF4C8EE03E5AFF737E10" ma:contentTypeVersion="11" ma:contentTypeDescription="Create a new document." ma:contentTypeScope="" ma:versionID="0dfd11e9755495c281647b1fc64f07d4">
  <xsd:schema xmlns:xsd="http://www.w3.org/2001/XMLSchema" xmlns:xs="http://www.w3.org/2001/XMLSchema" xmlns:p="http://schemas.microsoft.com/office/2006/metadata/properties" xmlns:ns3="dddb435a-0e4d-4b25-bb9e-cda42d054f0e" xmlns:ns4="be7fe8cb-a139-4959-a815-7ca9e6ec652c" targetNamespace="http://schemas.microsoft.com/office/2006/metadata/properties" ma:root="true" ma:fieldsID="fcf9fb592e66b6b13978298f7ff19fb0" ns3:_="" ns4:_="">
    <xsd:import namespace="dddb435a-0e4d-4b25-bb9e-cda42d054f0e"/>
    <xsd:import namespace="be7fe8cb-a139-4959-a815-7ca9e6ec652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db435a-0e4d-4b25-bb9e-cda42d054f0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7fe8cb-a139-4959-a815-7ca9e6ec65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AADC4CD-9482-48A4-8CFF-2E0C1BAF52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db435a-0e4d-4b25-bb9e-cda42d054f0e"/>
    <ds:schemaRef ds:uri="be7fe8cb-a139-4959-a815-7ca9e6ec65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B239D6-10F7-40CE-82AE-131206D15D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41DB31-12C1-4DB9-A68D-446633391EB8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e7fe8cb-a139-4959-a815-7ca9e6ec652c"/>
    <ds:schemaRef ds:uri="dddb435a-0e4d-4b25-bb9e-cda42d054f0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2491</TotalTime>
  <Words>300</Words>
  <Application>Microsoft Office PowerPoint</Application>
  <PresentationFormat>Widescreen</PresentationFormat>
  <Paragraphs>39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Insulate and Isolate</vt:lpstr>
      <vt:lpstr>Proper Insulate &amp; Isolate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McClure</dc:creator>
  <cp:lastModifiedBy>Andy Cleary</cp:lastModifiedBy>
  <cp:revision>34</cp:revision>
  <dcterms:created xsi:type="dcterms:W3CDTF">2019-12-30T21:51:08Z</dcterms:created>
  <dcterms:modified xsi:type="dcterms:W3CDTF">2020-01-07T00:45:44Z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0x0101003581C2BA6749DF4C8EE03E5AFF737E10</vt:lpwstr>
  </property>
</Properties>
</file>