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9" r:id="rId4"/>
  </p:sldMasterIdLst>
  <p:notesMasterIdLst>
    <p:notesMasterId r:id="rId28"/>
  </p:notesMasterIdLst>
  <p:handoutMasterIdLst>
    <p:handoutMasterId r:id="rId29"/>
  </p:handoutMasterIdLst>
  <p:sldIdLst>
    <p:sldId id="256" r:id="rId5"/>
    <p:sldId id="616" r:id="rId6"/>
    <p:sldId id="617" r:id="rId7"/>
    <p:sldId id="606" r:id="rId8"/>
    <p:sldId id="620" r:id="rId9"/>
    <p:sldId id="621" r:id="rId10"/>
    <p:sldId id="618" r:id="rId11"/>
    <p:sldId id="623" r:id="rId12"/>
    <p:sldId id="624" r:id="rId13"/>
    <p:sldId id="622" r:id="rId14"/>
    <p:sldId id="607" r:id="rId15"/>
    <p:sldId id="625" r:id="rId16"/>
    <p:sldId id="626" r:id="rId17"/>
    <p:sldId id="627" r:id="rId18"/>
    <p:sldId id="628" r:id="rId19"/>
    <p:sldId id="639" r:id="rId20"/>
    <p:sldId id="629" r:id="rId21"/>
    <p:sldId id="630" r:id="rId22"/>
    <p:sldId id="631" r:id="rId23"/>
    <p:sldId id="632" r:id="rId24"/>
    <p:sldId id="638" r:id="rId25"/>
    <p:sldId id="640" r:id="rId26"/>
    <p:sldId id="633" r:id="rId27"/>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3360">
          <p15:clr>
            <a:srgbClr val="A4A3A4"/>
          </p15:clr>
        </p15:guide>
        <p15:guide id="2" pos="3792">
          <p15:clr>
            <a:srgbClr val="A4A3A4"/>
          </p15:clr>
        </p15:guide>
      </p15:sldGuideLst>
    </p:ext>
    <p:ext uri="{2D200454-40CA-4A62-9FC3-DE9A4176ACB9}">
      <p15:notesGuideLst xmlns:p15="http://schemas.microsoft.com/office/powerpoint/2012/main">
        <p15:guide id="1" orient="horz" pos="3012">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00"/>
    <a:srgbClr val="000000"/>
    <a:srgbClr val="000066"/>
    <a:srgbClr val="990000"/>
    <a:srgbClr val="99CCFF"/>
    <a:srgbClr val="FFFFFF"/>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28A654-8CEB-4DEE-8AFE-949C6936FB1F}" v="604" dt="2022-05-17T14:42:09.5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1246" autoAdjust="0"/>
  </p:normalViewPr>
  <p:slideViewPr>
    <p:cSldViewPr snapToGrid="0">
      <p:cViewPr varScale="1">
        <p:scale>
          <a:sx n="47" d="100"/>
          <a:sy n="47" d="100"/>
        </p:scale>
        <p:origin x="3444" y="42"/>
      </p:cViewPr>
      <p:guideLst>
        <p:guide orient="horz" pos="3360"/>
        <p:guide pos="3792"/>
      </p:guideLst>
    </p:cSldViewPr>
  </p:slideViewPr>
  <p:notesTextViewPr>
    <p:cViewPr>
      <p:scale>
        <a:sx n="1" d="1"/>
        <a:sy n="1" d="1"/>
      </p:scale>
      <p:origin x="0" y="-126"/>
    </p:cViewPr>
  </p:notesTextViewPr>
  <p:sorterViewPr>
    <p:cViewPr>
      <p:scale>
        <a:sx n="100" d="100"/>
        <a:sy n="100" d="100"/>
      </p:scale>
      <p:origin x="0" y="0"/>
    </p:cViewPr>
  </p:sorterViewPr>
  <p:notesViewPr>
    <p:cSldViewPr snapToGrid="0">
      <p:cViewPr>
        <p:scale>
          <a:sx n="1" d="2"/>
          <a:sy n="1" d="2"/>
        </p:scale>
        <p:origin x="0" y="0"/>
      </p:cViewPr>
      <p:guideLst>
        <p:guide orient="horz" pos="3012"/>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webb@dhec.com" userId="S::urn:spo:guest#awebb@dhec.com::" providerId="AD" clId="Web-{8E952FB2-B66E-42EF-9B14-5A859E1C362B}"/>
    <pc:docChg chg="modSld">
      <pc:chgData name="awebb@dhec.com" userId="S::urn:spo:guest#awebb@dhec.com::" providerId="AD" clId="Web-{8E952FB2-B66E-42EF-9B14-5A859E1C362B}" dt="2022-04-15T16:59:49.477" v="388"/>
      <pc:docMkLst>
        <pc:docMk/>
      </pc:docMkLst>
      <pc:sldChg chg="modNotes">
        <pc:chgData name="awebb@dhec.com" userId="S::urn:spo:guest#awebb@dhec.com::" providerId="AD" clId="Web-{8E952FB2-B66E-42EF-9B14-5A859E1C362B}" dt="2022-04-15T16:06:05.362" v="37"/>
        <pc:sldMkLst>
          <pc:docMk/>
          <pc:sldMk cId="1526620837" sldId="616"/>
        </pc:sldMkLst>
      </pc:sldChg>
      <pc:sldChg chg="modNotes">
        <pc:chgData name="awebb@dhec.com" userId="S::urn:spo:guest#awebb@dhec.com::" providerId="AD" clId="Web-{8E952FB2-B66E-42EF-9B14-5A859E1C362B}" dt="2022-04-15T16:59:49.477" v="388"/>
        <pc:sldMkLst>
          <pc:docMk/>
          <pc:sldMk cId="1507628162" sldId="621"/>
        </pc:sldMkLst>
      </pc:sldChg>
    </pc:docChg>
  </pc:docChgLst>
  <pc:docChgLst>
    <pc:chgData name="Johnson, Travis" userId="46e667a3-9198-417f-9c32-abb6994bb8a5" providerId="ADAL" clId="{DDFFDBB3-A404-8B4D-9C0F-7609F55D62C4}"/>
    <pc:docChg chg="custSel addSld delSld modSld sldOrd">
      <pc:chgData name="Johnson, Travis" userId="46e667a3-9198-417f-9c32-abb6994bb8a5" providerId="ADAL" clId="{DDFFDBB3-A404-8B4D-9C0F-7609F55D62C4}" dt="2022-04-15T20:49:49.116" v="4242" actId="255"/>
      <pc:docMkLst>
        <pc:docMk/>
      </pc:docMkLst>
      <pc:sldChg chg="modSp modNotesTx">
        <pc:chgData name="Johnson, Travis" userId="46e667a3-9198-417f-9c32-abb6994bb8a5" providerId="ADAL" clId="{DDFFDBB3-A404-8B4D-9C0F-7609F55D62C4}" dt="2022-04-15T19:16:06.875" v="2106" actId="20577"/>
        <pc:sldMkLst>
          <pc:docMk/>
          <pc:sldMk cId="231553131" sldId="628"/>
        </pc:sldMkLst>
        <pc:spChg chg="mod">
          <ac:chgData name="Johnson, Travis" userId="46e667a3-9198-417f-9c32-abb6994bb8a5" providerId="ADAL" clId="{DDFFDBB3-A404-8B4D-9C0F-7609F55D62C4}" dt="2022-04-15T18:59:26.593" v="596" actId="20577"/>
          <ac:spMkLst>
            <pc:docMk/>
            <pc:sldMk cId="231553131" sldId="628"/>
            <ac:spMk id="6" creationId="{CA24AC81-E70A-46A5-A50F-46E655B39D82}"/>
          </ac:spMkLst>
        </pc:spChg>
      </pc:sldChg>
      <pc:sldChg chg="modNotesTx">
        <pc:chgData name="Johnson, Travis" userId="46e667a3-9198-417f-9c32-abb6994bb8a5" providerId="ADAL" clId="{DDFFDBB3-A404-8B4D-9C0F-7609F55D62C4}" dt="2022-04-15T20:00:18.330" v="3712" actId="20577"/>
        <pc:sldMkLst>
          <pc:docMk/>
          <pc:sldMk cId="3549896675" sldId="630"/>
        </pc:sldMkLst>
      </pc:sldChg>
      <pc:sldChg chg="del">
        <pc:chgData name="Johnson, Travis" userId="46e667a3-9198-417f-9c32-abb6994bb8a5" providerId="ADAL" clId="{DDFFDBB3-A404-8B4D-9C0F-7609F55D62C4}" dt="2022-04-15T19:31:34.337" v="2323" actId="2696"/>
        <pc:sldMkLst>
          <pc:docMk/>
          <pc:sldMk cId="1504863656" sldId="634"/>
        </pc:sldMkLst>
      </pc:sldChg>
      <pc:sldChg chg="del">
        <pc:chgData name="Johnson, Travis" userId="46e667a3-9198-417f-9c32-abb6994bb8a5" providerId="ADAL" clId="{DDFFDBB3-A404-8B4D-9C0F-7609F55D62C4}" dt="2022-04-15T19:31:36.204" v="2324" actId="2696"/>
        <pc:sldMkLst>
          <pc:docMk/>
          <pc:sldMk cId="1902303668" sldId="635"/>
        </pc:sldMkLst>
      </pc:sldChg>
      <pc:sldChg chg="del">
        <pc:chgData name="Johnson, Travis" userId="46e667a3-9198-417f-9c32-abb6994bb8a5" providerId="ADAL" clId="{DDFFDBB3-A404-8B4D-9C0F-7609F55D62C4}" dt="2022-04-15T19:31:37.714" v="2325" actId="2696"/>
        <pc:sldMkLst>
          <pc:docMk/>
          <pc:sldMk cId="2427172533" sldId="636"/>
        </pc:sldMkLst>
      </pc:sldChg>
      <pc:sldChg chg="del">
        <pc:chgData name="Johnson, Travis" userId="46e667a3-9198-417f-9c32-abb6994bb8a5" providerId="ADAL" clId="{DDFFDBB3-A404-8B4D-9C0F-7609F55D62C4}" dt="2022-04-15T19:31:39.171" v="2326" actId="2696"/>
        <pc:sldMkLst>
          <pc:docMk/>
          <pc:sldMk cId="383949957" sldId="637"/>
        </pc:sldMkLst>
      </pc:sldChg>
      <pc:sldChg chg="modSp new mod ord modClrScheme chgLayout modNotesTx">
        <pc:chgData name="Johnson, Travis" userId="46e667a3-9198-417f-9c32-abb6994bb8a5" providerId="ADAL" clId="{DDFFDBB3-A404-8B4D-9C0F-7609F55D62C4}" dt="2022-04-15T20:39:07.756" v="3783" actId="20577"/>
        <pc:sldMkLst>
          <pc:docMk/>
          <pc:sldMk cId="3316305572" sldId="639"/>
        </pc:sldMkLst>
        <pc:spChg chg="mod ord">
          <ac:chgData name="Johnson, Travis" userId="46e667a3-9198-417f-9c32-abb6994bb8a5" providerId="ADAL" clId="{DDFFDBB3-A404-8B4D-9C0F-7609F55D62C4}" dt="2022-04-15T20:39:07.756" v="3783" actId="20577"/>
          <ac:spMkLst>
            <pc:docMk/>
            <pc:sldMk cId="3316305572" sldId="639"/>
            <ac:spMk id="2" creationId="{D1B8F308-5A78-0140-AE8C-4009AE3304E1}"/>
          </ac:spMkLst>
        </pc:spChg>
        <pc:spChg chg="mod ord">
          <ac:chgData name="Johnson, Travis" userId="46e667a3-9198-417f-9c32-abb6994bb8a5" providerId="ADAL" clId="{DDFFDBB3-A404-8B4D-9C0F-7609F55D62C4}" dt="2022-04-15T20:37:48.869" v="3715" actId="700"/>
          <ac:spMkLst>
            <pc:docMk/>
            <pc:sldMk cId="3316305572" sldId="639"/>
            <ac:spMk id="3" creationId="{CFBF04CD-2AAB-7147-8A02-DE5662B5BE96}"/>
          </ac:spMkLst>
        </pc:spChg>
        <pc:spChg chg="mod ord">
          <ac:chgData name="Johnson, Travis" userId="46e667a3-9198-417f-9c32-abb6994bb8a5" providerId="ADAL" clId="{DDFFDBB3-A404-8B4D-9C0F-7609F55D62C4}" dt="2022-04-15T20:37:48.869" v="3715" actId="700"/>
          <ac:spMkLst>
            <pc:docMk/>
            <pc:sldMk cId="3316305572" sldId="639"/>
            <ac:spMk id="4" creationId="{7C6EA85E-DB4B-F348-9432-3B87265E3CDE}"/>
          </ac:spMkLst>
        </pc:spChg>
      </pc:sldChg>
      <pc:sldChg chg="modSp new mod ord modClrScheme chgLayout">
        <pc:chgData name="Johnson, Travis" userId="46e667a3-9198-417f-9c32-abb6994bb8a5" providerId="ADAL" clId="{DDFFDBB3-A404-8B4D-9C0F-7609F55D62C4}" dt="2022-04-15T20:49:49.116" v="4242" actId="255"/>
        <pc:sldMkLst>
          <pc:docMk/>
          <pc:sldMk cId="1052275969" sldId="640"/>
        </pc:sldMkLst>
        <pc:spChg chg="mod ord">
          <ac:chgData name="Johnson, Travis" userId="46e667a3-9198-417f-9c32-abb6994bb8a5" providerId="ADAL" clId="{DDFFDBB3-A404-8B4D-9C0F-7609F55D62C4}" dt="2022-04-15T20:41:10.681" v="3806" actId="20577"/>
          <ac:spMkLst>
            <pc:docMk/>
            <pc:sldMk cId="1052275969" sldId="640"/>
            <ac:spMk id="2" creationId="{0D2D561E-0DEA-F445-8518-4D89B63DEFDB}"/>
          </ac:spMkLst>
        </pc:spChg>
        <pc:spChg chg="mod ord">
          <ac:chgData name="Johnson, Travis" userId="46e667a3-9198-417f-9c32-abb6994bb8a5" providerId="ADAL" clId="{DDFFDBB3-A404-8B4D-9C0F-7609F55D62C4}" dt="2022-04-15T20:49:49.116" v="4242" actId="255"/>
          <ac:spMkLst>
            <pc:docMk/>
            <pc:sldMk cId="1052275969" sldId="640"/>
            <ac:spMk id="3" creationId="{CE65BE03-2506-524B-BFE6-A7773FA01104}"/>
          </ac:spMkLst>
        </pc:spChg>
        <pc:spChg chg="mod ord">
          <ac:chgData name="Johnson, Travis" userId="46e667a3-9198-417f-9c32-abb6994bb8a5" providerId="ADAL" clId="{DDFFDBB3-A404-8B4D-9C0F-7609F55D62C4}" dt="2022-04-15T20:40:51.072" v="3786" actId="700"/>
          <ac:spMkLst>
            <pc:docMk/>
            <pc:sldMk cId="1052275969" sldId="640"/>
            <ac:spMk id="4" creationId="{4D2D5725-CAD2-B149-AD02-400C4AB1B327}"/>
          </ac:spMkLst>
        </pc:spChg>
      </pc:sldChg>
    </pc:docChg>
  </pc:docChgLst>
  <pc:docChgLst>
    <pc:chgData name="awebb@dhec.com" userId="S::urn:spo:guest#awebb@dhec.com::" providerId="AD" clId="Web-{EB9FA70F-78CE-CC9E-DB5D-9AC19C362BFC}"/>
    <pc:docChg chg="modSld">
      <pc:chgData name="awebb@dhec.com" userId="S::urn:spo:guest#awebb@dhec.com::" providerId="AD" clId="Web-{EB9FA70F-78CE-CC9E-DB5D-9AC19C362BFC}" dt="2022-04-27T23:45:28.727" v="174"/>
      <pc:docMkLst>
        <pc:docMk/>
      </pc:docMkLst>
      <pc:sldChg chg="modNotes">
        <pc:chgData name="awebb@dhec.com" userId="S::urn:spo:guest#awebb@dhec.com::" providerId="AD" clId="Web-{EB9FA70F-78CE-CC9E-DB5D-9AC19C362BFC}" dt="2022-04-27T23:45:28.727" v="174"/>
        <pc:sldMkLst>
          <pc:docMk/>
          <pc:sldMk cId="229161724" sldId="617"/>
        </pc:sldMkLst>
      </pc:sldChg>
      <pc:sldChg chg="modSp modNotes">
        <pc:chgData name="awebb@dhec.com" userId="S::urn:spo:guest#awebb@dhec.com::" providerId="AD" clId="Web-{EB9FA70F-78CE-CC9E-DB5D-9AC19C362BFC}" dt="2022-04-27T23:45:12.163" v="166"/>
        <pc:sldMkLst>
          <pc:docMk/>
          <pc:sldMk cId="3316305572" sldId="639"/>
        </pc:sldMkLst>
        <pc:spChg chg="mod">
          <ac:chgData name="awebb@dhec.com" userId="S::urn:spo:guest#awebb@dhec.com::" providerId="AD" clId="Web-{EB9FA70F-78CE-CC9E-DB5D-9AC19C362BFC}" dt="2022-04-27T23:44:22.691" v="129" actId="20577"/>
          <ac:spMkLst>
            <pc:docMk/>
            <pc:sldMk cId="3316305572" sldId="639"/>
            <ac:spMk id="3" creationId="{CFBF04CD-2AAB-7147-8A02-DE5662B5BE96}"/>
          </ac:spMkLst>
        </pc:spChg>
      </pc:sldChg>
    </pc:docChg>
  </pc:docChgLst>
  <pc:docChgLst>
    <pc:chgData name="awebb@dhec.com" userId="S::urn:spo:guest#awebb@dhec.com::" providerId="AD" clId="Web-{D48584FB-A5D1-4EB5-9EA1-0CB0CBB12375}"/>
    <pc:docChg chg="modSld">
      <pc:chgData name="awebb@dhec.com" userId="S::urn:spo:guest#awebb@dhec.com::" providerId="AD" clId="Web-{D48584FB-A5D1-4EB5-9EA1-0CB0CBB12375}" dt="2022-05-06T14:36:42.727" v="258" actId="20577"/>
      <pc:docMkLst>
        <pc:docMk/>
      </pc:docMkLst>
      <pc:sldChg chg="modSp">
        <pc:chgData name="awebb@dhec.com" userId="S::urn:spo:guest#awebb@dhec.com::" providerId="AD" clId="Web-{D48584FB-A5D1-4EB5-9EA1-0CB0CBB12375}" dt="2022-05-06T14:21:02.677" v="145" actId="20577"/>
        <pc:sldMkLst>
          <pc:docMk/>
          <pc:sldMk cId="229161724" sldId="617"/>
        </pc:sldMkLst>
        <pc:spChg chg="mod">
          <ac:chgData name="awebb@dhec.com" userId="S::urn:spo:guest#awebb@dhec.com::" providerId="AD" clId="Web-{D48584FB-A5D1-4EB5-9EA1-0CB0CBB12375}" dt="2022-05-06T14:21:02.677" v="145" actId="20577"/>
          <ac:spMkLst>
            <pc:docMk/>
            <pc:sldMk cId="229161724" sldId="617"/>
            <ac:spMk id="3" creationId="{62BCF505-E63F-46D3-AF7A-9691A5A98282}"/>
          </ac:spMkLst>
        </pc:spChg>
      </pc:sldChg>
      <pc:sldChg chg="modSp">
        <pc:chgData name="awebb@dhec.com" userId="S::urn:spo:guest#awebb@dhec.com::" providerId="AD" clId="Web-{D48584FB-A5D1-4EB5-9EA1-0CB0CBB12375}" dt="2022-05-06T14:26:54.950" v="149" actId="20577"/>
        <pc:sldMkLst>
          <pc:docMk/>
          <pc:sldMk cId="2647256045" sldId="627"/>
        </pc:sldMkLst>
        <pc:spChg chg="mod">
          <ac:chgData name="awebb@dhec.com" userId="S::urn:spo:guest#awebb@dhec.com::" providerId="AD" clId="Web-{D48584FB-A5D1-4EB5-9EA1-0CB0CBB12375}" dt="2022-05-06T14:26:54.950" v="149" actId="20577"/>
          <ac:spMkLst>
            <pc:docMk/>
            <pc:sldMk cId="2647256045" sldId="627"/>
            <ac:spMk id="7" creationId="{EE1E36D9-447B-482C-8709-EB6876ABCABA}"/>
          </ac:spMkLst>
        </pc:spChg>
      </pc:sldChg>
      <pc:sldChg chg="modSp">
        <pc:chgData name="awebb@dhec.com" userId="S::urn:spo:guest#awebb@dhec.com::" providerId="AD" clId="Web-{D48584FB-A5D1-4EB5-9EA1-0CB0CBB12375}" dt="2022-05-06T14:33:26.317" v="238" actId="14100"/>
        <pc:sldMkLst>
          <pc:docMk/>
          <pc:sldMk cId="2500760268" sldId="632"/>
        </pc:sldMkLst>
        <pc:spChg chg="mod">
          <ac:chgData name="awebb@dhec.com" userId="S::urn:spo:guest#awebb@dhec.com::" providerId="AD" clId="Web-{D48584FB-A5D1-4EB5-9EA1-0CB0CBB12375}" dt="2022-05-06T14:33:26.317" v="238" actId="14100"/>
          <ac:spMkLst>
            <pc:docMk/>
            <pc:sldMk cId="2500760268" sldId="632"/>
            <ac:spMk id="7" creationId="{AB4887C1-636B-4670-AF81-F9F94FAD2D18}"/>
          </ac:spMkLst>
        </pc:spChg>
      </pc:sldChg>
      <pc:sldChg chg="modSp">
        <pc:chgData name="awebb@dhec.com" userId="S::urn:spo:guest#awebb@dhec.com::" providerId="AD" clId="Web-{D48584FB-A5D1-4EB5-9EA1-0CB0CBB12375}" dt="2022-05-06T14:34:56.897" v="255"/>
        <pc:sldMkLst>
          <pc:docMk/>
          <pc:sldMk cId="2243203149" sldId="638"/>
        </pc:sldMkLst>
        <pc:spChg chg="mod">
          <ac:chgData name="awebb@dhec.com" userId="S::urn:spo:guest#awebb@dhec.com::" providerId="AD" clId="Web-{D48584FB-A5D1-4EB5-9EA1-0CB0CBB12375}" dt="2022-05-06T14:34:56.897" v="255"/>
          <ac:spMkLst>
            <pc:docMk/>
            <pc:sldMk cId="2243203149" sldId="638"/>
            <ac:spMk id="8" creationId="{66BBB758-B99C-41A4-AD54-D054BFA55D86}"/>
          </ac:spMkLst>
        </pc:spChg>
      </pc:sldChg>
      <pc:sldChg chg="modSp">
        <pc:chgData name="awebb@dhec.com" userId="S::urn:spo:guest#awebb@dhec.com::" providerId="AD" clId="Web-{D48584FB-A5D1-4EB5-9EA1-0CB0CBB12375}" dt="2022-05-06T14:36:42.727" v="258" actId="20577"/>
        <pc:sldMkLst>
          <pc:docMk/>
          <pc:sldMk cId="1052275969" sldId="640"/>
        </pc:sldMkLst>
        <pc:spChg chg="mod">
          <ac:chgData name="awebb@dhec.com" userId="S::urn:spo:guest#awebb@dhec.com::" providerId="AD" clId="Web-{D48584FB-A5D1-4EB5-9EA1-0CB0CBB12375}" dt="2022-05-06T14:36:42.727" v="258" actId="20577"/>
          <ac:spMkLst>
            <pc:docMk/>
            <pc:sldMk cId="1052275969" sldId="640"/>
            <ac:spMk id="3" creationId="{CE65BE03-2506-524B-BFE6-A7773FA01104}"/>
          </ac:spMkLst>
        </pc:spChg>
      </pc:sldChg>
    </pc:docChg>
  </pc:docChgLst>
  <pc:docChgLst>
    <pc:chgData name="Johnson, Travis" userId="46e667a3-9198-417f-9c32-abb6994bb8a5" providerId="ADAL" clId="{DF28A654-8CEB-4DEE-8AFE-949C6936FB1F}"/>
    <pc:docChg chg="undo custSel addSld delSld modSld sldOrd">
      <pc:chgData name="Johnson, Travis" userId="46e667a3-9198-417f-9c32-abb6994bb8a5" providerId="ADAL" clId="{DF28A654-8CEB-4DEE-8AFE-949C6936FB1F}" dt="2022-05-17T14:40:38.589" v="12367" actId="20577"/>
      <pc:docMkLst>
        <pc:docMk/>
      </pc:docMkLst>
      <pc:sldChg chg="del">
        <pc:chgData name="Johnson, Travis" userId="46e667a3-9198-417f-9c32-abb6994bb8a5" providerId="ADAL" clId="{DF28A654-8CEB-4DEE-8AFE-949C6936FB1F}" dt="2022-04-11T20:51:55.114" v="5024" actId="2696"/>
        <pc:sldMkLst>
          <pc:docMk/>
          <pc:sldMk cId="0" sldId="518"/>
        </pc:sldMkLst>
      </pc:sldChg>
      <pc:sldChg chg="modSp mod modNotesTx">
        <pc:chgData name="Johnson, Travis" userId="46e667a3-9198-417f-9c32-abb6994bb8a5" providerId="ADAL" clId="{DF28A654-8CEB-4DEE-8AFE-949C6936FB1F}" dt="2022-05-06T15:27:29.768" v="6890" actId="20577"/>
        <pc:sldMkLst>
          <pc:docMk/>
          <pc:sldMk cId="0" sldId="606"/>
        </pc:sldMkLst>
        <pc:spChg chg="mod">
          <ac:chgData name="Johnson, Travis" userId="46e667a3-9198-417f-9c32-abb6994bb8a5" providerId="ADAL" clId="{DF28A654-8CEB-4DEE-8AFE-949C6936FB1F}" dt="2022-05-06T15:27:29.768" v="6890" actId="20577"/>
          <ac:spMkLst>
            <pc:docMk/>
            <pc:sldMk cId="0" sldId="606"/>
            <ac:spMk id="7172" creationId="{99E92943-690C-48EE-9EFB-CD43D0515B72}"/>
          </ac:spMkLst>
        </pc:spChg>
      </pc:sldChg>
      <pc:sldChg chg="addSp delSp modSp mod modAnim chgLayout modNotesTx">
        <pc:chgData name="Johnson, Travis" userId="46e667a3-9198-417f-9c32-abb6994bb8a5" providerId="ADAL" clId="{DF28A654-8CEB-4DEE-8AFE-949C6936FB1F}" dt="2022-05-13T19:02:33.552" v="9363" actId="33524"/>
        <pc:sldMkLst>
          <pc:docMk/>
          <pc:sldMk cId="0" sldId="607"/>
        </pc:sldMkLst>
        <pc:spChg chg="add del mod ord">
          <ac:chgData name="Johnson, Travis" userId="46e667a3-9198-417f-9c32-abb6994bb8a5" providerId="ADAL" clId="{DF28A654-8CEB-4DEE-8AFE-949C6936FB1F}" dt="2022-04-11T20:18:54.264" v="2246" actId="21"/>
          <ac:spMkLst>
            <pc:docMk/>
            <pc:sldMk cId="0" sldId="607"/>
            <ac:spMk id="2" creationId="{CA8D9538-CC0C-4D07-9C09-AE4447A8EFD9}"/>
          </ac:spMkLst>
        </pc:spChg>
        <pc:spChg chg="del mod">
          <ac:chgData name="Johnson, Travis" userId="46e667a3-9198-417f-9c32-abb6994bb8a5" providerId="ADAL" clId="{DF28A654-8CEB-4DEE-8AFE-949C6936FB1F}" dt="2022-04-11T20:20:56.870" v="2545" actId="21"/>
          <ac:spMkLst>
            <pc:docMk/>
            <pc:sldMk cId="0" sldId="607"/>
            <ac:spMk id="8" creationId="{2520FC6F-7F57-4545-BAB1-DC85B0C30161}"/>
          </ac:spMkLst>
        </pc:spChg>
        <pc:spChg chg="add del mod">
          <ac:chgData name="Johnson, Travis" userId="46e667a3-9198-417f-9c32-abb6994bb8a5" providerId="ADAL" clId="{DF28A654-8CEB-4DEE-8AFE-949C6936FB1F}" dt="2022-04-11T20:18:59.344" v="2247" actId="1076"/>
          <ac:spMkLst>
            <pc:docMk/>
            <pc:sldMk cId="0" sldId="607"/>
            <ac:spMk id="10" creationId="{868FEEFF-3473-444F-86BE-F3B909113248}"/>
          </ac:spMkLst>
        </pc:spChg>
        <pc:spChg chg="mod ord">
          <ac:chgData name="Johnson, Travis" userId="46e667a3-9198-417f-9c32-abb6994bb8a5" providerId="ADAL" clId="{DF28A654-8CEB-4DEE-8AFE-949C6936FB1F}" dt="2022-04-11T20:21:10.227" v="2554" actId="5793"/>
          <ac:spMkLst>
            <pc:docMk/>
            <pc:sldMk cId="0" sldId="607"/>
            <ac:spMk id="6147" creationId="{21715FE0-4048-45B1-AE2D-0CE56824B4AF}"/>
          </ac:spMkLst>
        </pc:spChg>
        <pc:spChg chg="mod ord">
          <ac:chgData name="Johnson, Travis" userId="46e667a3-9198-417f-9c32-abb6994bb8a5" providerId="ADAL" clId="{DF28A654-8CEB-4DEE-8AFE-949C6936FB1F}" dt="2022-04-11T20:18:42.735" v="2242" actId="700"/>
          <ac:spMkLst>
            <pc:docMk/>
            <pc:sldMk cId="0" sldId="607"/>
            <ac:spMk id="10244" creationId="{A95C3E3D-86C1-42FE-9A81-5C15C68E5783}"/>
          </ac:spMkLst>
        </pc:spChg>
        <pc:picChg chg="del">
          <ac:chgData name="Johnson, Travis" userId="46e667a3-9198-417f-9c32-abb6994bb8a5" providerId="ADAL" clId="{DF28A654-8CEB-4DEE-8AFE-949C6936FB1F}" dt="2022-04-11T20:18:19.785" v="2240" actId="21"/>
          <ac:picMkLst>
            <pc:docMk/>
            <pc:sldMk cId="0" sldId="607"/>
            <ac:picMk id="3" creationId="{09F7503A-F18A-44EB-9C88-E1F8C39D6F1F}"/>
          </ac:picMkLst>
        </pc:picChg>
      </pc:sldChg>
      <pc:sldChg chg="del">
        <pc:chgData name="Johnson, Travis" userId="46e667a3-9198-417f-9c32-abb6994bb8a5" providerId="ADAL" clId="{DF28A654-8CEB-4DEE-8AFE-949C6936FB1F}" dt="2022-04-11T20:51:45.531" v="5022" actId="2696"/>
        <pc:sldMkLst>
          <pc:docMk/>
          <pc:sldMk cId="0" sldId="608"/>
        </pc:sldMkLst>
      </pc:sldChg>
      <pc:sldChg chg="modSp mod">
        <pc:chgData name="Johnson, Travis" userId="46e667a3-9198-417f-9c32-abb6994bb8a5" providerId="ADAL" clId="{DF28A654-8CEB-4DEE-8AFE-949C6936FB1F}" dt="2022-04-11T19:14:36.748" v="86" actId="115"/>
        <pc:sldMkLst>
          <pc:docMk/>
          <pc:sldMk cId="1526620837" sldId="616"/>
        </pc:sldMkLst>
        <pc:spChg chg="mod">
          <ac:chgData name="Johnson, Travis" userId="46e667a3-9198-417f-9c32-abb6994bb8a5" providerId="ADAL" clId="{DF28A654-8CEB-4DEE-8AFE-949C6936FB1F}" dt="2022-04-11T19:14:36.748" v="86" actId="115"/>
          <ac:spMkLst>
            <pc:docMk/>
            <pc:sldMk cId="1526620837" sldId="616"/>
            <ac:spMk id="3" creationId="{CA976120-95FF-459A-B0E9-27ECE0F03F42}"/>
          </ac:spMkLst>
        </pc:spChg>
      </pc:sldChg>
      <pc:sldChg chg="addSp delSp modSp mod modNotesTx">
        <pc:chgData name="Johnson, Travis" userId="46e667a3-9198-417f-9c32-abb6994bb8a5" providerId="ADAL" clId="{DF28A654-8CEB-4DEE-8AFE-949C6936FB1F}" dt="2022-05-06T15:24:22.290" v="6353" actId="20577"/>
        <pc:sldMkLst>
          <pc:docMk/>
          <pc:sldMk cId="229161724" sldId="617"/>
        </pc:sldMkLst>
        <pc:spChg chg="mod">
          <ac:chgData name="Johnson, Travis" userId="46e667a3-9198-417f-9c32-abb6994bb8a5" providerId="ADAL" clId="{DF28A654-8CEB-4DEE-8AFE-949C6936FB1F}" dt="2022-05-06T15:17:15.500" v="5678" actId="20577"/>
          <ac:spMkLst>
            <pc:docMk/>
            <pc:sldMk cId="229161724" sldId="617"/>
            <ac:spMk id="3" creationId="{62BCF505-E63F-46D3-AF7A-9691A5A98282}"/>
          </ac:spMkLst>
        </pc:spChg>
        <pc:graphicFrameChg chg="add del mod">
          <ac:chgData name="Johnson, Travis" userId="46e667a3-9198-417f-9c32-abb6994bb8a5" providerId="ADAL" clId="{DF28A654-8CEB-4DEE-8AFE-949C6936FB1F}" dt="2022-04-12T18:31:25.101" v="5352"/>
          <ac:graphicFrameMkLst>
            <pc:docMk/>
            <pc:sldMk cId="229161724" sldId="617"/>
            <ac:graphicFrameMk id="5" creationId="{8C56A7B3-8DD4-4F30-AEFA-34BB8576792D}"/>
          </ac:graphicFrameMkLst>
        </pc:graphicFrameChg>
      </pc:sldChg>
      <pc:sldChg chg="modSp mod ord modNotesTx">
        <pc:chgData name="Johnson, Travis" userId="46e667a3-9198-417f-9c32-abb6994bb8a5" providerId="ADAL" clId="{DF28A654-8CEB-4DEE-8AFE-949C6936FB1F}" dt="2022-05-06T15:55:52.928" v="8266" actId="20577"/>
        <pc:sldMkLst>
          <pc:docMk/>
          <pc:sldMk cId="2407637768" sldId="618"/>
        </pc:sldMkLst>
        <pc:spChg chg="mod">
          <ac:chgData name="Johnson, Travis" userId="46e667a3-9198-417f-9c32-abb6994bb8a5" providerId="ADAL" clId="{DF28A654-8CEB-4DEE-8AFE-949C6936FB1F}" dt="2022-05-06T15:54:35.081" v="8165" actId="14100"/>
          <ac:spMkLst>
            <pc:docMk/>
            <pc:sldMk cId="2407637768" sldId="618"/>
            <ac:spMk id="6147" creationId="{21715FE0-4048-45B1-AE2D-0CE56824B4AF}"/>
          </ac:spMkLst>
        </pc:spChg>
        <pc:spChg chg="mod">
          <ac:chgData name="Johnson, Travis" userId="46e667a3-9198-417f-9c32-abb6994bb8a5" providerId="ADAL" clId="{DF28A654-8CEB-4DEE-8AFE-949C6936FB1F}" dt="2022-04-11T19:47:38.570" v="1450" actId="20577"/>
          <ac:spMkLst>
            <pc:docMk/>
            <pc:sldMk cId="2407637768" sldId="618"/>
            <ac:spMk id="10242" creationId="{193BF79C-872F-4136-A37C-7856A5A5DBA1}"/>
          </ac:spMkLst>
        </pc:spChg>
      </pc:sldChg>
      <pc:sldChg chg="del">
        <pc:chgData name="Johnson, Travis" userId="46e667a3-9198-417f-9c32-abb6994bb8a5" providerId="ADAL" clId="{DF28A654-8CEB-4DEE-8AFE-949C6936FB1F}" dt="2022-04-11T20:51:50.642" v="5023" actId="2696"/>
        <pc:sldMkLst>
          <pc:docMk/>
          <pc:sldMk cId="3525548438" sldId="619"/>
        </pc:sldMkLst>
      </pc:sldChg>
      <pc:sldChg chg="modSp new mod modNotesTx">
        <pc:chgData name="Johnson, Travis" userId="46e667a3-9198-417f-9c32-abb6994bb8a5" providerId="ADAL" clId="{DF28A654-8CEB-4DEE-8AFE-949C6936FB1F}" dt="2022-05-06T15:28:49.444" v="6916" actId="20577"/>
        <pc:sldMkLst>
          <pc:docMk/>
          <pc:sldMk cId="861610138" sldId="620"/>
        </pc:sldMkLst>
        <pc:spChg chg="mod">
          <ac:chgData name="Johnson, Travis" userId="46e667a3-9198-417f-9c32-abb6994bb8a5" providerId="ADAL" clId="{DF28A654-8CEB-4DEE-8AFE-949C6936FB1F}" dt="2022-04-11T19:32:01.682" v="643" actId="313"/>
          <ac:spMkLst>
            <pc:docMk/>
            <pc:sldMk cId="861610138" sldId="620"/>
            <ac:spMk id="2" creationId="{F9A204E6-784D-4759-A39B-66764BF3A523}"/>
          </ac:spMkLst>
        </pc:spChg>
        <pc:spChg chg="mod">
          <ac:chgData name="Johnson, Travis" userId="46e667a3-9198-417f-9c32-abb6994bb8a5" providerId="ADAL" clId="{DF28A654-8CEB-4DEE-8AFE-949C6936FB1F}" dt="2022-04-11T19:31:53.560" v="628" actId="20577"/>
          <ac:spMkLst>
            <pc:docMk/>
            <pc:sldMk cId="861610138" sldId="620"/>
            <ac:spMk id="3" creationId="{E05B7172-CB95-4394-9E45-1850745F88E1}"/>
          </ac:spMkLst>
        </pc:spChg>
      </pc:sldChg>
      <pc:sldChg chg="addSp delSp modSp new mod ord modClrScheme chgLayout modNotesTx">
        <pc:chgData name="Johnson, Travis" userId="46e667a3-9198-417f-9c32-abb6994bb8a5" providerId="ADAL" clId="{DF28A654-8CEB-4DEE-8AFE-949C6936FB1F}" dt="2022-05-13T18:57:29.732" v="9343" actId="20577"/>
        <pc:sldMkLst>
          <pc:docMk/>
          <pc:sldMk cId="1507628162" sldId="621"/>
        </pc:sldMkLst>
        <pc:spChg chg="del mod ord">
          <ac:chgData name="Johnson, Travis" userId="46e667a3-9198-417f-9c32-abb6994bb8a5" providerId="ADAL" clId="{DF28A654-8CEB-4DEE-8AFE-949C6936FB1F}" dt="2022-04-11T19:32:18.869" v="645" actId="700"/>
          <ac:spMkLst>
            <pc:docMk/>
            <pc:sldMk cId="1507628162" sldId="621"/>
            <ac:spMk id="2" creationId="{8603867D-D1D8-426E-BD3B-535BFFF33856}"/>
          </ac:spMkLst>
        </pc:spChg>
        <pc:spChg chg="del mod ord">
          <ac:chgData name="Johnson, Travis" userId="46e667a3-9198-417f-9c32-abb6994bb8a5" providerId="ADAL" clId="{DF28A654-8CEB-4DEE-8AFE-949C6936FB1F}" dt="2022-04-11T19:32:18.869" v="645" actId="700"/>
          <ac:spMkLst>
            <pc:docMk/>
            <pc:sldMk cId="1507628162" sldId="621"/>
            <ac:spMk id="3" creationId="{2DC390D7-625F-4D88-9F2E-F173B9F50E2A}"/>
          </ac:spMkLst>
        </pc:spChg>
        <pc:spChg chg="mod ord">
          <ac:chgData name="Johnson, Travis" userId="46e667a3-9198-417f-9c32-abb6994bb8a5" providerId="ADAL" clId="{DF28A654-8CEB-4DEE-8AFE-949C6936FB1F}" dt="2022-04-11T19:32:18.869" v="645" actId="700"/>
          <ac:spMkLst>
            <pc:docMk/>
            <pc:sldMk cId="1507628162" sldId="621"/>
            <ac:spMk id="4" creationId="{78F04A26-E3B1-4606-B6C3-7A0647AA9EB1}"/>
          </ac:spMkLst>
        </pc:spChg>
        <pc:spChg chg="add mod ord">
          <ac:chgData name="Johnson, Travis" userId="46e667a3-9198-417f-9c32-abb6994bb8a5" providerId="ADAL" clId="{DF28A654-8CEB-4DEE-8AFE-949C6936FB1F}" dt="2022-04-11T19:32:28.769" v="672" actId="20577"/>
          <ac:spMkLst>
            <pc:docMk/>
            <pc:sldMk cId="1507628162" sldId="621"/>
            <ac:spMk id="5" creationId="{849E5BD2-BA6E-47D8-ADEA-B82AAF518B2B}"/>
          </ac:spMkLst>
        </pc:spChg>
        <pc:spChg chg="add mod ord">
          <ac:chgData name="Johnson, Travis" userId="46e667a3-9198-417f-9c32-abb6994bb8a5" providerId="ADAL" clId="{DF28A654-8CEB-4DEE-8AFE-949C6936FB1F}" dt="2022-04-11T19:40:40.054" v="1200" actId="20577"/>
          <ac:spMkLst>
            <pc:docMk/>
            <pc:sldMk cId="1507628162" sldId="621"/>
            <ac:spMk id="6" creationId="{F4DFC7E2-956C-4C58-881F-56820C91690E}"/>
          </ac:spMkLst>
        </pc:spChg>
      </pc:sldChg>
      <pc:sldChg chg="modSp new mod ord modNotesTx">
        <pc:chgData name="Johnson, Travis" userId="46e667a3-9198-417f-9c32-abb6994bb8a5" providerId="ADAL" clId="{DF28A654-8CEB-4DEE-8AFE-949C6936FB1F}" dt="2022-05-06T15:58:25.680" v="8312" actId="6549"/>
        <pc:sldMkLst>
          <pc:docMk/>
          <pc:sldMk cId="4062273864" sldId="622"/>
        </pc:sldMkLst>
        <pc:spChg chg="mod">
          <ac:chgData name="Johnson, Travis" userId="46e667a3-9198-417f-9c32-abb6994bb8a5" providerId="ADAL" clId="{DF28A654-8CEB-4DEE-8AFE-949C6936FB1F}" dt="2022-04-11T20:16:33.060" v="2231" actId="313"/>
          <ac:spMkLst>
            <pc:docMk/>
            <pc:sldMk cId="4062273864" sldId="622"/>
            <ac:spMk id="2" creationId="{3E7D5030-B722-45F5-B4DC-C081927D694E}"/>
          </ac:spMkLst>
        </pc:spChg>
        <pc:spChg chg="mod">
          <ac:chgData name="Johnson, Travis" userId="46e667a3-9198-417f-9c32-abb6994bb8a5" providerId="ADAL" clId="{DF28A654-8CEB-4DEE-8AFE-949C6936FB1F}" dt="2022-04-11T20:41:39.964" v="4267" actId="255"/>
          <ac:spMkLst>
            <pc:docMk/>
            <pc:sldMk cId="4062273864" sldId="622"/>
            <ac:spMk id="3" creationId="{D06D6CFC-13AE-41A4-96B0-96522DD2DCE2}"/>
          </ac:spMkLst>
        </pc:spChg>
      </pc:sldChg>
      <pc:sldChg chg="addSp delSp modSp new mod modClrScheme chgLayout modNotesTx">
        <pc:chgData name="Johnson, Travis" userId="46e667a3-9198-417f-9c32-abb6994bb8a5" providerId="ADAL" clId="{DF28A654-8CEB-4DEE-8AFE-949C6936FB1F}" dt="2022-05-06T15:56:08.965" v="8281" actId="20577"/>
        <pc:sldMkLst>
          <pc:docMk/>
          <pc:sldMk cId="1176511316" sldId="623"/>
        </pc:sldMkLst>
        <pc:spChg chg="del mod ord">
          <ac:chgData name="Johnson, Travis" userId="46e667a3-9198-417f-9c32-abb6994bb8a5" providerId="ADAL" clId="{DF28A654-8CEB-4DEE-8AFE-949C6936FB1F}" dt="2022-04-11T19:52:28.324" v="1453" actId="700"/>
          <ac:spMkLst>
            <pc:docMk/>
            <pc:sldMk cId="1176511316" sldId="623"/>
            <ac:spMk id="2" creationId="{B35DCC88-DDE5-4A7A-80F1-8223B33A4FAC}"/>
          </ac:spMkLst>
        </pc:spChg>
        <pc:spChg chg="del mod ord">
          <ac:chgData name="Johnson, Travis" userId="46e667a3-9198-417f-9c32-abb6994bb8a5" providerId="ADAL" clId="{DF28A654-8CEB-4DEE-8AFE-949C6936FB1F}" dt="2022-04-11T19:52:28.324" v="1453" actId="700"/>
          <ac:spMkLst>
            <pc:docMk/>
            <pc:sldMk cId="1176511316" sldId="623"/>
            <ac:spMk id="3" creationId="{C1B7879B-E979-4982-8835-A7419D5EA2F5}"/>
          </ac:spMkLst>
        </pc:spChg>
        <pc:spChg chg="mod ord">
          <ac:chgData name="Johnson, Travis" userId="46e667a3-9198-417f-9c32-abb6994bb8a5" providerId="ADAL" clId="{DF28A654-8CEB-4DEE-8AFE-949C6936FB1F}" dt="2022-04-11T19:52:28.324" v="1453" actId="700"/>
          <ac:spMkLst>
            <pc:docMk/>
            <pc:sldMk cId="1176511316" sldId="623"/>
            <ac:spMk id="4" creationId="{DA5BCBB3-8B18-454E-8244-E534F881FB1E}"/>
          </ac:spMkLst>
        </pc:spChg>
        <pc:spChg chg="add mod ord">
          <ac:chgData name="Johnson, Travis" userId="46e667a3-9198-417f-9c32-abb6994bb8a5" providerId="ADAL" clId="{DF28A654-8CEB-4DEE-8AFE-949C6936FB1F}" dt="2022-04-11T20:08:27.946" v="1602" actId="14100"/>
          <ac:spMkLst>
            <pc:docMk/>
            <pc:sldMk cId="1176511316" sldId="623"/>
            <ac:spMk id="5" creationId="{163555FE-2CD6-4A50-B274-C6BACCC0C006}"/>
          </ac:spMkLst>
        </pc:spChg>
        <pc:spChg chg="add mod ord">
          <ac:chgData name="Johnson, Travis" userId="46e667a3-9198-417f-9c32-abb6994bb8a5" providerId="ADAL" clId="{DF28A654-8CEB-4DEE-8AFE-949C6936FB1F}" dt="2022-04-11T19:52:35.947" v="1469" actId="20577"/>
          <ac:spMkLst>
            <pc:docMk/>
            <pc:sldMk cId="1176511316" sldId="623"/>
            <ac:spMk id="6" creationId="{24157E09-4E5A-4838-BE56-BFF69097690D}"/>
          </ac:spMkLst>
        </pc:spChg>
      </pc:sldChg>
      <pc:sldChg chg="modSp new del mod">
        <pc:chgData name="Johnson, Travis" userId="46e667a3-9198-417f-9c32-abb6994bb8a5" providerId="ADAL" clId="{DF28A654-8CEB-4DEE-8AFE-949C6936FB1F}" dt="2022-04-11T19:45:33.636" v="1430" actId="2696"/>
        <pc:sldMkLst>
          <pc:docMk/>
          <pc:sldMk cId="2000943838" sldId="623"/>
        </pc:sldMkLst>
        <pc:spChg chg="mod">
          <ac:chgData name="Johnson, Travis" userId="46e667a3-9198-417f-9c32-abb6994bb8a5" providerId="ADAL" clId="{DF28A654-8CEB-4DEE-8AFE-949C6936FB1F}" dt="2022-04-11T19:42:03.962" v="1204" actId="20577"/>
          <ac:spMkLst>
            <pc:docMk/>
            <pc:sldMk cId="2000943838" sldId="623"/>
            <ac:spMk id="2" creationId="{E67BECD4-BFAC-40C6-ABEF-EF03DE4BE6DA}"/>
          </ac:spMkLst>
        </pc:spChg>
      </pc:sldChg>
      <pc:sldChg chg="addSp delSp modSp new mod ord modClrScheme chgLayout modNotesTx">
        <pc:chgData name="Johnson, Travis" userId="46e667a3-9198-417f-9c32-abb6994bb8a5" providerId="ADAL" clId="{DF28A654-8CEB-4DEE-8AFE-949C6936FB1F}" dt="2022-05-06T15:57:00.071" v="8300" actId="20577"/>
        <pc:sldMkLst>
          <pc:docMk/>
          <pc:sldMk cId="745549245" sldId="624"/>
        </pc:sldMkLst>
        <pc:spChg chg="mod ord">
          <ac:chgData name="Johnson, Travis" userId="46e667a3-9198-417f-9c32-abb6994bb8a5" providerId="ADAL" clId="{DF28A654-8CEB-4DEE-8AFE-949C6936FB1F}" dt="2022-04-11T20:16:06.822" v="2195" actId="115"/>
          <ac:spMkLst>
            <pc:docMk/>
            <pc:sldMk cId="745549245" sldId="624"/>
            <ac:spMk id="2" creationId="{97CE1888-C8A0-4B6B-99A7-AB03FCDDA594}"/>
          </ac:spMkLst>
        </pc:spChg>
        <pc:spChg chg="del mod ord">
          <ac:chgData name="Johnson, Travis" userId="46e667a3-9198-417f-9c32-abb6994bb8a5" providerId="ADAL" clId="{DF28A654-8CEB-4DEE-8AFE-949C6936FB1F}" dt="2022-04-11T20:10:38.784" v="1770" actId="700"/>
          <ac:spMkLst>
            <pc:docMk/>
            <pc:sldMk cId="745549245" sldId="624"/>
            <ac:spMk id="3" creationId="{B840E954-76B6-4560-8043-AB66DD55B6E4}"/>
          </ac:spMkLst>
        </pc:spChg>
        <pc:spChg chg="mod ord">
          <ac:chgData name="Johnson, Travis" userId="46e667a3-9198-417f-9c32-abb6994bb8a5" providerId="ADAL" clId="{DF28A654-8CEB-4DEE-8AFE-949C6936FB1F}" dt="2022-04-11T20:10:38.784" v="1770" actId="700"/>
          <ac:spMkLst>
            <pc:docMk/>
            <pc:sldMk cId="745549245" sldId="624"/>
            <ac:spMk id="4" creationId="{F3E2FD67-EFDE-4020-8D4C-306DA90EB19B}"/>
          </ac:spMkLst>
        </pc:spChg>
        <pc:spChg chg="add mod ord">
          <ac:chgData name="Johnson, Travis" userId="46e667a3-9198-417f-9c32-abb6994bb8a5" providerId="ADAL" clId="{DF28A654-8CEB-4DEE-8AFE-949C6936FB1F}" dt="2022-05-06T15:56:52.066" v="8298" actId="20577"/>
          <ac:spMkLst>
            <pc:docMk/>
            <pc:sldMk cId="745549245" sldId="624"/>
            <ac:spMk id="5" creationId="{E28E6AB6-2C59-4E31-B3C2-042E4A46D61F}"/>
          </ac:spMkLst>
        </pc:spChg>
        <pc:spChg chg="add mod ord">
          <ac:chgData name="Johnson, Travis" userId="46e667a3-9198-417f-9c32-abb6994bb8a5" providerId="ADAL" clId="{DF28A654-8CEB-4DEE-8AFE-949C6936FB1F}" dt="2022-05-06T15:57:00.071" v="8300" actId="20577"/>
          <ac:spMkLst>
            <pc:docMk/>
            <pc:sldMk cId="745549245" sldId="624"/>
            <ac:spMk id="6" creationId="{4D81956D-17C4-4259-83BE-E3CE60B428FD}"/>
          </ac:spMkLst>
        </pc:spChg>
      </pc:sldChg>
      <pc:sldChg chg="addSp delSp modSp new mod chgLayout modNotesTx">
        <pc:chgData name="Johnson, Travis" userId="46e667a3-9198-417f-9c32-abb6994bb8a5" providerId="ADAL" clId="{DF28A654-8CEB-4DEE-8AFE-949C6936FB1F}" dt="2022-05-13T19:09:37.537" v="9946" actId="12"/>
        <pc:sldMkLst>
          <pc:docMk/>
          <pc:sldMk cId="1673388469" sldId="625"/>
        </pc:sldMkLst>
        <pc:spChg chg="del">
          <ac:chgData name="Johnson, Travis" userId="46e667a3-9198-417f-9c32-abb6994bb8a5" providerId="ADAL" clId="{DF28A654-8CEB-4DEE-8AFE-949C6936FB1F}" dt="2022-04-11T20:21:33.051" v="2556" actId="700"/>
          <ac:spMkLst>
            <pc:docMk/>
            <pc:sldMk cId="1673388469" sldId="625"/>
            <ac:spMk id="2" creationId="{1DBB8AC8-ED30-42E2-8C4C-EC2D0A667EE9}"/>
          </ac:spMkLst>
        </pc:spChg>
        <pc:spChg chg="del">
          <ac:chgData name="Johnson, Travis" userId="46e667a3-9198-417f-9c32-abb6994bb8a5" providerId="ADAL" clId="{DF28A654-8CEB-4DEE-8AFE-949C6936FB1F}" dt="2022-04-11T20:21:33.051" v="2556" actId="700"/>
          <ac:spMkLst>
            <pc:docMk/>
            <pc:sldMk cId="1673388469" sldId="625"/>
            <ac:spMk id="3" creationId="{1426015A-2476-4B6E-A251-EB35475AA8D3}"/>
          </ac:spMkLst>
        </pc:spChg>
        <pc:spChg chg="mod ord">
          <ac:chgData name="Johnson, Travis" userId="46e667a3-9198-417f-9c32-abb6994bb8a5" providerId="ADAL" clId="{DF28A654-8CEB-4DEE-8AFE-949C6936FB1F}" dt="2022-04-11T20:21:33.051" v="2556" actId="700"/>
          <ac:spMkLst>
            <pc:docMk/>
            <pc:sldMk cId="1673388469" sldId="625"/>
            <ac:spMk id="4" creationId="{FEE04CB8-7C0F-4579-988A-0133C182F116}"/>
          </ac:spMkLst>
        </pc:spChg>
        <pc:spChg chg="add mod ord">
          <ac:chgData name="Johnson, Travis" userId="46e667a3-9198-417f-9c32-abb6994bb8a5" providerId="ADAL" clId="{DF28A654-8CEB-4DEE-8AFE-949C6936FB1F}" dt="2022-04-11T20:28:51.729" v="3299" actId="20577"/>
          <ac:spMkLst>
            <pc:docMk/>
            <pc:sldMk cId="1673388469" sldId="625"/>
            <ac:spMk id="5" creationId="{A75920D0-A157-434D-B9BF-8C3BE6FEBC33}"/>
          </ac:spMkLst>
        </pc:spChg>
        <pc:spChg chg="add mod ord">
          <ac:chgData name="Johnson, Travis" userId="46e667a3-9198-417f-9c32-abb6994bb8a5" providerId="ADAL" clId="{DF28A654-8CEB-4DEE-8AFE-949C6936FB1F}" dt="2022-04-11T20:25:30.305" v="3014" actId="404"/>
          <ac:spMkLst>
            <pc:docMk/>
            <pc:sldMk cId="1673388469" sldId="625"/>
            <ac:spMk id="6" creationId="{35CAA3FE-2B55-4091-BCD8-D7B77E676E62}"/>
          </ac:spMkLst>
        </pc:spChg>
      </pc:sldChg>
      <pc:sldChg chg="modSp new mod modNotesTx">
        <pc:chgData name="Johnson, Travis" userId="46e667a3-9198-417f-9c32-abb6994bb8a5" providerId="ADAL" clId="{DF28A654-8CEB-4DEE-8AFE-949C6936FB1F}" dt="2022-05-13T20:21:00.163" v="9951" actId="20577"/>
        <pc:sldMkLst>
          <pc:docMk/>
          <pc:sldMk cId="484751207" sldId="626"/>
        </pc:sldMkLst>
        <pc:spChg chg="mod">
          <ac:chgData name="Johnson, Travis" userId="46e667a3-9198-417f-9c32-abb6994bb8a5" providerId="ADAL" clId="{DF28A654-8CEB-4DEE-8AFE-949C6936FB1F}" dt="2022-04-11T20:29:00.604" v="3308" actId="20577"/>
          <ac:spMkLst>
            <pc:docMk/>
            <pc:sldMk cId="484751207" sldId="626"/>
            <ac:spMk id="2" creationId="{CFA7DF2F-2758-4B3F-AD5A-0CB91C46CB40}"/>
          </ac:spMkLst>
        </pc:spChg>
        <pc:spChg chg="mod">
          <ac:chgData name="Johnson, Travis" userId="46e667a3-9198-417f-9c32-abb6994bb8a5" providerId="ADAL" clId="{DF28A654-8CEB-4DEE-8AFE-949C6936FB1F}" dt="2022-04-11T20:28:30.101" v="3290" actId="20577"/>
          <ac:spMkLst>
            <pc:docMk/>
            <pc:sldMk cId="484751207" sldId="626"/>
            <ac:spMk id="3" creationId="{05C104BD-4F36-4A99-92F9-39F7CC55FD5F}"/>
          </ac:spMkLst>
        </pc:spChg>
      </pc:sldChg>
      <pc:sldChg chg="addSp delSp modSp new mod modClrScheme chgLayout modNotesTx">
        <pc:chgData name="Johnson, Travis" userId="46e667a3-9198-417f-9c32-abb6994bb8a5" providerId="ADAL" clId="{DF28A654-8CEB-4DEE-8AFE-949C6936FB1F}" dt="2022-05-13T20:32:36.523" v="10968" actId="20577"/>
        <pc:sldMkLst>
          <pc:docMk/>
          <pc:sldMk cId="2647256045" sldId="627"/>
        </pc:sldMkLst>
        <pc:spChg chg="del">
          <ac:chgData name="Johnson, Travis" userId="46e667a3-9198-417f-9c32-abb6994bb8a5" providerId="ADAL" clId="{DF28A654-8CEB-4DEE-8AFE-949C6936FB1F}" dt="2022-04-11T20:29:16.781" v="3310" actId="700"/>
          <ac:spMkLst>
            <pc:docMk/>
            <pc:sldMk cId="2647256045" sldId="627"/>
            <ac:spMk id="2" creationId="{254E7056-2E0E-47D8-89B6-E1E8DA41B7F2}"/>
          </ac:spMkLst>
        </pc:spChg>
        <pc:spChg chg="del">
          <ac:chgData name="Johnson, Travis" userId="46e667a3-9198-417f-9c32-abb6994bb8a5" providerId="ADAL" clId="{DF28A654-8CEB-4DEE-8AFE-949C6936FB1F}" dt="2022-04-11T20:29:16.781" v="3310" actId="700"/>
          <ac:spMkLst>
            <pc:docMk/>
            <pc:sldMk cId="2647256045" sldId="627"/>
            <ac:spMk id="3" creationId="{7A34B0EC-A134-4D31-A374-83DCA378E55A}"/>
          </ac:spMkLst>
        </pc:spChg>
        <pc:spChg chg="mod ord">
          <ac:chgData name="Johnson, Travis" userId="46e667a3-9198-417f-9c32-abb6994bb8a5" providerId="ADAL" clId="{DF28A654-8CEB-4DEE-8AFE-949C6936FB1F}" dt="2022-04-11T20:31:54.173" v="3311" actId="700"/>
          <ac:spMkLst>
            <pc:docMk/>
            <pc:sldMk cId="2647256045" sldId="627"/>
            <ac:spMk id="4" creationId="{C072AA1A-9996-4995-8F13-F874BE38697D}"/>
          </ac:spMkLst>
        </pc:spChg>
        <pc:spChg chg="add del mod ord">
          <ac:chgData name="Johnson, Travis" userId="46e667a3-9198-417f-9c32-abb6994bb8a5" providerId="ADAL" clId="{DF28A654-8CEB-4DEE-8AFE-949C6936FB1F}" dt="2022-04-11T20:31:54.173" v="3311" actId="700"/>
          <ac:spMkLst>
            <pc:docMk/>
            <pc:sldMk cId="2647256045" sldId="627"/>
            <ac:spMk id="5" creationId="{FB8D0FD0-82B1-41E2-84DD-EC0E4CBD6A5E}"/>
          </ac:spMkLst>
        </pc:spChg>
        <pc:spChg chg="add del mod ord">
          <ac:chgData name="Johnson, Travis" userId="46e667a3-9198-417f-9c32-abb6994bb8a5" providerId="ADAL" clId="{DF28A654-8CEB-4DEE-8AFE-949C6936FB1F}" dt="2022-04-11T20:31:54.173" v="3311" actId="700"/>
          <ac:spMkLst>
            <pc:docMk/>
            <pc:sldMk cId="2647256045" sldId="627"/>
            <ac:spMk id="6" creationId="{DE0A3ED5-E7DC-4159-99D8-ACFF6E6E7A7A}"/>
          </ac:spMkLst>
        </pc:spChg>
        <pc:spChg chg="add mod ord">
          <ac:chgData name="Johnson, Travis" userId="46e667a3-9198-417f-9c32-abb6994bb8a5" providerId="ADAL" clId="{DF28A654-8CEB-4DEE-8AFE-949C6936FB1F}" dt="2022-04-11T20:32:04.527" v="3338" actId="20577"/>
          <ac:spMkLst>
            <pc:docMk/>
            <pc:sldMk cId="2647256045" sldId="627"/>
            <ac:spMk id="7" creationId="{EE1E36D9-447B-482C-8709-EB6876ABCABA}"/>
          </ac:spMkLst>
        </pc:spChg>
        <pc:spChg chg="add mod ord">
          <ac:chgData name="Johnson, Travis" userId="46e667a3-9198-417f-9c32-abb6994bb8a5" providerId="ADAL" clId="{DF28A654-8CEB-4DEE-8AFE-949C6936FB1F}" dt="2022-04-11T20:34:31.885" v="3657" actId="115"/>
          <ac:spMkLst>
            <pc:docMk/>
            <pc:sldMk cId="2647256045" sldId="627"/>
            <ac:spMk id="8" creationId="{491086B3-8C57-48E9-B372-FBD33ACA85CA}"/>
          </ac:spMkLst>
        </pc:spChg>
        <pc:spChg chg="add mod ord">
          <ac:chgData name="Johnson, Travis" userId="46e667a3-9198-417f-9c32-abb6994bb8a5" providerId="ADAL" clId="{DF28A654-8CEB-4DEE-8AFE-949C6936FB1F}" dt="2022-04-11T20:35:45.954" v="3835" actId="113"/>
          <ac:spMkLst>
            <pc:docMk/>
            <pc:sldMk cId="2647256045" sldId="627"/>
            <ac:spMk id="9" creationId="{405E1441-5175-472A-B171-D8DA5C48AC1D}"/>
          </ac:spMkLst>
        </pc:spChg>
      </pc:sldChg>
      <pc:sldChg chg="addSp delSp modSp new mod modClrScheme chgLayout modNotesTx">
        <pc:chgData name="Johnson, Travis" userId="46e667a3-9198-417f-9c32-abb6994bb8a5" providerId="ADAL" clId="{DF28A654-8CEB-4DEE-8AFE-949C6936FB1F}" dt="2022-04-11T20:37:24.695" v="4008" actId="20577"/>
        <pc:sldMkLst>
          <pc:docMk/>
          <pc:sldMk cId="231553131" sldId="628"/>
        </pc:sldMkLst>
        <pc:spChg chg="mod ord">
          <ac:chgData name="Johnson, Travis" userId="46e667a3-9198-417f-9c32-abb6994bb8a5" providerId="ADAL" clId="{DF28A654-8CEB-4DEE-8AFE-949C6936FB1F}" dt="2022-04-11T20:36:26.526" v="3867" actId="700"/>
          <ac:spMkLst>
            <pc:docMk/>
            <pc:sldMk cId="231553131" sldId="628"/>
            <ac:spMk id="2" creationId="{AEB85120-F826-4C09-95D3-8741093B890B}"/>
          </ac:spMkLst>
        </pc:spChg>
        <pc:spChg chg="del mod ord">
          <ac:chgData name="Johnson, Travis" userId="46e667a3-9198-417f-9c32-abb6994bb8a5" providerId="ADAL" clId="{DF28A654-8CEB-4DEE-8AFE-949C6936FB1F}" dt="2022-04-11T20:36:26.526" v="3867" actId="700"/>
          <ac:spMkLst>
            <pc:docMk/>
            <pc:sldMk cId="231553131" sldId="628"/>
            <ac:spMk id="3" creationId="{69FF4934-E5D3-43DF-85A2-430E5F6266B7}"/>
          </ac:spMkLst>
        </pc:spChg>
        <pc:spChg chg="del">
          <ac:chgData name="Johnson, Travis" userId="46e667a3-9198-417f-9c32-abb6994bb8a5" providerId="ADAL" clId="{DF28A654-8CEB-4DEE-8AFE-949C6936FB1F}" dt="2022-04-11T20:36:26.526" v="3867" actId="700"/>
          <ac:spMkLst>
            <pc:docMk/>
            <pc:sldMk cId="231553131" sldId="628"/>
            <ac:spMk id="4" creationId="{F7F1842D-4E7F-4B50-86FE-53973EAB040A}"/>
          </ac:spMkLst>
        </pc:spChg>
        <pc:spChg chg="mod ord">
          <ac:chgData name="Johnson, Travis" userId="46e667a3-9198-417f-9c32-abb6994bb8a5" providerId="ADAL" clId="{DF28A654-8CEB-4DEE-8AFE-949C6936FB1F}" dt="2022-04-11T20:36:26.526" v="3867" actId="700"/>
          <ac:spMkLst>
            <pc:docMk/>
            <pc:sldMk cId="231553131" sldId="628"/>
            <ac:spMk id="5" creationId="{E05A1EB1-4297-4EA9-89D1-2E68D58F4668}"/>
          </ac:spMkLst>
        </pc:spChg>
        <pc:spChg chg="add mod ord">
          <ac:chgData name="Johnson, Travis" userId="46e667a3-9198-417f-9c32-abb6994bb8a5" providerId="ADAL" clId="{DF28A654-8CEB-4DEE-8AFE-949C6936FB1F}" dt="2022-04-11T20:37:24.695" v="4008" actId="20577"/>
          <ac:spMkLst>
            <pc:docMk/>
            <pc:sldMk cId="231553131" sldId="628"/>
            <ac:spMk id="6" creationId="{CA24AC81-E70A-46A5-A50F-46E655B39D82}"/>
          </ac:spMkLst>
        </pc:spChg>
      </pc:sldChg>
      <pc:sldChg chg="addSp delSp modSp new mod modClrScheme chgLayout modNotesTx">
        <pc:chgData name="Johnson, Travis" userId="46e667a3-9198-417f-9c32-abb6994bb8a5" providerId="ADAL" clId="{DF28A654-8CEB-4DEE-8AFE-949C6936FB1F}" dt="2022-05-17T14:38:24.746" v="12341" actId="20577"/>
        <pc:sldMkLst>
          <pc:docMk/>
          <pc:sldMk cId="3072718811" sldId="629"/>
        </pc:sldMkLst>
        <pc:spChg chg="del mod ord">
          <ac:chgData name="Johnson, Travis" userId="46e667a3-9198-417f-9c32-abb6994bb8a5" providerId="ADAL" clId="{DF28A654-8CEB-4DEE-8AFE-949C6936FB1F}" dt="2022-04-11T20:38:58.955" v="4010" actId="700"/>
          <ac:spMkLst>
            <pc:docMk/>
            <pc:sldMk cId="3072718811" sldId="629"/>
            <ac:spMk id="2" creationId="{057C1F93-FC57-4F47-84B6-FFFAD109579A}"/>
          </ac:spMkLst>
        </pc:spChg>
        <pc:spChg chg="del mod ord">
          <ac:chgData name="Johnson, Travis" userId="46e667a3-9198-417f-9c32-abb6994bb8a5" providerId="ADAL" clId="{DF28A654-8CEB-4DEE-8AFE-949C6936FB1F}" dt="2022-04-11T20:38:58.955" v="4010" actId="700"/>
          <ac:spMkLst>
            <pc:docMk/>
            <pc:sldMk cId="3072718811" sldId="629"/>
            <ac:spMk id="3" creationId="{7974EC5B-3A4F-4662-8835-63ABA8A3A32E}"/>
          </ac:spMkLst>
        </pc:spChg>
        <pc:spChg chg="mod ord">
          <ac:chgData name="Johnson, Travis" userId="46e667a3-9198-417f-9c32-abb6994bb8a5" providerId="ADAL" clId="{DF28A654-8CEB-4DEE-8AFE-949C6936FB1F}" dt="2022-04-11T20:38:58.955" v="4010" actId="700"/>
          <ac:spMkLst>
            <pc:docMk/>
            <pc:sldMk cId="3072718811" sldId="629"/>
            <ac:spMk id="4" creationId="{60C4DC24-5EC0-4DF3-8AF5-4805B9F85BE9}"/>
          </ac:spMkLst>
        </pc:spChg>
        <pc:spChg chg="add mod ord">
          <ac:chgData name="Johnson, Travis" userId="46e667a3-9198-417f-9c32-abb6994bb8a5" providerId="ADAL" clId="{DF28A654-8CEB-4DEE-8AFE-949C6936FB1F}" dt="2022-04-11T20:39:28.215" v="4076" actId="20577"/>
          <ac:spMkLst>
            <pc:docMk/>
            <pc:sldMk cId="3072718811" sldId="629"/>
            <ac:spMk id="5" creationId="{742B0BA9-5FD0-4769-87A7-46DE57B09D55}"/>
          </ac:spMkLst>
        </pc:spChg>
        <pc:spChg chg="add mod ord">
          <ac:chgData name="Johnson, Travis" userId="46e667a3-9198-417f-9c32-abb6994bb8a5" providerId="ADAL" clId="{DF28A654-8CEB-4DEE-8AFE-949C6936FB1F}" dt="2022-04-11T20:39:05.512" v="4030" actId="20577"/>
          <ac:spMkLst>
            <pc:docMk/>
            <pc:sldMk cId="3072718811" sldId="629"/>
            <ac:spMk id="6" creationId="{29FF8557-D9D0-4913-A66F-2525E0FE5030}"/>
          </ac:spMkLst>
        </pc:spChg>
      </pc:sldChg>
      <pc:sldChg chg="addSp delSp modSp new mod modClrScheme chgLayout modNotesTx">
        <pc:chgData name="Johnson, Travis" userId="46e667a3-9198-417f-9c32-abb6994bb8a5" providerId="ADAL" clId="{DF28A654-8CEB-4DEE-8AFE-949C6936FB1F}" dt="2022-04-15T16:46:39.436" v="5515" actId="20577"/>
        <pc:sldMkLst>
          <pc:docMk/>
          <pc:sldMk cId="3549896675" sldId="630"/>
        </pc:sldMkLst>
        <pc:spChg chg="del mod ord">
          <ac:chgData name="Johnson, Travis" userId="46e667a3-9198-417f-9c32-abb6994bb8a5" providerId="ADAL" clId="{DF28A654-8CEB-4DEE-8AFE-949C6936FB1F}" dt="2022-04-11T20:42:35.497" v="4269" actId="700"/>
          <ac:spMkLst>
            <pc:docMk/>
            <pc:sldMk cId="3549896675" sldId="630"/>
            <ac:spMk id="2" creationId="{1A856B7F-645D-4A1F-86B6-24D70E01BF93}"/>
          </ac:spMkLst>
        </pc:spChg>
        <pc:spChg chg="del mod ord">
          <ac:chgData name="Johnson, Travis" userId="46e667a3-9198-417f-9c32-abb6994bb8a5" providerId="ADAL" clId="{DF28A654-8CEB-4DEE-8AFE-949C6936FB1F}" dt="2022-04-11T20:42:35.497" v="4269" actId="700"/>
          <ac:spMkLst>
            <pc:docMk/>
            <pc:sldMk cId="3549896675" sldId="630"/>
            <ac:spMk id="3" creationId="{19E39256-6701-4CF9-BB78-2644D8872594}"/>
          </ac:spMkLst>
        </pc:spChg>
        <pc:spChg chg="mod ord">
          <ac:chgData name="Johnson, Travis" userId="46e667a3-9198-417f-9c32-abb6994bb8a5" providerId="ADAL" clId="{DF28A654-8CEB-4DEE-8AFE-949C6936FB1F}" dt="2022-04-11T20:44:23.780" v="4478" actId="26606"/>
          <ac:spMkLst>
            <pc:docMk/>
            <pc:sldMk cId="3549896675" sldId="630"/>
            <ac:spMk id="4" creationId="{7EDA9854-D9FD-4B1D-AE09-48704D27A6C7}"/>
          </ac:spMkLst>
        </pc:spChg>
        <pc:spChg chg="add mod ord">
          <ac:chgData name="Johnson, Travis" userId="46e667a3-9198-417f-9c32-abb6994bb8a5" providerId="ADAL" clId="{DF28A654-8CEB-4DEE-8AFE-949C6936FB1F}" dt="2022-04-15T16:46:39.436" v="5515" actId="20577"/>
          <ac:spMkLst>
            <pc:docMk/>
            <pc:sldMk cId="3549896675" sldId="630"/>
            <ac:spMk id="5" creationId="{D63830DD-CD80-4697-9EA3-50C859536998}"/>
          </ac:spMkLst>
        </pc:spChg>
        <pc:spChg chg="add del mod ord">
          <ac:chgData name="Johnson, Travis" userId="46e667a3-9198-417f-9c32-abb6994bb8a5" providerId="ADAL" clId="{DF28A654-8CEB-4DEE-8AFE-949C6936FB1F}" dt="2022-04-11T20:44:23.780" v="4478" actId="26606"/>
          <ac:spMkLst>
            <pc:docMk/>
            <pc:sldMk cId="3549896675" sldId="630"/>
            <ac:spMk id="6" creationId="{7B0A9CAE-55DB-487C-BFF9-841B35F3983F}"/>
          </ac:spMkLst>
        </pc:spChg>
        <pc:spChg chg="add del mod">
          <ac:chgData name="Johnson, Travis" userId="46e667a3-9198-417f-9c32-abb6994bb8a5" providerId="ADAL" clId="{DF28A654-8CEB-4DEE-8AFE-949C6936FB1F}" dt="2022-04-11T20:44:23.732" v="4477" actId="26606"/>
          <ac:spMkLst>
            <pc:docMk/>
            <pc:sldMk cId="3549896675" sldId="630"/>
            <ac:spMk id="11" creationId="{419A9202-F665-E224-B32E-6BDC9A97B8B9}"/>
          </ac:spMkLst>
        </pc:spChg>
        <pc:graphicFrameChg chg="add">
          <ac:chgData name="Johnson, Travis" userId="46e667a3-9198-417f-9c32-abb6994bb8a5" providerId="ADAL" clId="{DF28A654-8CEB-4DEE-8AFE-949C6936FB1F}" dt="2022-04-11T20:44:23.780" v="4478" actId="26606"/>
          <ac:graphicFrameMkLst>
            <pc:docMk/>
            <pc:sldMk cId="3549896675" sldId="630"/>
            <ac:graphicFrameMk id="8" creationId="{2A2C1A0B-8162-E829-2DDC-722E1C13D661}"/>
          </ac:graphicFrameMkLst>
        </pc:graphicFrameChg>
      </pc:sldChg>
      <pc:sldChg chg="addSp delSp modSp new mod modClrScheme chgLayout modNotesTx">
        <pc:chgData name="Johnson, Travis" userId="46e667a3-9198-417f-9c32-abb6994bb8a5" providerId="ADAL" clId="{DF28A654-8CEB-4DEE-8AFE-949C6936FB1F}" dt="2022-05-17T14:40:38.589" v="12367" actId="20577"/>
        <pc:sldMkLst>
          <pc:docMk/>
          <pc:sldMk cId="2079492193" sldId="631"/>
        </pc:sldMkLst>
        <pc:spChg chg="del mod ord">
          <ac:chgData name="Johnson, Travis" userId="46e667a3-9198-417f-9c32-abb6994bb8a5" providerId="ADAL" clId="{DF28A654-8CEB-4DEE-8AFE-949C6936FB1F}" dt="2022-04-11T20:45:09.681" v="4481" actId="700"/>
          <ac:spMkLst>
            <pc:docMk/>
            <pc:sldMk cId="2079492193" sldId="631"/>
            <ac:spMk id="2" creationId="{1C641A16-DEEC-4C1C-BF6D-1AAFA2992A93}"/>
          </ac:spMkLst>
        </pc:spChg>
        <pc:spChg chg="del mod ord">
          <ac:chgData name="Johnson, Travis" userId="46e667a3-9198-417f-9c32-abb6994bb8a5" providerId="ADAL" clId="{DF28A654-8CEB-4DEE-8AFE-949C6936FB1F}" dt="2022-04-11T20:45:09.681" v="4481" actId="700"/>
          <ac:spMkLst>
            <pc:docMk/>
            <pc:sldMk cId="2079492193" sldId="631"/>
            <ac:spMk id="3" creationId="{BD1859E3-632E-42AA-A323-637D338C0385}"/>
          </ac:spMkLst>
        </pc:spChg>
        <pc:spChg chg="mod ord">
          <ac:chgData name="Johnson, Travis" userId="46e667a3-9198-417f-9c32-abb6994bb8a5" providerId="ADAL" clId="{DF28A654-8CEB-4DEE-8AFE-949C6936FB1F}" dt="2022-04-11T20:45:09.681" v="4481" actId="700"/>
          <ac:spMkLst>
            <pc:docMk/>
            <pc:sldMk cId="2079492193" sldId="631"/>
            <ac:spMk id="4" creationId="{015A3771-2FF4-41BB-8417-F21C72B20BDE}"/>
          </ac:spMkLst>
        </pc:spChg>
        <pc:spChg chg="add mod ord">
          <ac:chgData name="Johnson, Travis" userId="46e667a3-9198-417f-9c32-abb6994bb8a5" providerId="ADAL" clId="{DF28A654-8CEB-4DEE-8AFE-949C6936FB1F}" dt="2022-04-11T20:45:24.784" v="4535" actId="20577"/>
          <ac:spMkLst>
            <pc:docMk/>
            <pc:sldMk cId="2079492193" sldId="631"/>
            <ac:spMk id="5" creationId="{96FF7A73-FF0F-4309-A7E7-67C3153FE027}"/>
          </ac:spMkLst>
        </pc:spChg>
        <pc:spChg chg="add mod ord">
          <ac:chgData name="Johnson, Travis" userId="46e667a3-9198-417f-9c32-abb6994bb8a5" providerId="ADAL" clId="{DF28A654-8CEB-4DEE-8AFE-949C6936FB1F}" dt="2022-04-11T20:45:17.300" v="4504" actId="20577"/>
          <ac:spMkLst>
            <pc:docMk/>
            <pc:sldMk cId="2079492193" sldId="631"/>
            <ac:spMk id="6" creationId="{3C7C9A25-6C9B-40A1-95F5-6EA1265D7AF8}"/>
          </ac:spMkLst>
        </pc:spChg>
      </pc:sldChg>
      <pc:sldChg chg="addSp delSp modSp new mod modClrScheme chgLayout modNotesTx">
        <pc:chgData name="Johnson, Travis" userId="46e667a3-9198-417f-9c32-abb6994bb8a5" providerId="ADAL" clId="{DF28A654-8CEB-4DEE-8AFE-949C6936FB1F}" dt="2022-05-17T13:23:43.676" v="12163" actId="20577"/>
        <pc:sldMkLst>
          <pc:docMk/>
          <pc:sldMk cId="2500760268" sldId="632"/>
        </pc:sldMkLst>
        <pc:spChg chg="del mod ord">
          <ac:chgData name="Johnson, Travis" userId="46e667a3-9198-417f-9c32-abb6994bb8a5" providerId="ADAL" clId="{DF28A654-8CEB-4DEE-8AFE-949C6936FB1F}" dt="2022-04-11T20:46:05.594" v="4537" actId="700"/>
          <ac:spMkLst>
            <pc:docMk/>
            <pc:sldMk cId="2500760268" sldId="632"/>
            <ac:spMk id="2" creationId="{045FAA33-3E7F-4D8C-B824-6DEC6C7CE13B}"/>
          </ac:spMkLst>
        </pc:spChg>
        <pc:spChg chg="add del mod">
          <ac:chgData name="Johnson, Travis" userId="46e667a3-9198-417f-9c32-abb6994bb8a5" providerId="ADAL" clId="{DF28A654-8CEB-4DEE-8AFE-949C6936FB1F}" dt="2022-04-15T16:48:04.545" v="5570" actId="700"/>
          <ac:spMkLst>
            <pc:docMk/>
            <pc:sldMk cId="2500760268" sldId="632"/>
            <ac:spMk id="2" creationId="{AABE588B-56F4-4443-8073-F2F8BD47A852}"/>
          </ac:spMkLst>
        </pc:spChg>
        <pc:spChg chg="del mod ord">
          <ac:chgData name="Johnson, Travis" userId="46e667a3-9198-417f-9c32-abb6994bb8a5" providerId="ADAL" clId="{DF28A654-8CEB-4DEE-8AFE-949C6936FB1F}" dt="2022-04-11T20:46:05.594" v="4537" actId="700"/>
          <ac:spMkLst>
            <pc:docMk/>
            <pc:sldMk cId="2500760268" sldId="632"/>
            <ac:spMk id="3" creationId="{1531F0D8-8158-4255-BAB5-5D4BF6317F5E}"/>
          </ac:spMkLst>
        </pc:spChg>
        <pc:spChg chg="mod ord">
          <ac:chgData name="Johnson, Travis" userId="46e667a3-9198-417f-9c32-abb6994bb8a5" providerId="ADAL" clId="{DF28A654-8CEB-4DEE-8AFE-949C6936FB1F}" dt="2022-04-15T16:48:04.545" v="5570" actId="700"/>
          <ac:spMkLst>
            <pc:docMk/>
            <pc:sldMk cId="2500760268" sldId="632"/>
            <ac:spMk id="4" creationId="{979A861C-89F8-4E78-95E7-85CD28DBCC7F}"/>
          </ac:spMkLst>
        </pc:spChg>
        <pc:spChg chg="add mod ord">
          <ac:chgData name="Johnson, Travis" userId="46e667a3-9198-417f-9c32-abb6994bb8a5" providerId="ADAL" clId="{DF28A654-8CEB-4DEE-8AFE-949C6936FB1F}" dt="2022-04-15T16:48:04.545" v="5570" actId="700"/>
          <ac:spMkLst>
            <pc:docMk/>
            <pc:sldMk cId="2500760268" sldId="632"/>
            <ac:spMk id="5" creationId="{21FF7E27-DBD8-49D1-9528-98FE172D885F}"/>
          </ac:spMkLst>
        </pc:spChg>
        <pc:spChg chg="add del mod ord">
          <ac:chgData name="Johnson, Travis" userId="46e667a3-9198-417f-9c32-abb6994bb8a5" providerId="ADAL" clId="{DF28A654-8CEB-4DEE-8AFE-949C6936FB1F}" dt="2022-04-11T20:46:23.662" v="4562" actId="700"/>
          <ac:spMkLst>
            <pc:docMk/>
            <pc:sldMk cId="2500760268" sldId="632"/>
            <ac:spMk id="6" creationId="{4D8B9671-661D-4AFD-AB67-92AA277B12F7}"/>
          </ac:spMkLst>
        </pc:spChg>
        <pc:spChg chg="add mod ord">
          <ac:chgData name="Johnson, Travis" userId="46e667a3-9198-417f-9c32-abb6994bb8a5" providerId="ADAL" clId="{DF28A654-8CEB-4DEE-8AFE-949C6936FB1F}" dt="2022-04-15T16:48:50.075" v="5595" actId="5793"/>
          <ac:spMkLst>
            <pc:docMk/>
            <pc:sldMk cId="2500760268" sldId="632"/>
            <ac:spMk id="7" creationId="{AB4887C1-636B-4670-AF81-F9F94FAD2D18}"/>
          </ac:spMkLst>
        </pc:spChg>
        <pc:spChg chg="add del mod ord">
          <ac:chgData name="Johnson, Travis" userId="46e667a3-9198-417f-9c32-abb6994bb8a5" providerId="ADAL" clId="{DF28A654-8CEB-4DEE-8AFE-949C6936FB1F}" dt="2022-04-15T16:47:57.482" v="5569" actId="21"/>
          <ac:spMkLst>
            <pc:docMk/>
            <pc:sldMk cId="2500760268" sldId="632"/>
            <ac:spMk id="8" creationId="{66BBB758-B99C-41A4-AD54-D054BFA55D86}"/>
          </ac:spMkLst>
        </pc:spChg>
      </pc:sldChg>
      <pc:sldChg chg="addSp delSp modSp new mod modClrScheme chgLayout">
        <pc:chgData name="Johnson, Travis" userId="46e667a3-9198-417f-9c32-abb6994bb8a5" providerId="ADAL" clId="{DF28A654-8CEB-4DEE-8AFE-949C6936FB1F}" dt="2022-04-11T20:52:40.607" v="5082" actId="1076"/>
        <pc:sldMkLst>
          <pc:docMk/>
          <pc:sldMk cId="652554898" sldId="633"/>
        </pc:sldMkLst>
        <pc:spChg chg="del mod ord">
          <ac:chgData name="Johnson, Travis" userId="46e667a3-9198-417f-9c32-abb6994bb8a5" providerId="ADAL" clId="{DF28A654-8CEB-4DEE-8AFE-949C6936FB1F}" dt="2022-04-11T20:52:13.069" v="5026" actId="700"/>
          <ac:spMkLst>
            <pc:docMk/>
            <pc:sldMk cId="652554898" sldId="633"/>
            <ac:spMk id="2" creationId="{7ECA19F9-4182-496B-B18A-8581B54E88F7}"/>
          </ac:spMkLst>
        </pc:spChg>
        <pc:spChg chg="del mod ord">
          <ac:chgData name="Johnson, Travis" userId="46e667a3-9198-417f-9c32-abb6994bb8a5" providerId="ADAL" clId="{DF28A654-8CEB-4DEE-8AFE-949C6936FB1F}" dt="2022-04-11T20:52:13.069" v="5026" actId="700"/>
          <ac:spMkLst>
            <pc:docMk/>
            <pc:sldMk cId="652554898" sldId="633"/>
            <ac:spMk id="3" creationId="{171C01C3-27DB-4A3C-8AC5-AB4F45571D29}"/>
          </ac:spMkLst>
        </pc:spChg>
        <pc:spChg chg="del">
          <ac:chgData name="Johnson, Travis" userId="46e667a3-9198-417f-9c32-abb6994bb8a5" providerId="ADAL" clId="{DF28A654-8CEB-4DEE-8AFE-949C6936FB1F}" dt="2022-04-11T20:52:13.069" v="5026" actId="700"/>
          <ac:spMkLst>
            <pc:docMk/>
            <pc:sldMk cId="652554898" sldId="633"/>
            <ac:spMk id="4" creationId="{6EBA02CA-623C-4E2D-92D8-BAFB67F6AB5B}"/>
          </ac:spMkLst>
        </pc:spChg>
        <pc:spChg chg="mod ord">
          <ac:chgData name="Johnson, Travis" userId="46e667a3-9198-417f-9c32-abb6994bb8a5" providerId="ADAL" clId="{DF28A654-8CEB-4DEE-8AFE-949C6936FB1F}" dt="2022-04-11T20:52:13.069" v="5026" actId="700"/>
          <ac:spMkLst>
            <pc:docMk/>
            <pc:sldMk cId="652554898" sldId="633"/>
            <ac:spMk id="5" creationId="{BC10DE84-2717-499F-92BE-C8568826C691}"/>
          </ac:spMkLst>
        </pc:spChg>
        <pc:spChg chg="add mod ord">
          <ac:chgData name="Johnson, Travis" userId="46e667a3-9198-417f-9c32-abb6994bb8a5" providerId="ADAL" clId="{DF28A654-8CEB-4DEE-8AFE-949C6936FB1F}" dt="2022-04-11T20:52:40.607" v="5082" actId="1076"/>
          <ac:spMkLst>
            <pc:docMk/>
            <pc:sldMk cId="652554898" sldId="633"/>
            <ac:spMk id="6" creationId="{632106F9-ABE1-49E1-8039-E3DA56F67808}"/>
          </ac:spMkLst>
        </pc:spChg>
        <pc:spChg chg="add mod ord">
          <ac:chgData name="Johnson, Travis" userId="46e667a3-9198-417f-9c32-abb6994bb8a5" providerId="ADAL" clId="{DF28A654-8CEB-4DEE-8AFE-949C6936FB1F}" dt="2022-04-11T20:52:17.811" v="5040" actId="20577"/>
          <ac:spMkLst>
            <pc:docMk/>
            <pc:sldMk cId="652554898" sldId="633"/>
            <ac:spMk id="7" creationId="{F92DEC32-5E28-42D2-9D90-8666CB77CDC0}"/>
          </ac:spMkLst>
        </pc:spChg>
      </pc:sldChg>
      <pc:sldChg chg="modSp new mod">
        <pc:chgData name="Johnson, Travis" userId="46e667a3-9198-417f-9c32-abb6994bb8a5" providerId="ADAL" clId="{DF28A654-8CEB-4DEE-8AFE-949C6936FB1F}" dt="2022-04-15T16:45:02.588" v="5450" actId="20577"/>
        <pc:sldMkLst>
          <pc:docMk/>
          <pc:sldMk cId="1504863656" sldId="634"/>
        </pc:sldMkLst>
        <pc:spChg chg="mod">
          <ac:chgData name="Johnson, Travis" userId="46e667a3-9198-417f-9c32-abb6994bb8a5" providerId="ADAL" clId="{DF28A654-8CEB-4DEE-8AFE-949C6936FB1F}" dt="2022-04-15T16:44:43.822" v="5396"/>
          <ac:spMkLst>
            <pc:docMk/>
            <pc:sldMk cId="1504863656" sldId="634"/>
            <ac:spMk id="2" creationId="{C6D6797B-3ADD-424C-9D25-87FF5A557653}"/>
          </ac:spMkLst>
        </pc:spChg>
        <pc:spChg chg="mod">
          <ac:chgData name="Johnson, Travis" userId="46e667a3-9198-417f-9c32-abb6994bb8a5" providerId="ADAL" clId="{DF28A654-8CEB-4DEE-8AFE-949C6936FB1F}" dt="2022-04-15T16:45:02.588" v="5450" actId="20577"/>
          <ac:spMkLst>
            <pc:docMk/>
            <pc:sldMk cId="1504863656" sldId="634"/>
            <ac:spMk id="3" creationId="{68BEF06E-0A50-4494-8876-BE027A0A89AC}"/>
          </ac:spMkLst>
        </pc:spChg>
      </pc:sldChg>
      <pc:sldChg chg="modSp new mod">
        <pc:chgData name="Johnson, Travis" userId="46e667a3-9198-417f-9c32-abb6994bb8a5" providerId="ADAL" clId="{DF28A654-8CEB-4DEE-8AFE-949C6936FB1F}" dt="2022-04-15T16:45:33.682" v="5466" actId="20577"/>
        <pc:sldMkLst>
          <pc:docMk/>
          <pc:sldMk cId="1902303668" sldId="635"/>
        </pc:sldMkLst>
        <pc:spChg chg="mod">
          <ac:chgData name="Johnson, Travis" userId="46e667a3-9198-417f-9c32-abb6994bb8a5" providerId="ADAL" clId="{DF28A654-8CEB-4DEE-8AFE-949C6936FB1F}" dt="2022-04-15T16:45:23.590" v="5451"/>
          <ac:spMkLst>
            <pc:docMk/>
            <pc:sldMk cId="1902303668" sldId="635"/>
            <ac:spMk id="2" creationId="{7F18E3D5-3D2C-4A96-9F83-E95DB04C95EF}"/>
          </ac:spMkLst>
        </pc:spChg>
        <pc:spChg chg="mod">
          <ac:chgData name="Johnson, Travis" userId="46e667a3-9198-417f-9c32-abb6994bb8a5" providerId="ADAL" clId="{DF28A654-8CEB-4DEE-8AFE-949C6936FB1F}" dt="2022-04-15T16:45:33.682" v="5466" actId="20577"/>
          <ac:spMkLst>
            <pc:docMk/>
            <pc:sldMk cId="1902303668" sldId="635"/>
            <ac:spMk id="3" creationId="{B772B64C-3822-402E-9CA1-DA42E19D3C75}"/>
          </ac:spMkLst>
        </pc:spChg>
      </pc:sldChg>
      <pc:sldChg chg="modSp new mod">
        <pc:chgData name="Johnson, Travis" userId="46e667a3-9198-417f-9c32-abb6994bb8a5" providerId="ADAL" clId="{DF28A654-8CEB-4DEE-8AFE-949C6936FB1F}" dt="2022-04-15T16:45:41.977" v="5484" actId="20577"/>
        <pc:sldMkLst>
          <pc:docMk/>
          <pc:sldMk cId="2427172533" sldId="636"/>
        </pc:sldMkLst>
        <pc:spChg chg="mod">
          <ac:chgData name="Johnson, Travis" userId="46e667a3-9198-417f-9c32-abb6994bb8a5" providerId="ADAL" clId="{DF28A654-8CEB-4DEE-8AFE-949C6936FB1F}" dt="2022-04-15T16:45:26.596" v="5452"/>
          <ac:spMkLst>
            <pc:docMk/>
            <pc:sldMk cId="2427172533" sldId="636"/>
            <ac:spMk id="2" creationId="{9362D5E1-D990-4624-A8DF-A3A0AA04D2FB}"/>
          </ac:spMkLst>
        </pc:spChg>
        <pc:spChg chg="mod">
          <ac:chgData name="Johnson, Travis" userId="46e667a3-9198-417f-9c32-abb6994bb8a5" providerId="ADAL" clId="{DF28A654-8CEB-4DEE-8AFE-949C6936FB1F}" dt="2022-04-15T16:45:41.977" v="5484" actId="20577"/>
          <ac:spMkLst>
            <pc:docMk/>
            <pc:sldMk cId="2427172533" sldId="636"/>
            <ac:spMk id="3" creationId="{FD8DEDCF-D943-430A-892E-A49A287B7E32}"/>
          </ac:spMkLst>
        </pc:spChg>
      </pc:sldChg>
      <pc:sldChg chg="modSp new mod">
        <pc:chgData name="Johnson, Travis" userId="46e667a3-9198-417f-9c32-abb6994bb8a5" providerId="ADAL" clId="{DF28A654-8CEB-4DEE-8AFE-949C6936FB1F}" dt="2022-04-15T16:47:14.248" v="5568" actId="20577"/>
        <pc:sldMkLst>
          <pc:docMk/>
          <pc:sldMk cId="383949957" sldId="637"/>
        </pc:sldMkLst>
        <pc:spChg chg="mod">
          <ac:chgData name="Johnson, Travis" userId="46e667a3-9198-417f-9c32-abb6994bb8a5" providerId="ADAL" clId="{DF28A654-8CEB-4DEE-8AFE-949C6936FB1F}" dt="2022-04-15T16:46:43.269" v="5516"/>
          <ac:spMkLst>
            <pc:docMk/>
            <pc:sldMk cId="383949957" sldId="637"/>
            <ac:spMk id="2" creationId="{5DE678D8-8D33-4F3A-9B52-70862E5AF881}"/>
          </ac:spMkLst>
        </pc:spChg>
        <pc:spChg chg="mod">
          <ac:chgData name="Johnson, Travis" userId="46e667a3-9198-417f-9c32-abb6994bb8a5" providerId="ADAL" clId="{DF28A654-8CEB-4DEE-8AFE-949C6936FB1F}" dt="2022-04-15T16:47:14.248" v="5568" actId="20577"/>
          <ac:spMkLst>
            <pc:docMk/>
            <pc:sldMk cId="383949957" sldId="637"/>
            <ac:spMk id="3" creationId="{C5A25C44-9028-428E-A6F2-6DA4B084A248}"/>
          </ac:spMkLst>
        </pc:spChg>
      </pc:sldChg>
      <pc:sldChg chg="addSp delSp modSp mod modClrScheme chgLayout modNotesTx">
        <pc:chgData name="Johnson, Travis" userId="46e667a3-9198-417f-9c32-abb6994bb8a5" providerId="ADAL" clId="{DF28A654-8CEB-4DEE-8AFE-949C6936FB1F}" dt="2022-05-17T13:23:55.448" v="12164"/>
        <pc:sldMkLst>
          <pc:docMk/>
          <pc:sldMk cId="2243203149" sldId="638"/>
        </pc:sldMkLst>
        <pc:spChg chg="add del mod ord">
          <ac:chgData name="Johnson, Travis" userId="46e667a3-9198-417f-9c32-abb6994bb8a5" providerId="ADAL" clId="{DF28A654-8CEB-4DEE-8AFE-949C6936FB1F}" dt="2022-04-15T16:48:20.014" v="5579" actId="700"/>
          <ac:spMkLst>
            <pc:docMk/>
            <pc:sldMk cId="2243203149" sldId="638"/>
            <ac:spMk id="2" creationId="{2AD7805F-4F91-403D-BA13-4680295764B4}"/>
          </ac:spMkLst>
        </pc:spChg>
        <pc:spChg chg="mod ord">
          <ac:chgData name="Johnson, Travis" userId="46e667a3-9198-417f-9c32-abb6994bb8a5" providerId="ADAL" clId="{DF28A654-8CEB-4DEE-8AFE-949C6936FB1F}" dt="2022-04-15T16:48:20.014" v="5579" actId="700"/>
          <ac:spMkLst>
            <pc:docMk/>
            <pc:sldMk cId="2243203149" sldId="638"/>
            <ac:spMk id="4" creationId="{979A861C-89F8-4E78-95E7-85CD28DBCC7F}"/>
          </ac:spMkLst>
        </pc:spChg>
        <pc:spChg chg="mod ord">
          <ac:chgData name="Johnson, Travis" userId="46e667a3-9198-417f-9c32-abb6994bb8a5" providerId="ADAL" clId="{DF28A654-8CEB-4DEE-8AFE-949C6936FB1F}" dt="2022-04-15T16:48:20.014" v="5579" actId="700"/>
          <ac:spMkLst>
            <pc:docMk/>
            <pc:sldMk cId="2243203149" sldId="638"/>
            <ac:spMk id="5" creationId="{21FF7E27-DBD8-49D1-9528-98FE172D885F}"/>
          </ac:spMkLst>
        </pc:spChg>
        <pc:spChg chg="del">
          <ac:chgData name="Johnson, Travis" userId="46e667a3-9198-417f-9c32-abb6994bb8a5" providerId="ADAL" clId="{DF28A654-8CEB-4DEE-8AFE-949C6936FB1F}" dt="2022-04-15T16:48:14.539" v="5578" actId="21"/>
          <ac:spMkLst>
            <pc:docMk/>
            <pc:sldMk cId="2243203149" sldId="638"/>
            <ac:spMk id="7" creationId="{AB4887C1-636B-4670-AF81-F9F94FAD2D18}"/>
          </ac:spMkLst>
        </pc:spChg>
        <pc:spChg chg="mod ord">
          <ac:chgData name="Johnson, Travis" userId="46e667a3-9198-417f-9c32-abb6994bb8a5" providerId="ADAL" clId="{DF28A654-8CEB-4DEE-8AFE-949C6936FB1F}" dt="2022-04-15T16:48:36.073" v="5587" actId="5793"/>
          <ac:spMkLst>
            <pc:docMk/>
            <pc:sldMk cId="2243203149" sldId="638"/>
            <ac:spMk id="8" creationId="{66BBB758-B99C-41A4-AD54-D054BFA55D86}"/>
          </ac:spMkLst>
        </pc:spChg>
      </pc:sldChg>
      <pc:sldChg chg="modSp mod modNotesTx">
        <pc:chgData name="Johnson, Travis" userId="46e667a3-9198-417f-9c32-abb6994bb8a5" providerId="ADAL" clId="{DF28A654-8CEB-4DEE-8AFE-949C6936FB1F}" dt="2022-05-13T20:41:54.786" v="11402" actId="5793"/>
        <pc:sldMkLst>
          <pc:docMk/>
          <pc:sldMk cId="3316305572" sldId="639"/>
        </pc:sldMkLst>
        <pc:spChg chg="mod">
          <ac:chgData name="Johnson, Travis" userId="46e667a3-9198-417f-9c32-abb6994bb8a5" providerId="ADAL" clId="{DF28A654-8CEB-4DEE-8AFE-949C6936FB1F}" dt="2022-05-13T20:41:54.786" v="11402" actId="5793"/>
          <ac:spMkLst>
            <pc:docMk/>
            <pc:sldMk cId="3316305572" sldId="639"/>
            <ac:spMk id="3" creationId="{CFBF04CD-2AAB-7147-8A02-DE5662B5BE96}"/>
          </ac:spMkLst>
        </pc:spChg>
      </pc:sldChg>
      <pc:sldChg chg="modNotesTx">
        <pc:chgData name="Johnson, Travis" userId="46e667a3-9198-417f-9c32-abb6994bb8a5" providerId="ADAL" clId="{DF28A654-8CEB-4DEE-8AFE-949C6936FB1F}" dt="2022-05-17T13:34:43.480" v="12325" actId="20577"/>
        <pc:sldMkLst>
          <pc:docMk/>
          <pc:sldMk cId="1052275969" sldId="640"/>
        </pc:sldMkLst>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848726-CF5C-4514-B793-B14B9AB1F1B9}"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10CCC522-DD89-4B3C-9590-41B05083DA60}">
      <dgm:prSet/>
      <dgm:spPr/>
      <dgm:t>
        <a:bodyPr/>
        <a:lstStyle/>
        <a:p>
          <a:r>
            <a:rPr lang="en-US" dirty="0"/>
            <a:t>Clearly and Specifically </a:t>
          </a:r>
        </a:p>
      </dgm:t>
    </dgm:pt>
    <dgm:pt modelId="{89FA1CF4-02D1-45F5-A709-E5FD000FBDA5}" type="parTrans" cxnId="{4C4F5D16-8312-4137-B51C-6FC6E9F984DE}">
      <dgm:prSet/>
      <dgm:spPr/>
      <dgm:t>
        <a:bodyPr/>
        <a:lstStyle/>
        <a:p>
          <a:endParaRPr lang="en-US"/>
        </a:p>
      </dgm:t>
    </dgm:pt>
    <dgm:pt modelId="{389DBC17-58A5-417B-9F27-908980296368}" type="sibTrans" cxnId="{4C4F5D16-8312-4137-B51C-6FC6E9F984DE}">
      <dgm:prSet/>
      <dgm:spPr/>
      <dgm:t>
        <a:bodyPr/>
        <a:lstStyle/>
        <a:p>
          <a:endParaRPr lang="en-US"/>
        </a:p>
      </dgm:t>
    </dgm:pt>
    <dgm:pt modelId="{6347B631-09BC-40D8-A9F1-305F6B07CAE7}">
      <dgm:prSet/>
      <dgm:spPr/>
      <dgm:t>
        <a:bodyPr/>
        <a:lstStyle/>
        <a:p>
          <a:r>
            <a:rPr lang="en-US"/>
            <a:t>Firmly </a:t>
          </a:r>
        </a:p>
      </dgm:t>
    </dgm:pt>
    <dgm:pt modelId="{BA04103E-B928-4E8D-A954-4E954B29CBF8}" type="parTrans" cxnId="{9A7A5E7F-643E-4F1C-BE90-C102C1ED18F5}">
      <dgm:prSet/>
      <dgm:spPr/>
      <dgm:t>
        <a:bodyPr/>
        <a:lstStyle/>
        <a:p>
          <a:endParaRPr lang="en-US"/>
        </a:p>
      </dgm:t>
    </dgm:pt>
    <dgm:pt modelId="{D82D2466-3740-443C-8F74-5079A65F23B2}" type="sibTrans" cxnId="{9A7A5E7F-643E-4F1C-BE90-C102C1ED18F5}">
      <dgm:prSet/>
      <dgm:spPr/>
      <dgm:t>
        <a:bodyPr/>
        <a:lstStyle/>
        <a:p>
          <a:endParaRPr lang="en-US"/>
        </a:p>
      </dgm:t>
    </dgm:pt>
    <dgm:pt modelId="{940B3D97-6128-4FC6-95EA-2F3B0E90D6C4}">
      <dgm:prSet/>
      <dgm:spPr/>
      <dgm:t>
        <a:bodyPr/>
        <a:lstStyle/>
        <a:p>
          <a:r>
            <a:rPr lang="en-US"/>
            <a:t>Positively </a:t>
          </a:r>
        </a:p>
      </dgm:t>
    </dgm:pt>
    <dgm:pt modelId="{EFE2C59D-2DFE-4E8C-A7D5-8D47DE264D78}" type="parTrans" cxnId="{984E0810-5E73-4A02-B558-4919505230B0}">
      <dgm:prSet/>
      <dgm:spPr/>
      <dgm:t>
        <a:bodyPr/>
        <a:lstStyle/>
        <a:p>
          <a:endParaRPr lang="en-US"/>
        </a:p>
      </dgm:t>
    </dgm:pt>
    <dgm:pt modelId="{B317EC97-2613-412F-8668-74E3E9CE166A}" type="sibTrans" cxnId="{984E0810-5E73-4A02-B558-4919505230B0}">
      <dgm:prSet/>
      <dgm:spPr/>
      <dgm:t>
        <a:bodyPr/>
        <a:lstStyle/>
        <a:p>
          <a:endParaRPr lang="en-US"/>
        </a:p>
      </dgm:t>
    </dgm:pt>
    <dgm:pt modelId="{DC42BB53-3ED1-468C-8E31-29E46D0895B1}">
      <dgm:prSet/>
      <dgm:spPr/>
      <dgm:t>
        <a:bodyPr/>
        <a:lstStyle/>
        <a:p>
          <a:r>
            <a:rPr lang="en-US"/>
            <a:t>Do not emphasize competing priorities, such as speed </a:t>
          </a:r>
        </a:p>
      </dgm:t>
    </dgm:pt>
    <dgm:pt modelId="{60E9414A-9286-4FB0-AB69-6C7FD783D774}" type="parTrans" cxnId="{2B705E35-2E41-479E-9A49-BB6A004E106E}">
      <dgm:prSet/>
      <dgm:spPr/>
      <dgm:t>
        <a:bodyPr/>
        <a:lstStyle/>
        <a:p>
          <a:endParaRPr lang="en-US"/>
        </a:p>
      </dgm:t>
    </dgm:pt>
    <dgm:pt modelId="{C6AE99ED-FACA-456C-A40D-F08623B6B2AB}" type="sibTrans" cxnId="{2B705E35-2E41-479E-9A49-BB6A004E106E}">
      <dgm:prSet/>
      <dgm:spPr/>
      <dgm:t>
        <a:bodyPr/>
        <a:lstStyle/>
        <a:p>
          <a:endParaRPr lang="en-US"/>
        </a:p>
      </dgm:t>
    </dgm:pt>
    <dgm:pt modelId="{D084C34E-E1D4-48EA-8F35-763DCC22983D}" type="pres">
      <dgm:prSet presAssocID="{5A848726-CF5C-4514-B793-B14B9AB1F1B9}" presName="root" presStyleCnt="0">
        <dgm:presLayoutVars>
          <dgm:dir/>
          <dgm:resizeHandles val="exact"/>
        </dgm:presLayoutVars>
      </dgm:prSet>
      <dgm:spPr/>
    </dgm:pt>
    <dgm:pt modelId="{BAC6F942-0657-447C-8E9B-E14D0CEDF594}" type="pres">
      <dgm:prSet presAssocID="{10CCC522-DD89-4B3C-9590-41B05083DA60}" presName="compNode" presStyleCnt="0"/>
      <dgm:spPr/>
    </dgm:pt>
    <dgm:pt modelId="{A0FC35B2-C0C1-4ABC-89CE-54E82F977141}" type="pres">
      <dgm:prSet presAssocID="{10CCC522-DD89-4B3C-9590-41B05083DA60}" presName="bgRect" presStyleLbl="bgShp" presStyleIdx="0" presStyleCnt="4"/>
      <dgm:spPr/>
    </dgm:pt>
    <dgm:pt modelId="{76F34264-D640-4CB7-BB6A-5593833EC849}" type="pres">
      <dgm:prSet presAssocID="{10CCC522-DD89-4B3C-9590-41B05083DA60}"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eckmark"/>
        </a:ext>
      </dgm:extLst>
    </dgm:pt>
    <dgm:pt modelId="{BF90BB2F-BBF4-4BF2-AE37-41E9D8035F14}" type="pres">
      <dgm:prSet presAssocID="{10CCC522-DD89-4B3C-9590-41B05083DA60}" presName="spaceRect" presStyleCnt="0"/>
      <dgm:spPr/>
    </dgm:pt>
    <dgm:pt modelId="{810B0CFC-EBF4-4821-919A-D4EA78B37A87}" type="pres">
      <dgm:prSet presAssocID="{10CCC522-DD89-4B3C-9590-41B05083DA60}" presName="parTx" presStyleLbl="revTx" presStyleIdx="0" presStyleCnt="4">
        <dgm:presLayoutVars>
          <dgm:chMax val="0"/>
          <dgm:chPref val="0"/>
        </dgm:presLayoutVars>
      </dgm:prSet>
      <dgm:spPr/>
    </dgm:pt>
    <dgm:pt modelId="{33504A0E-D226-4204-AE39-25B90F9D8D6D}" type="pres">
      <dgm:prSet presAssocID="{389DBC17-58A5-417B-9F27-908980296368}" presName="sibTrans" presStyleCnt="0"/>
      <dgm:spPr/>
    </dgm:pt>
    <dgm:pt modelId="{5CDBCDA2-B808-4BAA-A83A-4DC0E1686A37}" type="pres">
      <dgm:prSet presAssocID="{6347B631-09BC-40D8-A9F1-305F6B07CAE7}" presName="compNode" presStyleCnt="0"/>
      <dgm:spPr/>
    </dgm:pt>
    <dgm:pt modelId="{E0E8A41D-6B14-4ABA-811D-52D8C416BBF5}" type="pres">
      <dgm:prSet presAssocID="{6347B631-09BC-40D8-A9F1-305F6B07CAE7}" presName="bgRect" presStyleLbl="bgShp" presStyleIdx="1" presStyleCnt="4"/>
      <dgm:spPr/>
    </dgm:pt>
    <dgm:pt modelId="{BE67655F-5C25-45E0-AEE5-45953E8DFD60}" type="pres">
      <dgm:prSet presAssocID="{6347B631-09BC-40D8-A9F1-305F6B07CAE7}"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Protecting Hand"/>
        </a:ext>
      </dgm:extLst>
    </dgm:pt>
    <dgm:pt modelId="{67A037DA-A165-460A-96AD-5020D3447437}" type="pres">
      <dgm:prSet presAssocID="{6347B631-09BC-40D8-A9F1-305F6B07CAE7}" presName="spaceRect" presStyleCnt="0"/>
      <dgm:spPr/>
    </dgm:pt>
    <dgm:pt modelId="{919682C1-2E3E-4A0C-BB04-1754698B9298}" type="pres">
      <dgm:prSet presAssocID="{6347B631-09BC-40D8-A9F1-305F6B07CAE7}" presName="parTx" presStyleLbl="revTx" presStyleIdx="1" presStyleCnt="4">
        <dgm:presLayoutVars>
          <dgm:chMax val="0"/>
          <dgm:chPref val="0"/>
        </dgm:presLayoutVars>
      </dgm:prSet>
      <dgm:spPr/>
    </dgm:pt>
    <dgm:pt modelId="{76E0E22F-0CAC-486B-A4B1-842A3D042479}" type="pres">
      <dgm:prSet presAssocID="{D82D2466-3740-443C-8F74-5079A65F23B2}" presName="sibTrans" presStyleCnt="0"/>
      <dgm:spPr/>
    </dgm:pt>
    <dgm:pt modelId="{4BC70CCA-CB37-400C-B168-E5E68818547C}" type="pres">
      <dgm:prSet presAssocID="{940B3D97-6128-4FC6-95EA-2F3B0E90D6C4}" presName="compNode" presStyleCnt="0"/>
      <dgm:spPr/>
    </dgm:pt>
    <dgm:pt modelId="{09249885-EC47-4A54-86F6-C05B5776F52F}" type="pres">
      <dgm:prSet presAssocID="{940B3D97-6128-4FC6-95EA-2F3B0E90D6C4}" presName="bgRect" presStyleLbl="bgShp" presStyleIdx="2" presStyleCnt="4"/>
      <dgm:spPr/>
    </dgm:pt>
    <dgm:pt modelId="{A5C28ADF-99F0-4843-A38A-72A6BA2573FD}" type="pres">
      <dgm:prSet presAssocID="{940B3D97-6128-4FC6-95EA-2F3B0E90D6C4}"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Thumbs Up Sign"/>
        </a:ext>
      </dgm:extLst>
    </dgm:pt>
    <dgm:pt modelId="{8AAC752A-84F0-41EF-B43B-E2D9DD5A793F}" type="pres">
      <dgm:prSet presAssocID="{940B3D97-6128-4FC6-95EA-2F3B0E90D6C4}" presName="spaceRect" presStyleCnt="0"/>
      <dgm:spPr/>
    </dgm:pt>
    <dgm:pt modelId="{F77C59B9-98A3-49CF-BBEF-59A53F479FA1}" type="pres">
      <dgm:prSet presAssocID="{940B3D97-6128-4FC6-95EA-2F3B0E90D6C4}" presName="parTx" presStyleLbl="revTx" presStyleIdx="2" presStyleCnt="4">
        <dgm:presLayoutVars>
          <dgm:chMax val="0"/>
          <dgm:chPref val="0"/>
        </dgm:presLayoutVars>
      </dgm:prSet>
      <dgm:spPr/>
    </dgm:pt>
    <dgm:pt modelId="{B634975E-A897-4DFF-AA39-93EECF2AB89A}" type="pres">
      <dgm:prSet presAssocID="{B317EC97-2613-412F-8668-74E3E9CE166A}" presName="sibTrans" presStyleCnt="0"/>
      <dgm:spPr/>
    </dgm:pt>
    <dgm:pt modelId="{1AE99644-A0AD-4639-AD0A-2B7F288E053E}" type="pres">
      <dgm:prSet presAssocID="{DC42BB53-3ED1-468C-8E31-29E46D0895B1}" presName="compNode" presStyleCnt="0"/>
      <dgm:spPr/>
    </dgm:pt>
    <dgm:pt modelId="{992D9C9C-B9D2-4571-9224-04D15FD93A72}" type="pres">
      <dgm:prSet presAssocID="{DC42BB53-3ED1-468C-8E31-29E46D0895B1}" presName="bgRect" presStyleLbl="bgShp" presStyleIdx="3" presStyleCnt="4"/>
      <dgm:spPr/>
    </dgm:pt>
    <dgm:pt modelId="{FC7DB63C-A5CF-4E30-B65B-A8AA26634367}" type="pres">
      <dgm:prSet presAssocID="{DC42BB53-3ED1-468C-8E31-29E46D0895B1}"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Hourglass"/>
        </a:ext>
      </dgm:extLst>
    </dgm:pt>
    <dgm:pt modelId="{22CAE2A1-88D3-4934-8FF5-37C1932B961B}" type="pres">
      <dgm:prSet presAssocID="{DC42BB53-3ED1-468C-8E31-29E46D0895B1}" presName="spaceRect" presStyleCnt="0"/>
      <dgm:spPr/>
    </dgm:pt>
    <dgm:pt modelId="{E55F63E1-ABBD-4FB2-BE5D-1F0B94D3F415}" type="pres">
      <dgm:prSet presAssocID="{DC42BB53-3ED1-468C-8E31-29E46D0895B1}" presName="parTx" presStyleLbl="revTx" presStyleIdx="3" presStyleCnt="4">
        <dgm:presLayoutVars>
          <dgm:chMax val="0"/>
          <dgm:chPref val="0"/>
        </dgm:presLayoutVars>
      </dgm:prSet>
      <dgm:spPr/>
    </dgm:pt>
  </dgm:ptLst>
  <dgm:cxnLst>
    <dgm:cxn modelId="{984E0810-5E73-4A02-B558-4919505230B0}" srcId="{5A848726-CF5C-4514-B793-B14B9AB1F1B9}" destId="{940B3D97-6128-4FC6-95EA-2F3B0E90D6C4}" srcOrd="2" destOrd="0" parTransId="{EFE2C59D-2DFE-4E8C-A7D5-8D47DE264D78}" sibTransId="{B317EC97-2613-412F-8668-74E3E9CE166A}"/>
    <dgm:cxn modelId="{4C4F5D16-8312-4137-B51C-6FC6E9F984DE}" srcId="{5A848726-CF5C-4514-B793-B14B9AB1F1B9}" destId="{10CCC522-DD89-4B3C-9590-41B05083DA60}" srcOrd="0" destOrd="0" parTransId="{89FA1CF4-02D1-45F5-A709-E5FD000FBDA5}" sibTransId="{389DBC17-58A5-417B-9F27-908980296368}"/>
    <dgm:cxn modelId="{99D78B2D-E3A9-4FEA-B51F-422FDE4899E8}" type="presOf" srcId="{5A848726-CF5C-4514-B793-B14B9AB1F1B9}" destId="{D084C34E-E1D4-48EA-8F35-763DCC22983D}" srcOrd="0" destOrd="0" presId="urn:microsoft.com/office/officeart/2018/2/layout/IconVerticalSolidList"/>
    <dgm:cxn modelId="{2B705E35-2E41-479E-9A49-BB6A004E106E}" srcId="{5A848726-CF5C-4514-B793-B14B9AB1F1B9}" destId="{DC42BB53-3ED1-468C-8E31-29E46D0895B1}" srcOrd="3" destOrd="0" parTransId="{60E9414A-9286-4FB0-AB69-6C7FD783D774}" sibTransId="{C6AE99ED-FACA-456C-A40D-F08623B6B2AB}"/>
    <dgm:cxn modelId="{FB531A5F-8746-499C-9007-3F9DA01C0E60}" type="presOf" srcId="{940B3D97-6128-4FC6-95EA-2F3B0E90D6C4}" destId="{F77C59B9-98A3-49CF-BBEF-59A53F479FA1}" srcOrd="0" destOrd="0" presId="urn:microsoft.com/office/officeart/2018/2/layout/IconVerticalSolidList"/>
    <dgm:cxn modelId="{A27ED072-AB74-4545-B273-1ADF167C41D1}" type="presOf" srcId="{10CCC522-DD89-4B3C-9590-41B05083DA60}" destId="{810B0CFC-EBF4-4821-919A-D4EA78B37A87}" srcOrd="0" destOrd="0" presId="urn:microsoft.com/office/officeart/2018/2/layout/IconVerticalSolidList"/>
    <dgm:cxn modelId="{9A7A5E7F-643E-4F1C-BE90-C102C1ED18F5}" srcId="{5A848726-CF5C-4514-B793-B14B9AB1F1B9}" destId="{6347B631-09BC-40D8-A9F1-305F6B07CAE7}" srcOrd="1" destOrd="0" parTransId="{BA04103E-B928-4E8D-A954-4E954B29CBF8}" sibTransId="{D82D2466-3740-443C-8F74-5079A65F23B2}"/>
    <dgm:cxn modelId="{402D03E4-F047-49C9-9A23-5FFF6DCE21E2}" type="presOf" srcId="{DC42BB53-3ED1-468C-8E31-29E46D0895B1}" destId="{E55F63E1-ABBD-4FB2-BE5D-1F0B94D3F415}" srcOrd="0" destOrd="0" presId="urn:microsoft.com/office/officeart/2018/2/layout/IconVerticalSolidList"/>
    <dgm:cxn modelId="{D578E3F9-49D9-47F6-A4D9-87716EEF9879}" type="presOf" srcId="{6347B631-09BC-40D8-A9F1-305F6B07CAE7}" destId="{919682C1-2E3E-4A0C-BB04-1754698B9298}" srcOrd="0" destOrd="0" presId="urn:microsoft.com/office/officeart/2018/2/layout/IconVerticalSolidList"/>
    <dgm:cxn modelId="{1720EE6F-D540-48AF-9196-EAEE98D84E65}" type="presParOf" srcId="{D084C34E-E1D4-48EA-8F35-763DCC22983D}" destId="{BAC6F942-0657-447C-8E9B-E14D0CEDF594}" srcOrd="0" destOrd="0" presId="urn:microsoft.com/office/officeart/2018/2/layout/IconVerticalSolidList"/>
    <dgm:cxn modelId="{FC3D7756-1C95-46E5-B276-CE79CC0137EC}" type="presParOf" srcId="{BAC6F942-0657-447C-8E9B-E14D0CEDF594}" destId="{A0FC35B2-C0C1-4ABC-89CE-54E82F977141}" srcOrd="0" destOrd="0" presId="urn:microsoft.com/office/officeart/2018/2/layout/IconVerticalSolidList"/>
    <dgm:cxn modelId="{3BCC3096-7428-4F22-B72D-677A99566499}" type="presParOf" srcId="{BAC6F942-0657-447C-8E9B-E14D0CEDF594}" destId="{76F34264-D640-4CB7-BB6A-5593833EC849}" srcOrd="1" destOrd="0" presId="urn:microsoft.com/office/officeart/2018/2/layout/IconVerticalSolidList"/>
    <dgm:cxn modelId="{BBE9553B-C952-443E-B092-CEEFC099C441}" type="presParOf" srcId="{BAC6F942-0657-447C-8E9B-E14D0CEDF594}" destId="{BF90BB2F-BBF4-4BF2-AE37-41E9D8035F14}" srcOrd="2" destOrd="0" presId="urn:microsoft.com/office/officeart/2018/2/layout/IconVerticalSolidList"/>
    <dgm:cxn modelId="{11A05C91-8CDB-4183-8B75-867A820337D4}" type="presParOf" srcId="{BAC6F942-0657-447C-8E9B-E14D0CEDF594}" destId="{810B0CFC-EBF4-4821-919A-D4EA78B37A87}" srcOrd="3" destOrd="0" presId="urn:microsoft.com/office/officeart/2018/2/layout/IconVerticalSolidList"/>
    <dgm:cxn modelId="{4F9E59B9-9BCA-4F54-B553-FD1920F1EC6E}" type="presParOf" srcId="{D084C34E-E1D4-48EA-8F35-763DCC22983D}" destId="{33504A0E-D226-4204-AE39-25B90F9D8D6D}" srcOrd="1" destOrd="0" presId="urn:microsoft.com/office/officeart/2018/2/layout/IconVerticalSolidList"/>
    <dgm:cxn modelId="{E37BB8F7-27EA-42E4-968C-413CB6A98E83}" type="presParOf" srcId="{D084C34E-E1D4-48EA-8F35-763DCC22983D}" destId="{5CDBCDA2-B808-4BAA-A83A-4DC0E1686A37}" srcOrd="2" destOrd="0" presId="urn:microsoft.com/office/officeart/2018/2/layout/IconVerticalSolidList"/>
    <dgm:cxn modelId="{01E8A00F-0C87-4C7F-A46C-946A1B1F9A22}" type="presParOf" srcId="{5CDBCDA2-B808-4BAA-A83A-4DC0E1686A37}" destId="{E0E8A41D-6B14-4ABA-811D-52D8C416BBF5}" srcOrd="0" destOrd="0" presId="urn:microsoft.com/office/officeart/2018/2/layout/IconVerticalSolidList"/>
    <dgm:cxn modelId="{D483704E-33A4-4065-B3AE-01D05FE46579}" type="presParOf" srcId="{5CDBCDA2-B808-4BAA-A83A-4DC0E1686A37}" destId="{BE67655F-5C25-45E0-AEE5-45953E8DFD60}" srcOrd="1" destOrd="0" presId="urn:microsoft.com/office/officeart/2018/2/layout/IconVerticalSolidList"/>
    <dgm:cxn modelId="{DD888E3A-EEC1-4CA5-B1D1-AEF4135DF690}" type="presParOf" srcId="{5CDBCDA2-B808-4BAA-A83A-4DC0E1686A37}" destId="{67A037DA-A165-460A-96AD-5020D3447437}" srcOrd="2" destOrd="0" presId="urn:microsoft.com/office/officeart/2018/2/layout/IconVerticalSolidList"/>
    <dgm:cxn modelId="{8F85CECF-47A3-4280-A4B2-6E4302737BA2}" type="presParOf" srcId="{5CDBCDA2-B808-4BAA-A83A-4DC0E1686A37}" destId="{919682C1-2E3E-4A0C-BB04-1754698B9298}" srcOrd="3" destOrd="0" presId="urn:microsoft.com/office/officeart/2018/2/layout/IconVerticalSolidList"/>
    <dgm:cxn modelId="{13C588BB-855A-459C-89C6-E19B319FAD3A}" type="presParOf" srcId="{D084C34E-E1D4-48EA-8F35-763DCC22983D}" destId="{76E0E22F-0CAC-486B-A4B1-842A3D042479}" srcOrd="3" destOrd="0" presId="urn:microsoft.com/office/officeart/2018/2/layout/IconVerticalSolidList"/>
    <dgm:cxn modelId="{E9D84AFE-F0D7-45CB-849C-5BA92F2184CE}" type="presParOf" srcId="{D084C34E-E1D4-48EA-8F35-763DCC22983D}" destId="{4BC70CCA-CB37-400C-B168-E5E68818547C}" srcOrd="4" destOrd="0" presId="urn:microsoft.com/office/officeart/2018/2/layout/IconVerticalSolidList"/>
    <dgm:cxn modelId="{BD3B0987-0789-48A9-B810-E4B8FE8567F7}" type="presParOf" srcId="{4BC70CCA-CB37-400C-B168-E5E68818547C}" destId="{09249885-EC47-4A54-86F6-C05B5776F52F}" srcOrd="0" destOrd="0" presId="urn:microsoft.com/office/officeart/2018/2/layout/IconVerticalSolidList"/>
    <dgm:cxn modelId="{B1FD49F8-D6B0-4A67-A8E6-39E54BD02F86}" type="presParOf" srcId="{4BC70CCA-CB37-400C-B168-E5E68818547C}" destId="{A5C28ADF-99F0-4843-A38A-72A6BA2573FD}" srcOrd="1" destOrd="0" presId="urn:microsoft.com/office/officeart/2018/2/layout/IconVerticalSolidList"/>
    <dgm:cxn modelId="{A0F17B94-975E-4706-8514-66DFBA65A016}" type="presParOf" srcId="{4BC70CCA-CB37-400C-B168-E5E68818547C}" destId="{8AAC752A-84F0-41EF-B43B-E2D9DD5A793F}" srcOrd="2" destOrd="0" presId="urn:microsoft.com/office/officeart/2018/2/layout/IconVerticalSolidList"/>
    <dgm:cxn modelId="{7AD7FEAE-81B3-4020-8C96-032F9385F9F9}" type="presParOf" srcId="{4BC70CCA-CB37-400C-B168-E5E68818547C}" destId="{F77C59B9-98A3-49CF-BBEF-59A53F479FA1}" srcOrd="3" destOrd="0" presId="urn:microsoft.com/office/officeart/2018/2/layout/IconVerticalSolidList"/>
    <dgm:cxn modelId="{80E612C0-AFE0-4E0E-B336-94BA278EB1CB}" type="presParOf" srcId="{D084C34E-E1D4-48EA-8F35-763DCC22983D}" destId="{B634975E-A897-4DFF-AA39-93EECF2AB89A}" srcOrd="5" destOrd="0" presId="urn:microsoft.com/office/officeart/2018/2/layout/IconVerticalSolidList"/>
    <dgm:cxn modelId="{03EB3E6A-EE9A-4ABC-8FFE-D97E542EB177}" type="presParOf" srcId="{D084C34E-E1D4-48EA-8F35-763DCC22983D}" destId="{1AE99644-A0AD-4639-AD0A-2B7F288E053E}" srcOrd="6" destOrd="0" presId="urn:microsoft.com/office/officeart/2018/2/layout/IconVerticalSolidList"/>
    <dgm:cxn modelId="{C837C6DD-E05F-4AD3-84E5-C2AC5080355E}" type="presParOf" srcId="{1AE99644-A0AD-4639-AD0A-2B7F288E053E}" destId="{992D9C9C-B9D2-4571-9224-04D15FD93A72}" srcOrd="0" destOrd="0" presId="urn:microsoft.com/office/officeart/2018/2/layout/IconVerticalSolidList"/>
    <dgm:cxn modelId="{F97602B0-FBFF-430A-92F8-A9DF9FB22A65}" type="presParOf" srcId="{1AE99644-A0AD-4639-AD0A-2B7F288E053E}" destId="{FC7DB63C-A5CF-4E30-B65B-A8AA26634367}" srcOrd="1" destOrd="0" presId="urn:microsoft.com/office/officeart/2018/2/layout/IconVerticalSolidList"/>
    <dgm:cxn modelId="{533DD5E6-758A-4B01-9EF7-55D6CA0259E2}" type="presParOf" srcId="{1AE99644-A0AD-4639-AD0A-2B7F288E053E}" destId="{22CAE2A1-88D3-4934-8FF5-37C1932B961B}" srcOrd="2" destOrd="0" presId="urn:microsoft.com/office/officeart/2018/2/layout/IconVerticalSolidList"/>
    <dgm:cxn modelId="{6E5E026F-0223-4ACD-99D4-0448129C6DB0}" type="presParOf" srcId="{1AE99644-A0AD-4639-AD0A-2B7F288E053E}" destId="{E55F63E1-ABBD-4FB2-BE5D-1F0B94D3F415}"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FC35B2-C0C1-4ABC-89CE-54E82F977141}">
      <dsp:nvSpPr>
        <dsp:cNvPr id="0" name=""/>
        <dsp:cNvSpPr/>
      </dsp:nvSpPr>
      <dsp:spPr>
        <a:xfrm>
          <a:off x="0" y="1676"/>
          <a:ext cx="7696200" cy="84952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6F34264-D640-4CB7-BB6A-5593833EC849}">
      <dsp:nvSpPr>
        <dsp:cNvPr id="0" name=""/>
        <dsp:cNvSpPr/>
      </dsp:nvSpPr>
      <dsp:spPr>
        <a:xfrm>
          <a:off x="256981" y="192819"/>
          <a:ext cx="467239" cy="46723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10B0CFC-EBF4-4821-919A-D4EA78B37A87}">
      <dsp:nvSpPr>
        <dsp:cNvPr id="0" name=""/>
        <dsp:cNvSpPr/>
      </dsp:nvSpPr>
      <dsp:spPr>
        <a:xfrm>
          <a:off x="981202" y="1676"/>
          <a:ext cx="6714997" cy="8495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908" tIns="89908" rIns="89908" bIns="89908" numCol="1" spcCol="1270" anchor="ctr" anchorCtr="0">
          <a:noAutofit/>
        </a:bodyPr>
        <a:lstStyle/>
        <a:p>
          <a:pPr marL="0" lvl="0" indent="0" algn="l" defTabSz="977900">
            <a:lnSpc>
              <a:spcPct val="90000"/>
            </a:lnSpc>
            <a:spcBef>
              <a:spcPct val="0"/>
            </a:spcBef>
            <a:spcAft>
              <a:spcPct val="35000"/>
            </a:spcAft>
            <a:buNone/>
          </a:pPr>
          <a:r>
            <a:rPr lang="en-US" sz="2200" kern="1200" dirty="0"/>
            <a:t>Clearly and Specifically </a:t>
          </a:r>
        </a:p>
      </dsp:txBody>
      <dsp:txXfrm>
        <a:off x="981202" y="1676"/>
        <a:ext cx="6714997" cy="849525"/>
      </dsp:txXfrm>
    </dsp:sp>
    <dsp:sp modelId="{E0E8A41D-6B14-4ABA-811D-52D8C416BBF5}">
      <dsp:nvSpPr>
        <dsp:cNvPr id="0" name=""/>
        <dsp:cNvSpPr/>
      </dsp:nvSpPr>
      <dsp:spPr>
        <a:xfrm>
          <a:off x="0" y="1063583"/>
          <a:ext cx="7696200" cy="84952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E67655F-5C25-45E0-AEE5-45953E8DFD60}">
      <dsp:nvSpPr>
        <dsp:cNvPr id="0" name=""/>
        <dsp:cNvSpPr/>
      </dsp:nvSpPr>
      <dsp:spPr>
        <a:xfrm>
          <a:off x="256981" y="1254726"/>
          <a:ext cx="467239" cy="46723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19682C1-2E3E-4A0C-BB04-1754698B9298}">
      <dsp:nvSpPr>
        <dsp:cNvPr id="0" name=""/>
        <dsp:cNvSpPr/>
      </dsp:nvSpPr>
      <dsp:spPr>
        <a:xfrm>
          <a:off x="981202" y="1063583"/>
          <a:ext cx="6714997" cy="8495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908" tIns="89908" rIns="89908" bIns="89908" numCol="1" spcCol="1270" anchor="ctr" anchorCtr="0">
          <a:noAutofit/>
        </a:bodyPr>
        <a:lstStyle/>
        <a:p>
          <a:pPr marL="0" lvl="0" indent="0" algn="l" defTabSz="977900">
            <a:lnSpc>
              <a:spcPct val="90000"/>
            </a:lnSpc>
            <a:spcBef>
              <a:spcPct val="0"/>
            </a:spcBef>
            <a:spcAft>
              <a:spcPct val="35000"/>
            </a:spcAft>
            <a:buNone/>
          </a:pPr>
          <a:r>
            <a:rPr lang="en-US" sz="2200" kern="1200"/>
            <a:t>Firmly </a:t>
          </a:r>
        </a:p>
      </dsp:txBody>
      <dsp:txXfrm>
        <a:off x="981202" y="1063583"/>
        <a:ext cx="6714997" cy="849525"/>
      </dsp:txXfrm>
    </dsp:sp>
    <dsp:sp modelId="{09249885-EC47-4A54-86F6-C05B5776F52F}">
      <dsp:nvSpPr>
        <dsp:cNvPr id="0" name=""/>
        <dsp:cNvSpPr/>
      </dsp:nvSpPr>
      <dsp:spPr>
        <a:xfrm>
          <a:off x="0" y="2125490"/>
          <a:ext cx="7696200" cy="84952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5C28ADF-99F0-4843-A38A-72A6BA2573FD}">
      <dsp:nvSpPr>
        <dsp:cNvPr id="0" name=""/>
        <dsp:cNvSpPr/>
      </dsp:nvSpPr>
      <dsp:spPr>
        <a:xfrm>
          <a:off x="256981" y="2316634"/>
          <a:ext cx="467239" cy="46723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77C59B9-98A3-49CF-BBEF-59A53F479FA1}">
      <dsp:nvSpPr>
        <dsp:cNvPr id="0" name=""/>
        <dsp:cNvSpPr/>
      </dsp:nvSpPr>
      <dsp:spPr>
        <a:xfrm>
          <a:off x="981202" y="2125490"/>
          <a:ext cx="6714997" cy="8495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908" tIns="89908" rIns="89908" bIns="89908" numCol="1" spcCol="1270" anchor="ctr" anchorCtr="0">
          <a:noAutofit/>
        </a:bodyPr>
        <a:lstStyle/>
        <a:p>
          <a:pPr marL="0" lvl="0" indent="0" algn="l" defTabSz="977900">
            <a:lnSpc>
              <a:spcPct val="90000"/>
            </a:lnSpc>
            <a:spcBef>
              <a:spcPct val="0"/>
            </a:spcBef>
            <a:spcAft>
              <a:spcPct val="35000"/>
            </a:spcAft>
            <a:buNone/>
          </a:pPr>
          <a:r>
            <a:rPr lang="en-US" sz="2200" kern="1200"/>
            <a:t>Positively </a:t>
          </a:r>
        </a:p>
      </dsp:txBody>
      <dsp:txXfrm>
        <a:off x="981202" y="2125490"/>
        <a:ext cx="6714997" cy="849525"/>
      </dsp:txXfrm>
    </dsp:sp>
    <dsp:sp modelId="{992D9C9C-B9D2-4571-9224-04D15FD93A72}">
      <dsp:nvSpPr>
        <dsp:cNvPr id="0" name=""/>
        <dsp:cNvSpPr/>
      </dsp:nvSpPr>
      <dsp:spPr>
        <a:xfrm>
          <a:off x="0" y="3187398"/>
          <a:ext cx="7696200" cy="84952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C7DB63C-A5CF-4E30-B65B-A8AA26634367}">
      <dsp:nvSpPr>
        <dsp:cNvPr id="0" name=""/>
        <dsp:cNvSpPr/>
      </dsp:nvSpPr>
      <dsp:spPr>
        <a:xfrm>
          <a:off x="256981" y="3378541"/>
          <a:ext cx="467239" cy="46723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55F63E1-ABBD-4FB2-BE5D-1F0B94D3F415}">
      <dsp:nvSpPr>
        <dsp:cNvPr id="0" name=""/>
        <dsp:cNvSpPr/>
      </dsp:nvSpPr>
      <dsp:spPr>
        <a:xfrm>
          <a:off x="981202" y="3187398"/>
          <a:ext cx="6714997" cy="8495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908" tIns="89908" rIns="89908" bIns="89908" numCol="1" spcCol="1270" anchor="ctr" anchorCtr="0">
          <a:noAutofit/>
        </a:bodyPr>
        <a:lstStyle/>
        <a:p>
          <a:pPr marL="0" lvl="0" indent="0" algn="l" defTabSz="977900">
            <a:lnSpc>
              <a:spcPct val="90000"/>
            </a:lnSpc>
            <a:spcBef>
              <a:spcPct val="0"/>
            </a:spcBef>
            <a:spcAft>
              <a:spcPct val="35000"/>
            </a:spcAft>
            <a:buNone/>
          </a:pPr>
          <a:r>
            <a:rPr lang="en-US" sz="2200" kern="1200"/>
            <a:t>Do not emphasize competing priorities, such as speed </a:t>
          </a:r>
        </a:p>
      </dsp:txBody>
      <dsp:txXfrm>
        <a:off x="981202" y="3187398"/>
        <a:ext cx="6714997" cy="849525"/>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a:extLst>
              <a:ext uri="{FF2B5EF4-FFF2-40B4-BE49-F238E27FC236}">
                <a16:creationId xmlns:a16="http://schemas.microsoft.com/office/drawing/2014/main" id="{C96CD05B-5B48-48CB-8E8C-DD6AFDF32A95}"/>
              </a:ext>
            </a:extLst>
          </p:cNvPr>
          <p:cNvSpPr>
            <a:spLocks noGrp="1" noChangeArrowheads="1"/>
          </p:cNvSpPr>
          <p:nvPr>
            <p:ph type="hdr" sz="quarter"/>
          </p:nvPr>
        </p:nvSpPr>
        <p:spPr bwMode="auto">
          <a:xfrm>
            <a:off x="0" y="0"/>
            <a:ext cx="3170238" cy="477838"/>
          </a:xfrm>
          <a:prstGeom prst="rect">
            <a:avLst/>
          </a:prstGeom>
          <a:noFill/>
          <a:ln w="9525">
            <a:noFill/>
            <a:miter lim="800000"/>
            <a:headEnd/>
            <a:tailEnd/>
          </a:ln>
          <a:effectLst/>
        </p:spPr>
        <p:txBody>
          <a:bodyPr vert="horz" wrap="square" lIns="95733" tIns="47866" rIns="95733" bIns="47866" numCol="1" anchor="t" anchorCtr="0" compatLnSpc="1">
            <a:prstTxWarp prst="textNoShape">
              <a:avLst/>
            </a:prstTxWarp>
          </a:bodyPr>
          <a:lstStyle>
            <a:lvl1pPr defTabSz="957123">
              <a:defRPr sz="1300">
                <a:latin typeface="Times New Roman" pitchFamily="18" charset="0"/>
              </a:defRPr>
            </a:lvl1pPr>
          </a:lstStyle>
          <a:p>
            <a:pPr>
              <a:defRPr/>
            </a:pPr>
            <a:endParaRPr lang="en-US"/>
          </a:p>
        </p:txBody>
      </p:sp>
      <p:sp>
        <p:nvSpPr>
          <p:cNvPr id="117763" name="Rectangle 3">
            <a:extLst>
              <a:ext uri="{FF2B5EF4-FFF2-40B4-BE49-F238E27FC236}">
                <a16:creationId xmlns:a16="http://schemas.microsoft.com/office/drawing/2014/main" id="{6596EDA5-3D58-4DC5-A502-00BF86633835}"/>
              </a:ext>
            </a:extLst>
          </p:cNvPr>
          <p:cNvSpPr>
            <a:spLocks noGrp="1" noChangeArrowheads="1"/>
          </p:cNvSpPr>
          <p:nvPr>
            <p:ph type="dt" sz="quarter" idx="1"/>
          </p:nvPr>
        </p:nvSpPr>
        <p:spPr bwMode="auto">
          <a:xfrm>
            <a:off x="4144963" y="0"/>
            <a:ext cx="3170237" cy="477838"/>
          </a:xfrm>
          <a:prstGeom prst="rect">
            <a:avLst/>
          </a:prstGeom>
          <a:noFill/>
          <a:ln w="9525">
            <a:noFill/>
            <a:miter lim="800000"/>
            <a:headEnd/>
            <a:tailEnd/>
          </a:ln>
          <a:effectLst/>
        </p:spPr>
        <p:txBody>
          <a:bodyPr vert="horz" wrap="square" lIns="95733" tIns="47866" rIns="95733" bIns="47866" numCol="1" anchor="t" anchorCtr="0" compatLnSpc="1">
            <a:prstTxWarp prst="textNoShape">
              <a:avLst/>
            </a:prstTxWarp>
          </a:bodyPr>
          <a:lstStyle>
            <a:lvl1pPr algn="r" defTabSz="957123">
              <a:defRPr sz="1300">
                <a:latin typeface="Times New Roman" pitchFamily="18" charset="0"/>
              </a:defRPr>
            </a:lvl1pPr>
          </a:lstStyle>
          <a:p>
            <a:pPr>
              <a:defRPr/>
            </a:pPr>
            <a:endParaRPr lang="en-US"/>
          </a:p>
        </p:txBody>
      </p:sp>
      <p:sp>
        <p:nvSpPr>
          <p:cNvPr id="117764" name="Rectangle 4">
            <a:extLst>
              <a:ext uri="{FF2B5EF4-FFF2-40B4-BE49-F238E27FC236}">
                <a16:creationId xmlns:a16="http://schemas.microsoft.com/office/drawing/2014/main" id="{029EBF18-781D-4840-9618-4652369AEC2D}"/>
              </a:ext>
            </a:extLst>
          </p:cNvPr>
          <p:cNvSpPr>
            <a:spLocks noGrp="1" noChangeArrowheads="1"/>
          </p:cNvSpPr>
          <p:nvPr>
            <p:ph type="ftr" sz="quarter" idx="2"/>
          </p:nvPr>
        </p:nvSpPr>
        <p:spPr bwMode="auto">
          <a:xfrm>
            <a:off x="0" y="9147175"/>
            <a:ext cx="3170238" cy="474663"/>
          </a:xfrm>
          <a:prstGeom prst="rect">
            <a:avLst/>
          </a:prstGeom>
          <a:noFill/>
          <a:ln w="9525">
            <a:noFill/>
            <a:miter lim="800000"/>
            <a:headEnd/>
            <a:tailEnd/>
          </a:ln>
          <a:effectLst/>
        </p:spPr>
        <p:txBody>
          <a:bodyPr vert="horz" wrap="square" lIns="95733" tIns="47866" rIns="95733" bIns="47866" numCol="1" anchor="b" anchorCtr="0" compatLnSpc="1">
            <a:prstTxWarp prst="textNoShape">
              <a:avLst/>
            </a:prstTxWarp>
          </a:bodyPr>
          <a:lstStyle>
            <a:lvl1pPr defTabSz="957123">
              <a:defRPr sz="1300">
                <a:latin typeface="Times New Roman" pitchFamily="18" charset="0"/>
              </a:defRPr>
            </a:lvl1pPr>
          </a:lstStyle>
          <a:p>
            <a:pPr>
              <a:defRPr/>
            </a:pPr>
            <a:endParaRPr lang="en-US"/>
          </a:p>
        </p:txBody>
      </p:sp>
      <p:sp>
        <p:nvSpPr>
          <p:cNvPr id="117765" name="Rectangle 5">
            <a:extLst>
              <a:ext uri="{FF2B5EF4-FFF2-40B4-BE49-F238E27FC236}">
                <a16:creationId xmlns:a16="http://schemas.microsoft.com/office/drawing/2014/main" id="{E6F12986-E189-4AC6-8E73-2EC55DFF25B4}"/>
              </a:ext>
            </a:extLst>
          </p:cNvPr>
          <p:cNvSpPr>
            <a:spLocks noGrp="1" noChangeArrowheads="1"/>
          </p:cNvSpPr>
          <p:nvPr>
            <p:ph type="sldNum" sz="quarter" idx="3"/>
          </p:nvPr>
        </p:nvSpPr>
        <p:spPr bwMode="auto">
          <a:xfrm>
            <a:off x="4144963" y="9147175"/>
            <a:ext cx="3170237" cy="474663"/>
          </a:xfrm>
          <a:prstGeom prst="rect">
            <a:avLst/>
          </a:prstGeom>
          <a:noFill/>
          <a:ln w="9525">
            <a:noFill/>
            <a:miter lim="800000"/>
            <a:headEnd/>
            <a:tailEnd/>
          </a:ln>
          <a:effectLst/>
        </p:spPr>
        <p:txBody>
          <a:bodyPr vert="horz" wrap="square" lIns="95733" tIns="47866" rIns="95733" bIns="47866" numCol="1" anchor="b" anchorCtr="0" compatLnSpc="1">
            <a:prstTxWarp prst="textNoShape">
              <a:avLst/>
            </a:prstTxWarp>
          </a:bodyPr>
          <a:lstStyle>
            <a:lvl1pPr algn="r" defTabSz="955675">
              <a:defRPr sz="1300">
                <a:latin typeface="Times New Roman" panose="02020603050405020304" pitchFamily="18" charset="0"/>
              </a:defRPr>
            </a:lvl1pPr>
          </a:lstStyle>
          <a:p>
            <a:fld id="{ED8AFD27-102E-4F2D-A876-0676DB9A2F5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F251A28E-E3C3-45AD-9608-6C7C9B0BDD71}"/>
              </a:ext>
            </a:extLst>
          </p:cNvPr>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5733" tIns="47866" rIns="95733" bIns="47866" numCol="1" anchor="t" anchorCtr="0" compatLnSpc="1">
            <a:prstTxWarp prst="textNoShape">
              <a:avLst/>
            </a:prstTxWarp>
          </a:bodyPr>
          <a:lstStyle>
            <a:lvl1pPr defTabSz="957123">
              <a:defRPr sz="1300">
                <a:latin typeface="Times New Roman" pitchFamily="18" charset="0"/>
              </a:defRPr>
            </a:lvl1pPr>
          </a:lstStyle>
          <a:p>
            <a:pPr>
              <a:defRPr/>
            </a:pPr>
            <a:endParaRPr lang="en-US"/>
          </a:p>
        </p:txBody>
      </p:sp>
      <p:sp>
        <p:nvSpPr>
          <p:cNvPr id="17411" name="Rectangle 3">
            <a:extLst>
              <a:ext uri="{FF2B5EF4-FFF2-40B4-BE49-F238E27FC236}">
                <a16:creationId xmlns:a16="http://schemas.microsoft.com/office/drawing/2014/main" id="{2F01EA23-14F4-4262-A305-86060BF92900}"/>
              </a:ext>
            </a:extLst>
          </p:cNvPr>
          <p:cNvSpPr>
            <a:spLocks noGrp="1" noChangeArrowheads="1"/>
          </p:cNvSpPr>
          <p:nvPr>
            <p:ph type="dt" idx="1"/>
          </p:nvPr>
        </p:nvSpPr>
        <p:spPr bwMode="auto">
          <a:xfrm>
            <a:off x="4144963" y="0"/>
            <a:ext cx="3170237" cy="481013"/>
          </a:xfrm>
          <a:prstGeom prst="rect">
            <a:avLst/>
          </a:prstGeom>
          <a:noFill/>
          <a:ln w="9525">
            <a:noFill/>
            <a:miter lim="800000"/>
            <a:headEnd/>
            <a:tailEnd/>
          </a:ln>
          <a:effectLst/>
        </p:spPr>
        <p:txBody>
          <a:bodyPr vert="horz" wrap="square" lIns="95733" tIns="47866" rIns="95733" bIns="47866" numCol="1" anchor="t" anchorCtr="0" compatLnSpc="1">
            <a:prstTxWarp prst="textNoShape">
              <a:avLst/>
            </a:prstTxWarp>
          </a:bodyPr>
          <a:lstStyle>
            <a:lvl1pPr algn="r" defTabSz="957123">
              <a:defRPr sz="1300">
                <a:latin typeface="Times New Roman" pitchFamily="18" charset="0"/>
              </a:defRPr>
            </a:lvl1pPr>
          </a:lstStyle>
          <a:p>
            <a:pPr>
              <a:defRPr/>
            </a:pPr>
            <a:endParaRPr lang="en-US"/>
          </a:p>
        </p:txBody>
      </p:sp>
      <p:sp>
        <p:nvSpPr>
          <p:cNvPr id="4100" name="Rectangle 4">
            <a:extLst>
              <a:ext uri="{FF2B5EF4-FFF2-40B4-BE49-F238E27FC236}">
                <a16:creationId xmlns:a16="http://schemas.microsoft.com/office/drawing/2014/main" id="{47F8D5CC-F70A-4748-988C-10C8AAB847DB}"/>
              </a:ext>
            </a:extLst>
          </p:cNvPr>
          <p:cNvSpPr>
            <a:spLocks noGrp="1" noRot="1" noChangeAspect="1" noChangeArrowheads="1" noTextEdit="1"/>
          </p:cNvSpPr>
          <p:nvPr>
            <p:ph type="sldImg" idx="2"/>
          </p:nvPr>
        </p:nvSpPr>
        <p:spPr bwMode="auto">
          <a:xfrm>
            <a:off x="1257300" y="719138"/>
            <a:ext cx="4802188" cy="36020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3" name="Rectangle 5">
            <a:extLst>
              <a:ext uri="{FF2B5EF4-FFF2-40B4-BE49-F238E27FC236}">
                <a16:creationId xmlns:a16="http://schemas.microsoft.com/office/drawing/2014/main" id="{0F0F3921-F381-4FE8-8265-26C8E5FB0798}"/>
              </a:ext>
            </a:extLst>
          </p:cNvPr>
          <p:cNvSpPr>
            <a:spLocks noGrp="1" noChangeArrowheads="1"/>
          </p:cNvSpPr>
          <p:nvPr>
            <p:ph type="body" sz="quarter" idx="3"/>
          </p:nvPr>
        </p:nvSpPr>
        <p:spPr bwMode="auto">
          <a:xfrm>
            <a:off x="974725" y="4560888"/>
            <a:ext cx="5365750" cy="4321175"/>
          </a:xfrm>
          <a:prstGeom prst="rect">
            <a:avLst/>
          </a:prstGeom>
          <a:noFill/>
          <a:ln w="9525">
            <a:noFill/>
            <a:miter lim="800000"/>
            <a:headEnd/>
            <a:tailEnd/>
          </a:ln>
          <a:effectLst/>
        </p:spPr>
        <p:txBody>
          <a:bodyPr vert="horz" wrap="square" lIns="95733" tIns="47866" rIns="95733" bIns="47866"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414" name="Rectangle 6">
            <a:extLst>
              <a:ext uri="{FF2B5EF4-FFF2-40B4-BE49-F238E27FC236}">
                <a16:creationId xmlns:a16="http://schemas.microsoft.com/office/drawing/2014/main" id="{F872424B-168B-409F-875F-CF2BFD3DCBF5}"/>
              </a:ext>
            </a:extLst>
          </p:cNvPr>
          <p:cNvSpPr>
            <a:spLocks noGrp="1" noChangeArrowheads="1"/>
          </p:cNvSpPr>
          <p:nvPr>
            <p:ph type="ftr" sz="quarter" idx="4"/>
          </p:nvPr>
        </p:nvSpPr>
        <p:spPr bwMode="auto">
          <a:xfrm>
            <a:off x="0" y="9120188"/>
            <a:ext cx="3170238" cy="481012"/>
          </a:xfrm>
          <a:prstGeom prst="rect">
            <a:avLst/>
          </a:prstGeom>
          <a:noFill/>
          <a:ln w="9525">
            <a:noFill/>
            <a:miter lim="800000"/>
            <a:headEnd/>
            <a:tailEnd/>
          </a:ln>
          <a:effectLst/>
        </p:spPr>
        <p:txBody>
          <a:bodyPr vert="horz" wrap="square" lIns="95733" tIns="47866" rIns="95733" bIns="47866" numCol="1" anchor="b" anchorCtr="0" compatLnSpc="1">
            <a:prstTxWarp prst="textNoShape">
              <a:avLst/>
            </a:prstTxWarp>
          </a:bodyPr>
          <a:lstStyle>
            <a:lvl1pPr defTabSz="957123">
              <a:defRPr sz="1300">
                <a:latin typeface="Times New Roman" pitchFamily="18" charset="0"/>
              </a:defRPr>
            </a:lvl1pPr>
          </a:lstStyle>
          <a:p>
            <a:pPr>
              <a:defRPr/>
            </a:pPr>
            <a:endParaRPr lang="en-US"/>
          </a:p>
        </p:txBody>
      </p:sp>
      <p:sp>
        <p:nvSpPr>
          <p:cNvPr id="17415" name="Rectangle 7">
            <a:extLst>
              <a:ext uri="{FF2B5EF4-FFF2-40B4-BE49-F238E27FC236}">
                <a16:creationId xmlns:a16="http://schemas.microsoft.com/office/drawing/2014/main" id="{6ADE54F9-8718-444D-B3B2-7008784B107A}"/>
              </a:ext>
            </a:extLst>
          </p:cNvPr>
          <p:cNvSpPr>
            <a:spLocks noGrp="1" noChangeArrowheads="1"/>
          </p:cNvSpPr>
          <p:nvPr>
            <p:ph type="sldNum" sz="quarter" idx="5"/>
          </p:nvPr>
        </p:nvSpPr>
        <p:spPr bwMode="auto">
          <a:xfrm>
            <a:off x="4144963" y="9120188"/>
            <a:ext cx="3170237" cy="481012"/>
          </a:xfrm>
          <a:prstGeom prst="rect">
            <a:avLst/>
          </a:prstGeom>
          <a:noFill/>
          <a:ln w="9525">
            <a:noFill/>
            <a:miter lim="800000"/>
            <a:headEnd/>
            <a:tailEnd/>
          </a:ln>
          <a:effectLst/>
        </p:spPr>
        <p:txBody>
          <a:bodyPr vert="horz" wrap="square" lIns="95733" tIns="47866" rIns="95733" bIns="47866" numCol="1" anchor="b" anchorCtr="0" compatLnSpc="1">
            <a:prstTxWarp prst="textNoShape">
              <a:avLst/>
            </a:prstTxWarp>
          </a:bodyPr>
          <a:lstStyle>
            <a:lvl1pPr algn="r" defTabSz="955675">
              <a:defRPr sz="1300">
                <a:latin typeface="Times New Roman" panose="02020603050405020304" pitchFamily="18" charset="0"/>
              </a:defRPr>
            </a:lvl1pPr>
          </a:lstStyle>
          <a:p>
            <a:fld id="{628FDB86-99F0-40F9-8AAD-44941BDE5D7A}"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just" rtl="0" eaLnBrk="0" fontAlgn="base" hangingPunct="0">
      <a:spcBef>
        <a:spcPct val="30000"/>
      </a:spcBef>
      <a:spcAft>
        <a:spcPct val="0"/>
      </a:spcAft>
      <a:defRPr sz="1100" kern="1200">
        <a:solidFill>
          <a:schemeClr val="tx1"/>
        </a:solidFill>
        <a:latin typeface="+mn-lt"/>
        <a:ea typeface="+mn-ea"/>
        <a:cs typeface="+mn-cs"/>
      </a:defRPr>
    </a:lvl1pPr>
    <a:lvl2pPr marL="457200" algn="just" rtl="0" eaLnBrk="0" fontAlgn="base" hangingPunct="0">
      <a:spcBef>
        <a:spcPct val="30000"/>
      </a:spcBef>
      <a:spcAft>
        <a:spcPct val="0"/>
      </a:spcAft>
      <a:defRPr sz="1100" kern="1200">
        <a:solidFill>
          <a:schemeClr val="tx1"/>
        </a:solidFill>
        <a:latin typeface="+mn-lt"/>
        <a:ea typeface="+mn-ea"/>
        <a:cs typeface="+mn-cs"/>
      </a:defRPr>
    </a:lvl2pPr>
    <a:lvl3pPr marL="914400" algn="just" rtl="0" eaLnBrk="0" fontAlgn="base" hangingPunct="0">
      <a:spcBef>
        <a:spcPct val="30000"/>
      </a:spcBef>
      <a:spcAft>
        <a:spcPct val="0"/>
      </a:spcAft>
      <a:defRPr sz="1100" kern="1200">
        <a:solidFill>
          <a:schemeClr val="tx1"/>
        </a:solidFill>
        <a:latin typeface="+mn-lt"/>
        <a:ea typeface="+mn-ea"/>
        <a:cs typeface="+mn-cs"/>
      </a:defRPr>
    </a:lvl3pPr>
    <a:lvl4pPr marL="1371600" algn="just" rtl="0" eaLnBrk="0" fontAlgn="base" hangingPunct="0">
      <a:spcBef>
        <a:spcPct val="30000"/>
      </a:spcBef>
      <a:spcAft>
        <a:spcPct val="0"/>
      </a:spcAft>
      <a:defRPr sz="1100" kern="1200">
        <a:solidFill>
          <a:schemeClr val="tx1"/>
        </a:solidFill>
        <a:latin typeface="+mn-lt"/>
        <a:ea typeface="+mn-ea"/>
        <a:cs typeface="+mn-cs"/>
      </a:defRPr>
    </a:lvl4pPr>
    <a:lvl5pPr marL="1828800" algn="just"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B7FFBA76-F63C-414E-BDA4-2993891E63D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675">
              <a:defRPr>
                <a:solidFill>
                  <a:schemeClr val="tx1"/>
                </a:solidFill>
                <a:latin typeface="Arial" panose="020B0604020202020204" pitchFamily="34" charset="0"/>
              </a:defRPr>
            </a:lvl1pPr>
            <a:lvl2pPr marL="741363" indent="-284163" defTabSz="955675">
              <a:defRPr>
                <a:solidFill>
                  <a:schemeClr val="tx1"/>
                </a:solidFill>
                <a:latin typeface="Arial" panose="020B0604020202020204" pitchFamily="34" charset="0"/>
              </a:defRPr>
            </a:lvl2pPr>
            <a:lvl3pPr marL="1141413" indent="-227013" defTabSz="955675">
              <a:defRPr>
                <a:solidFill>
                  <a:schemeClr val="tx1"/>
                </a:solidFill>
                <a:latin typeface="Arial" panose="020B0604020202020204" pitchFamily="34" charset="0"/>
              </a:defRPr>
            </a:lvl3pPr>
            <a:lvl4pPr marL="1598613" indent="-227013" defTabSz="955675">
              <a:defRPr>
                <a:solidFill>
                  <a:schemeClr val="tx1"/>
                </a:solidFill>
                <a:latin typeface="Arial" panose="020B0604020202020204" pitchFamily="34" charset="0"/>
              </a:defRPr>
            </a:lvl4pPr>
            <a:lvl5pPr marL="2055813" indent="-227013" defTabSz="955675">
              <a:defRPr>
                <a:solidFill>
                  <a:schemeClr val="tx1"/>
                </a:solidFill>
                <a:latin typeface="Arial" panose="020B0604020202020204" pitchFamily="34" charset="0"/>
              </a:defRPr>
            </a:lvl5pPr>
            <a:lvl6pPr marL="2513013" indent="-227013" defTabSz="955675" eaLnBrk="0" fontAlgn="base" hangingPunct="0">
              <a:spcBef>
                <a:spcPct val="0"/>
              </a:spcBef>
              <a:spcAft>
                <a:spcPct val="0"/>
              </a:spcAft>
              <a:defRPr>
                <a:solidFill>
                  <a:schemeClr val="tx1"/>
                </a:solidFill>
                <a:latin typeface="Arial" panose="020B0604020202020204" pitchFamily="34" charset="0"/>
              </a:defRPr>
            </a:lvl6pPr>
            <a:lvl7pPr marL="2970213" indent="-227013" defTabSz="955675" eaLnBrk="0" fontAlgn="base" hangingPunct="0">
              <a:spcBef>
                <a:spcPct val="0"/>
              </a:spcBef>
              <a:spcAft>
                <a:spcPct val="0"/>
              </a:spcAft>
              <a:defRPr>
                <a:solidFill>
                  <a:schemeClr val="tx1"/>
                </a:solidFill>
                <a:latin typeface="Arial" panose="020B0604020202020204" pitchFamily="34" charset="0"/>
              </a:defRPr>
            </a:lvl7pPr>
            <a:lvl8pPr marL="3427413" indent="-227013" defTabSz="955675" eaLnBrk="0" fontAlgn="base" hangingPunct="0">
              <a:spcBef>
                <a:spcPct val="0"/>
              </a:spcBef>
              <a:spcAft>
                <a:spcPct val="0"/>
              </a:spcAft>
              <a:defRPr>
                <a:solidFill>
                  <a:schemeClr val="tx1"/>
                </a:solidFill>
                <a:latin typeface="Arial" panose="020B0604020202020204" pitchFamily="34" charset="0"/>
              </a:defRPr>
            </a:lvl8pPr>
            <a:lvl9pPr marL="3884613" indent="-227013" defTabSz="955675" eaLnBrk="0" fontAlgn="base" hangingPunct="0">
              <a:spcBef>
                <a:spcPct val="0"/>
              </a:spcBef>
              <a:spcAft>
                <a:spcPct val="0"/>
              </a:spcAft>
              <a:defRPr>
                <a:solidFill>
                  <a:schemeClr val="tx1"/>
                </a:solidFill>
                <a:latin typeface="Arial" panose="020B0604020202020204" pitchFamily="34" charset="0"/>
              </a:defRPr>
            </a:lvl9pPr>
          </a:lstStyle>
          <a:p>
            <a:fld id="{AE44D394-0CF8-4BF7-A47A-7E7E7CDA2C5D}" type="slidenum">
              <a:rPr lang="en-US" altLang="en-US">
                <a:latin typeface="Times New Roman" panose="02020603050405020304" pitchFamily="18" charset="0"/>
              </a:rPr>
              <a:pPr/>
              <a:t>1</a:t>
            </a:fld>
            <a:endParaRPr lang="en-US" altLang="en-US">
              <a:latin typeface="Times New Roman" panose="02020603050405020304" pitchFamily="18" charset="0"/>
            </a:endParaRPr>
          </a:p>
        </p:txBody>
      </p:sp>
      <p:sp>
        <p:nvSpPr>
          <p:cNvPr id="7171" name="Rectangle 2">
            <a:extLst>
              <a:ext uri="{FF2B5EF4-FFF2-40B4-BE49-F238E27FC236}">
                <a16:creationId xmlns:a16="http://schemas.microsoft.com/office/drawing/2014/main" id="{78FDBCE6-527D-419E-B5BE-865659F0E76D}"/>
              </a:ext>
            </a:extLst>
          </p:cNvPr>
          <p:cNvSpPr>
            <a:spLocks noGrp="1" noRot="1" noChangeAspect="1" noChangeArrowheads="1" noTextEdit="1"/>
          </p:cNvSpPr>
          <p:nvPr>
            <p:ph type="sldImg"/>
          </p:nvPr>
        </p:nvSpPr>
        <p:spPr>
          <a:xfrm>
            <a:off x="1257300" y="715963"/>
            <a:ext cx="4802188" cy="3602037"/>
          </a:xfrm>
          <a:ln/>
        </p:spPr>
      </p:sp>
      <p:sp>
        <p:nvSpPr>
          <p:cNvPr id="7172" name="Rectangle 3">
            <a:extLst>
              <a:ext uri="{FF2B5EF4-FFF2-40B4-BE49-F238E27FC236}">
                <a16:creationId xmlns:a16="http://schemas.microsoft.com/office/drawing/2014/main" id="{D40DC320-C36E-4D13-83C1-6392525F0C89}"/>
              </a:ext>
            </a:extLst>
          </p:cNvPr>
          <p:cNvSpPr>
            <a:spLocks noGrp="1" noChangeArrowheads="1"/>
          </p:cNvSpPr>
          <p:nvPr>
            <p:ph type="body" idx="1"/>
          </p:nvPr>
        </p:nvSpPr>
        <p:spPr>
          <a:xfrm>
            <a:off x="731838" y="4543425"/>
            <a:ext cx="6176962" cy="431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altLang="en-US" dirty="0"/>
              <a:t>Introduce the module. Explain to the group that this module will address how leadership directly effects safety accountability,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buFont typeface="Arial" panose="020B0604020202020204" pitchFamily="34" charset="0"/>
              <a:buNone/>
            </a:pPr>
            <a:r>
              <a:rPr lang="en-US" sz="1100" b="0" i="0" u="none" strike="noStrike" cap="none" dirty="0">
                <a:solidFill>
                  <a:srgbClr val="000000"/>
                </a:solidFill>
                <a:effectLst/>
                <a:latin typeface="Arial Narrow"/>
                <a:ea typeface="Arial Narrow"/>
                <a:cs typeface="Arial Narrow"/>
                <a:sym typeface="Arial Narrow"/>
              </a:rPr>
              <a:t>Here are some other benefits of a strong accountability culture:</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pPr marL="171450" indent="-171450" fontAlgn="base">
              <a:buFont typeface="Arial" panose="020B0604020202020204" pitchFamily="34" charset="0"/>
              <a:buChar char="•"/>
            </a:pPr>
            <a:r>
              <a:rPr lang="en-US" sz="1100" b="0" i="0" u="none" strike="noStrike" cap="none" dirty="0">
                <a:solidFill>
                  <a:srgbClr val="000000"/>
                </a:solidFill>
                <a:effectLst/>
                <a:latin typeface="Arial Narrow"/>
                <a:ea typeface="Arial Narrow"/>
                <a:cs typeface="Arial Narrow"/>
                <a:sym typeface="Arial Narrow"/>
              </a:rPr>
              <a:t>Employees are trained effectively</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pPr marL="171450" indent="-171450" fontAlgn="base">
              <a:buFont typeface="Arial" panose="020B0604020202020204" pitchFamily="34" charset="0"/>
              <a:buChar char="•"/>
            </a:pPr>
            <a:r>
              <a:rPr lang="en-US" sz="1100" b="0" i="0" u="none" strike="noStrike" cap="none" dirty="0">
                <a:solidFill>
                  <a:srgbClr val="000000"/>
                </a:solidFill>
                <a:effectLst/>
                <a:latin typeface="Arial Narrow"/>
                <a:ea typeface="Arial Narrow"/>
                <a:cs typeface="Arial Narrow"/>
                <a:sym typeface="Arial Narrow"/>
              </a:rPr>
              <a:t>Needed resources are provided</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pPr marL="171450" indent="-171450" fontAlgn="base">
              <a:buFont typeface="Arial" panose="020B0604020202020204" pitchFamily="34" charset="0"/>
              <a:buChar char="•"/>
            </a:pPr>
            <a:r>
              <a:rPr lang="en-US" sz="1100" b="0" i="0" u="none" strike="noStrike" cap="none" dirty="0">
                <a:solidFill>
                  <a:srgbClr val="000000"/>
                </a:solidFill>
                <a:effectLst/>
                <a:latin typeface="Arial Narrow"/>
                <a:ea typeface="Arial Narrow"/>
                <a:cs typeface="Arial Narrow"/>
                <a:sym typeface="Arial Narrow"/>
              </a:rPr>
              <a:t>Performance is measured</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pPr marL="171450" indent="-171450" fontAlgn="base">
              <a:buFont typeface="Arial" panose="020B0604020202020204" pitchFamily="34" charset="0"/>
              <a:buChar char="•"/>
            </a:pPr>
            <a:r>
              <a:rPr lang="en-US" sz="1100" b="0" i="0" u="none" strike="noStrike" cap="none" dirty="0">
                <a:solidFill>
                  <a:srgbClr val="000000"/>
                </a:solidFill>
                <a:effectLst/>
                <a:latin typeface="Arial Narrow"/>
                <a:ea typeface="Arial Narrow"/>
                <a:cs typeface="Arial Narrow"/>
                <a:sym typeface="Arial Narrow"/>
              </a:rPr>
              <a:t>Employees receive appropriate feedback</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pPr marL="171450" indent="-171450" fontAlgn="base">
              <a:buFont typeface="Arial" panose="020B0604020202020204" pitchFamily="34" charset="0"/>
              <a:buChar char="•"/>
            </a:pPr>
            <a:r>
              <a:rPr lang="en-US" sz="1100" b="0" i="0" u="none" strike="noStrike" cap="none" dirty="0">
                <a:solidFill>
                  <a:srgbClr val="000000"/>
                </a:solidFill>
                <a:effectLst/>
                <a:latin typeface="Arial Narrow"/>
                <a:ea typeface="Arial Narrow"/>
                <a:cs typeface="Arial Narrow"/>
                <a:sym typeface="Arial Narrow"/>
              </a:rPr>
              <a:t>Communication is improved</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pPr marL="171450" indent="-171450" fontAlgn="base">
              <a:buFont typeface="Arial" panose="020B0604020202020204" pitchFamily="34" charset="0"/>
              <a:buChar char="•"/>
            </a:pPr>
            <a:r>
              <a:rPr lang="en-US" sz="1100" b="0" i="0" u="none" strike="noStrike" cap="none" dirty="0">
                <a:solidFill>
                  <a:srgbClr val="000000"/>
                </a:solidFill>
                <a:effectLst/>
                <a:latin typeface="Arial Narrow"/>
                <a:ea typeface="Arial Narrow"/>
                <a:cs typeface="Arial Narrow"/>
                <a:sym typeface="Arial Narrow"/>
              </a:rPr>
              <a:t>Business outcomes are positively impacted</a:t>
            </a:r>
          </a:p>
          <a:p>
            <a:endParaRPr lang="en-US" dirty="0"/>
          </a:p>
        </p:txBody>
      </p:sp>
      <p:sp>
        <p:nvSpPr>
          <p:cNvPr id="4" name="Slide Number Placeholder 3"/>
          <p:cNvSpPr>
            <a:spLocks noGrp="1"/>
          </p:cNvSpPr>
          <p:nvPr>
            <p:ph type="sldNum" sz="quarter" idx="5"/>
          </p:nvPr>
        </p:nvSpPr>
        <p:spPr/>
        <p:txBody>
          <a:bodyPr/>
          <a:lstStyle/>
          <a:p>
            <a:fld id="{628FDB86-99F0-40F9-8AAD-44941BDE5D7A}" type="slidenum">
              <a:rPr lang="en-US" altLang="en-US" smtClean="0"/>
              <a:pPr/>
              <a:t>10</a:t>
            </a:fld>
            <a:endParaRPr lang="en-US" altLang="en-US"/>
          </a:p>
        </p:txBody>
      </p:sp>
    </p:spTree>
    <p:extLst>
      <p:ext uri="{BB962C8B-B14F-4D97-AF65-F5344CB8AC3E}">
        <p14:creationId xmlns:p14="http://schemas.microsoft.com/office/powerpoint/2010/main" val="36474038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D79E3F72-2E1F-46EC-9376-B430078C8999}"/>
              </a:ext>
            </a:extLst>
          </p:cNvPr>
          <p:cNvSpPr>
            <a:spLocks noGrp="1" noRot="1" noChangeAspect="1" noChangeArrowheads="1" noTextEdit="1"/>
          </p:cNvSpPr>
          <p:nvPr>
            <p:ph type="sldImg"/>
          </p:nvPr>
        </p:nvSpPr>
        <p:spPr>
          <a:xfrm>
            <a:off x="1266825" y="727075"/>
            <a:ext cx="4781550" cy="3586163"/>
          </a:xfrm>
          <a:ln/>
        </p:spPr>
      </p:sp>
      <p:sp>
        <p:nvSpPr>
          <p:cNvPr id="11267" name="Rectangle 3">
            <a:extLst>
              <a:ext uri="{FF2B5EF4-FFF2-40B4-BE49-F238E27FC236}">
                <a16:creationId xmlns:a16="http://schemas.microsoft.com/office/drawing/2014/main" id="{DA9D729A-394C-446B-AE13-5960ED3E152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Safety Expectations should be set early and revisited often to ensure compliance. </a:t>
            </a:r>
          </a:p>
          <a:p>
            <a:endParaRPr lang="en-US" altLang="en-US" dirty="0"/>
          </a:p>
          <a:p>
            <a:r>
              <a:rPr lang="en-US" altLang="en-US" dirty="0"/>
              <a:t>This module breaks the process into three areas: </a:t>
            </a:r>
          </a:p>
          <a:p>
            <a:pPr marL="228600" indent="-228600">
              <a:buFont typeface="+mj-lt"/>
              <a:buAutoNum type="arabicPeriod"/>
            </a:pPr>
            <a:r>
              <a:rPr lang="en-US" altLang="en-US" dirty="0"/>
              <a:t>At the beginning – During the onboarding process e.g., New Hire Orientation , when a new crew member joins the crew, and anytime new expectations or changes in process or policy. </a:t>
            </a:r>
          </a:p>
          <a:p>
            <a:pPr marL="228600" indent="-228600">
              <a:buFont typeface="+mj-lt"/>
              <a:buAutoNum type="arabicPeriod"/>
            </a:pPr>
            <a:r>
              <a:rPr lang="en-US" altLang="en-US" dirty="0"/>
              <a:t>Everyday we interact with our employees – Leaders should routinely revisit the Safety Expectations </a:t>
            </a:r>
          </a:p>
          <a:p>
            <a:pPr marL="228600" indent="-228600">
              <a:buFont typeface="+mj-lt"/>
              <a:buAutoNum type="arabicPeriod"/>
            </a:pPr>
            <a:r>
              <a:rPr lang="en-US" altLang="en-US" dirty="0"/>
              <a:t>Periodic Summary Discussion – Provides and opportunity for Leaders to give constructive feedback to initiate change.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fontAlgn="base">
              <a:buFont typeface="Arial" panose="020B0604020202020204" pitchFamily="34" charset="0"/>
              <a:buChar char="•"/>
            </a:pPr>
            <a:r>
              <a:rPr lang="en-US" sz="1100" b="0" i="0" u="none" strike="noStrike" cap="none" dirty="0">
                <a:solidFill>
                  <a:srgbClr val="000000"/>
                </a:solidFill>
                <a:effectLst/>
                <a:latin typeface="Arial Narrow"/>
                <a:ea typeface="Arial Narrow"/>
                <a:cs typeface="Arial Narrow"/>
                <a:sym typeface="Arial Narrow"/>
              </a:rPr>
              <a:t>Share your intent as the leader of the team. </a:t>
            </a:r>
          </a:p>
          <a:p>
            <a:pPr marL="171450" indent="-171450" fontAlgn="base">
              <a:buFont typeface="Arial" panose="020B0604020202020204" pitchFamily="34" charset="0"/>
              <a:buChar char="•"/>
            </a:pPr>
            <a:r>
              <a:rPr lang="en-US" sz="1100" b="0" i="0" u="none" strike="noStrike" cap="none" dirty="0">
                <a:solidFill>
                  <a:srgbClr val="000000"/>
                </a:solidFill>
                <a:effectLst/>
                <a:latin typeface="Arial Narrow"/>
                <a:ea typeface="Arial Narrow"/>
                <a:cs typeface="Arial Narrow"/>
                <a:sym typeface="Arial Narrow"/>
              </a:rPr>
              <a:t>Communicate to create accountability</a:t>
            </a:r>
          </a:p>
          <a:p>
            <a:pPr marL="628650" lvl="1" indent="-171450" fontAlgn="base">
              <a:buFont typeface="Arial" panose="020B0604020202020204" pitchFamily="34" charset="0"/>
              <a:buChar char="•"/>
            </a:pPr>
            <a:r>
              <a:rPr lang="en-US" sz="1100" b="0" i="0" u="none" strike="noStrike" cap="none" dirty="0">
                <a:solidFill>
                  <a:srgbClr val="000000"/>
                </a:solidFill>
                <a:effectLst/>
                <a:latin typeface="Arial Narrow"/>
                <a:ea typeface="Arial Narrow"/>
                <a:cs typeface="Arial Narrow"/>
                <a:sym typeface="Arial Narrow"/>
              </a:rPr>
              <a:t>Clearly explain the job expectations and confirm understanding </a:t>
            </a:r>
          </a:p>
          <a:p>
            <a:pPr marL="628650" lvl="1" indent="-171450" fontAlgn="base">
              <a:buFont typeface="Arial" panose="020B0604020202020204" pitchFamily="34" charset="0"/>
              <a:buChar char="•"/>
            </a:pPr>
            <a:r>
              <a:rPr lang="en-US" sz="1100" b="0" i="0" u="none" strike="noStrike" cap="none" dirty="0">
                <a:solidFill>
                  <a:srgbClr val="000000"/>
                </a:solidFill>
                <a:effectLst/>
                <a:latin typeface="Arial Narrow"/>
                <a:ea typeface="Arial Narrow"/>
                <a:cs typeface="Arial Narrow"/>
                <a:sym typeface="Arial Narrow"/>
              </a:rPr>
              <a:t>Explain what resources are available and decide if additional training will be required </a:t>
            </a:r>
          </a:p>
          <a:p>
            <a:pPr marL="628650" lvl="1" indent="-171450" fontAlgn="base">
              <a:buFont typeface="Arial" panose="020B0604020202020204" pitchFamily="34" charset="0"/>
              <a:buChar char="•"/>
            </a:pPr>
            <a:r>
              <a:rPr lang="en-US" sz="1100" b="0" i="0" u="none" strike="noStrike" cap="none" dirty="0">
                <a:solidFill>
                  <a:srgbClr val="000000"/>
                </a:solidFill>
                <a:effectLst/>
                <a:latin typeface="Arial Narrow"/>
                <a:ea typeface="Arial Narrow"/>
                <a:cs typeface="Arial Narrow"/>
                <a:sym typeface="Arial Narrow"/>
              </a:rPr>
              <a:t>Describe how job performance will be measured – Show them what “Right Looks Like” </a:t>
            </a:r>
          </a:p>
          <a:p>
            <a:pPr marL="628650" lvl="1" indent="-171450" fontAlgn="base">
              <a:buFont typeface="Arial" panose="020B0604020202020204" pitchFamily="34" charset="0"/>
              <a:buChar char="•"/>
            </a:pPr>
            <a:r>
              <a:rPr lang="en-US" sz="1100" b="0" i="0" u="none" strike="noStrike" cap="none" dirty="0">
                <a:solidFill>
                  <a:srgbClr val="000000"/>
                </a:solidFill>
                <a:effectLst/>
                <a:latin typeface="Arial Narrow"/>
                <a:ea typeface="Arial Narrow"/>
                <a:cs typeface="Arial Narrow"/>
                <a:sym typeface="Arial Narrow"/>
              </a:rPr>
              <a:t>Explain how feedback will be given  </a:t>
            </a:r>
          </a:p>
          <a:p>
            <a:pPr marL="171450" marR="0" lvl="0" indent="-171450" algn="just"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100" b="0" i="0" u="none" strike="noStrike" cap="none" dirty="0">
                <a:solidFill>
                  <a:srgbClr val="000000"/>
                </a:solidFill>
                <a:effectLst/>
                <a:latin typeface="Arial Narrow"/>
                <a:ea typeface="Arial Narrow"/>
                <a:cs typeface="Arial Narrow"/>
                <a:sym typeface="Arial Narrow"/>
              </a:rPr>
              <a:t>Agree on how to communicate the difficult messages </a:t>
            </a:r>
          </a:p>
          <a:p>
            <a:endParaRPr lang="en-US" dirty="0"/>
          </a:p>
        </p:txBody>
      </p:sp>
      <p:sp>
        <p:nvSpPr>
          <p:cNvPr id="4" name="Slide Number Placeholder 3"/>
          <p:cNvSpPr>
            <a:spLocks noGrp="1"/>
          </p:cNvSpPr>
          <p:nvPr>
            <p:ph type="sldNum" sz="quarter" idx="5"/>
          </p:nvPr>
        </p:nvSpPr>
        <p:spPr/>
        <p:txBody>
          <a:bodyPr/>
          <a:lstStyle/>
          <a:p>
            <a:fld id="{628FDB86-99F0-40F9-8AAD-44941BDE5D7A}" type="slidenum">
              <a:rPr lang="en-US" altLang="en-US" smtClean="0"/>
              <a:pPr/>
              <a:t>12</a:t>
            </a:fld>
            <a:endParaRPr lang="en-US" altLang="en-US"/>
          </a:p>
        </p:txBody>
      </p:sp>
    </p:spTree>
    <p:extLst>
      <p:ext uri="{BB962C8B-B14F-4D97-AF65-F5344CB8AC3E}">
        <p14:creationId xmlns:p14="http://schemas.microsoft.com/office/powerpoint/2010/main" val="327281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r>
              <a:rPr lang="en-US" sz="1100" b="0" i="0" u="none" strike="noStrike" cap="none" dirty="0">
                <a:solidFill>
                  <a:srgbClr val="000000"/>
                </a:solidFill>
                <a:effectLst/>
                <a:latin typeface="Arial Narrow"/>
                <a:ea typeface="Arial Narrow"/>
                <a:cs typeface="Arial Narrow"/>
                <a:sym typeface="Arial Narrow"/>
              </a:rPr>
              <a:t>Once you’ve observed their performance, you then have a responsibility to provide feedback based on what you observe. If you notice them working safely and accurately, you should provide them with positive recognition. Positive recognition is the single-most powerful thing you can do to steer them toward safe work and reinforce what you expect them to do. It’s easy, positive, and should be well received. </a:t>
            </a:r>
            <a:endParaRPr lang="en-US" dirty="0"/>
          </a:p>
        </p:txBody>
      </p:sp>
      <p:sp>
        <p:nvSpPr>
          <p:cNvPr id="4" name="Slide Number Placeholder 3"/>
          <p:cNvSpPr>
            <a:spLocks noGrp="1"/>
          </p:cNvSpPr>
          <p:nvPr>
            <p:ph type="sldNum" sz="quarter" idx="5"/>
          </p:nvPr>
        </p:nvSpPr>
        <p:spPr/>
        <p:txBody>
          <a:bodyPr/>
          <a:lstStyle/>
          <a:p>
            <a:fld id="{628FDB86-99F0-40F9-8AAD-44941BDE5D7A}" type="slidenum">
              <a:rPr lang="en-US" altLang="en-US" smtClean="0"/>
              <a:pPr/>
              <a:t>13</a:t>
            </a:fld>
            <a:endParaRPr lang="en-US" altLang="en-US"/>
          </a:p>
        </p:txBody>
      </p:sp>
    </p:spTree>
    <p:extLst>
      <p:ext uri="{BB962C8B-B14F-4D97-AF65-F5344CB8AC3E}">
        <p14:creationId xmlns:p14="http://schemas.microsoft.com/office/powerpoint/2010/main" val="29406594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aid in establishing Accountability among work groups, Leaders should conduct Periodic Summary discussions of the established Safety Expectations. For field level employees, it is recommended that this discussion takes place on a quarterly basis.  For individuals in Leadership roles, it is recommended that these discussions take place on a monthly basis. These discussions should be sincere and focused on providing constructive feedback.  </a:t>
            </a:r>
          </a:p>
        </p:txBody>
      </p:sp>
      <p:sp>
        <p:nvSpPr>
          <p:cNvPr id="4" name="Slide Number Placeholder 3"/>
          <p:cNvSpPr>
            <a:spLocks noGrp="1"/>
          </p:cNvSpPr>
          <p:nvPr>
            <p:ph type="sldNum" sz="quarter" idx="5"/>
          </p:nvPr>
        </p:nvSpPr>
        <p:spPr/>
        <p:txBody>
          <a:bodyPr/>
          <a:lstStyle/>
          <a:p>
            <a:fld id="{628FDB86-99F0-40F9-8AAD-44941BDE5D7A}" type="slidenum">
              <a:rPr lang="en-US" altLang="en-US" smtClean="0"/>
              <a:pPr/>
              <a:t>14</a:t>
            </a:fld>
            <a:endParaRPr lang="en-US" altLang="en-US"/>
          </a:p>
        </p:txBody>
      </p:sp>
    </p:spTree>
    <p:extLst>
      <p:ext uri="{BB962C8B-B14F-4D97-AF65-F5344CB8AC3E}">
        <p14:creationId xmlns:p14="http://schemas.microsoft.com/office/powerpoint/2010/main" val="17640720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r>
              <a:rPr lang="en-US" sz="1100" b="0" i="0" u="none" strike="noStrike" cap="none" dirty="0">
                <a:solidFill>
                  <a:srgbClr val="000000"/>
                </a:solidFill>
                <a:effectLst/>
                <a:latin typeface="Arial Narrow"/>
                <a:ea typeface="Arial Narrow"/>
                <a:cs typeface="Arial Narrow"/>
                <a:sym typeface="Arial Narrow"/>
              </a:rPr>
              <a:t>SMART goal-setting provides a process for making sure goals are clearly written for the best chance of accomplishment.</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pPr marL="0" indent="0" fontAlgn="base"/>
            <a:r>
              <a:rPr lang="en-US" sz="1100" b="0" i="0" u="none" strike="noStrike" cap="none" dirty="0">
                <a:solidFill>
                  <a:srgbClr val="000000"/>
                </a:solidFill>
                <a:effectLst/>
                <a:latin typeface="Arial Narrow"/>
                <a:ea typeface="Arial Narrow"/>
                <a:cs typeface="Arial Narrow"/>
                <a:sym typeface="Arial Narrow"/>
              </a:rPr>
              <a:t>The goals should be:</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pPr marL="0" indent="0" fontAlgn="base"/>
            <a:r>
              <a:rPr lang="en-US" sz="1100" b="0" i="0" u="none" strike="noStrike" cap="none" dirty="0">
                <a:solidFill>
                  <a:srgbClr val="000000"/>
                </a:solidFill>
                <a:effectLst/>
                <a:latin typeface="Arial Narrow"/>
                <a:ea typeface="Arial Narrow"/>
                <a:cs typeface="Arial Narrow"/>
                <a:sym typeface="Arial Narrow"/>
              </a:rPr>
              <a:t>Specific – Make your goals specific and narrow for more effective planning. </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pPr marL="0" indent="0" fontAlgn="base"/>
            <a:r>
              <a:rPr lang="en-US" sz="1100" b="0" i="0" u="none" strike="noStrike" cap="none" dirty="0">
                <a:solidFill>
                  <a:srgbClr val="000000"/>
                </a:solidFill>
                <a:effectLst/>
                <a:latin typeface="Arial Narrow"/>
                <a:ea typeface="Arial Narrow"/>
                <a:cs typeface="Arial Narrow"/>
                <a:sym typeface="Arial Narrow"/>
              </a:rPr>
              <a:t>Measurable – Define what evidence will prove you’re making progress and reevaluate when necessary. </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pPr marL="0" indent="0" fontAlgn="base"/>
            <a:r>
              <a:rPr lang="en-US" sz="1100" b="0" i="0" u="none" strike="noStrike" cap="none" dirty="0">
                <a:solidFill>
                  <a:srgbClr val="000000"/>
                </a:solidFill>
                <a:effectLst/>
                <a:latin typeface="Arial Narrow"/>
                <a:ea typeface="Arial Narrow"/>
                <a:cs typeface="Arial Narrow"/>
                <a:sym typeface="Arial Narrow"/>
              </a:rPr>
              <a:t>Actionable/Attainable – Make sure you can reasonably accomplish your goal within a certain timeframe.</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pPr marL="0" indent="0" fontAlgn="base"/>
            <a:r>
              <a:rPr lang="en-US" sz="1100" b="0" i="0" u="none" strike="noStrike" cap="none" dirty="0">
                <a:solidFill>
                  <a:srgbClr val="000000"/>
                </a:solidFill>
                <a:effectLst/>
                <a:latin typeface="Arial Narrow"/>
                <a:ea typeface="Arial Narrow"/>
                <a:cs typeface="Arial Narrow"/>
                <a:sym typeface="Arial Narrow"/>
              </a:rPr>
              <a:t>Realistic/Relevant – Your goals should align with your values and long-term objectives. </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pPr marL="0" indent="0" fontAlgn="base"/>
            <a:r>
              <a:rPr lang="en-US" sz="1100" b="0" i="0" u="none" strike="noStrike" cap="none" dirty="0">
                <a:solidFill>
                  <a:srgbClr val="000000"/>
                </a:solidFill>
                <a:effectLst/>
                <a:latin typeface="Arial Narrow"/>
                <a:ea typeface="Arial Narrow"/>
                <a:cs typeface="Arial Narrow"/>
                <a:sym typeface="Arial Narrow"/>
              </a:rPr>
              <a:t>Time-Bound – Set a realistic ambitious end-date for task prioritization and motivation. </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pPr marL="0" indent="0" fontAlgn="base"/>
            <a:r>
              <a:rPr lang="en-US" sz="1100" b="0" i="0" u="none" strike="noStrike" cap="none" dirty="0">
                <a:solidFill>
                  <a:srgbClr val="000000"/>
                </a:solidFill>
                <a:effectLst/>
                <a:latin typeface="Arial Narrow"/>
                <a:ea typeface="Arial Narrow"/>
                <a:cs typeface="Arial Narrow"/>
                <a:sym typeface="Arial Narrow"/>
              </a:rPr>
              <a:t>By rule of thumb, the more clearly a goal is stated, the more likely it is to be achieved. The SMART goal-setting process helps you accomplish this.</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endParaRPr lang="en-US" dirty="0"/>
          </a:p>
        </p:txBody>
      </p:sp>
      <p:sp>
        <p:nvSpPr>
          <p:cNvPr id="4" name="Slide Number Placeholder 3"/>
          <p:cNvSpPr>
            <a:spLocks noGrp="1"/>
          </p:cNvSpPr>
          <p:nvPr>
            <p:ph type="sldNum" sz="quarter" idx="5"/>
          </p:nvPr>
        </p:nvSpPr>
        <p:spPr/>
        <p:txBody>
          <a:bodyPr/>
          <a:lstStyle/>
          <a:p>
            <a:fld id="{628FDB86-99F0-40F9-8AAD-44941BDE5D7A}" type="slidenum">
              <a:rPr lang="en-US" altLang="en-US" smtClean="0"/>
              <a:pPr/>
              <a:t>15</a:t>
            </a:fld>
            <a:endParaRPr lang="en-US" altLang="en-US"/>
          </a:p>
        </p:txBody>
      </p:sp>
    </p:spTree>
    <p:extLst>
      <p:ext uri="{BB962C8B-B14F-4D97-AF65-F5344CB8AC3E}">
        <p14:creationId xmlns:p14="http://schemas.microsoft.com/office/powerpoint/2010/main" val="5357841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Review the Section Key Points: </a:t>
            </a:r>
          </a:p>
          <a:p>
            <a:pPr marL="171450" indent="-171450">
              <a:buFont typeface="Arial" panose="020B0604020202020204" pitchFamily="34" charset="0"/>
              <a:buChar char="•"/>
            </a:pPr>
            <a:r>
              <a:rPr lang="en-US" dirty="0">
                <a:cs typeface="Calibri"/>
              </a:rPr>
              <a:t>Definition of Leadership</a:t>
            </a:r>
          </a:p>
          <a:p>
            <a:pPr marL="628650" lvl="1" indent="-171450">
              <a:buFont typeface="Arial" panose="020B0604020202020204" pitchFamily="34" charset="0"/>
              <a:buChar char="•"/>
            </a:pPr>
            <a:r>
              <a:rPr lang="en-US" dirty="0">
                <a:cs typeface="Calibri"/>
              </a:rPr>
              <a:t>What does it mean to each person  </a:t>
            </a:r>
          </a:p>
          <a:p>
            <a:pPr marL="171450" indent="-171450">
              <a:buFont typeface="Arial" panose="020B0604020202020204" pitchFamily="34" charset="0"/>
              <a:buChar char="•"/>
            </a:pPr>
            <a:r>
              <a:rPr lang="en-US" dirty="0">
                <a:cs typeface="Calibri"/>
              </a:rPr>
              <a:t>Accountability</a:t>
            </a:r>
          </a:p>
          <a:p>
            <a:pPr marL="628650" lvl="1" indent="-171450">
              <a:buFont typeface="Arial" panose="020B0604020202020204" pitchFamily="34" charset="0"/>
              <a:buChar char="•"/>
            </a:pPr>
            <a:r>
              <a:rPr lang="en-US" dirty="0">
                <a:cs typeface="Calibri"/>
              </a:rPr>
              <a:t>Both personal and team </a:t>
            </a:r>
          </a:p>
          <a:p>
            <a:pPr marL="171450" indent="-171450">
              <a:buFont typeface="Arial" panose="020B0604020202020204" pitchFamily="34" charset="0"/>
              <a:buChar char="•"/>
            </a:pPr>
            <a:r>
              <a:rPr lang="en-US" dirty="0">
                <a:cs typeface="Calibri"/>
              </a:rPr>
              <a:t>Why and When to establish expectations</a:t>
            </a:r>
          </a:p>
          <a:p>
            <a:pPr marL="628650" lvl="1" indent="-171450">
              <a:buFont typeface="Arial" panose="020B0604020202020204" pitchFamily="34" charset="0"/>
              <a:buChar char="•"/>
            </a:pPr>
            <a:r>
              <a:rPr lang="en-US" dirty="0">
                <a:cs typeface="Calibri"/>
              </a:rPr>
              <a:t>Beginning, each day, summaries </a:t>
            </a:r>
          </a:p>
          <a:p>
            <a:pPr marL="171450" indent="-171450">
              <a:buFont typeface="Arial" panose="020B0604020202020204" pitchFamily="34" charset="0"/>
              <a:buChar char="•"/>
            </a:pPr>
            <a:r>
              <a:rPr lang="en-US" dirty="0">
                <a:cs typeface="Calibri"/>
              </a:rPr>
              <a:t>SMART Goals</a:t>
            </a:r>
          </a:p>
        </p:txBody>
      </p:sp>
      <p:sp>
        <p:nvSpPr>
          <p:cNvPr id="4" name="Slide Number Placeholder 3"/>
          <p:cNvSpPr>
            <a:spLocks noGrp="1"/>
          </p:cNvSpPr>
          <p:nvPr>
            <p:ph type="sldNum" sz="quarter" idx="5"/>
          </p:nvPr>
        </p:nvSpPr>
        <p:spPr/>
        <p:txBody>
          <a:bodyPr/>
          <a:lstStyle/>
          <a:p>
            <a:fld id="{628FDB86-99F0-40F9-8AAD-44941BDE5D7A}" type="slidenum">
              <a:rPr lang="en-US" altLang="en-US" smtClean="0"/>
              <a:pPr/>
              <a:t>16</a:t>
            </a:fld>
            <a:endParaRPr lang="en-US" altLang="en-US"/>
          </a:p>
        </p:txBody>
      </p:sp>
    </p:spTree>
    <p:extLst>
      <p:ext uri="{BB962C8B-B14F-4D97-AF65-F5344CB8AC3E}">
        <p14:creationId xmlns:p14="http://schemas.microsoft.com/office/powerpoint/2010/main" val="42186756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Slide </a:t>
            </a:r>
          </a:p>
        </p:txBody>
      </p:sp>
      <p:sp>
        <p:nvSpPr>
          <p:cNvPr id="4" name="Slide Number Placeholder 3"/>
          <p:cNvSpPr>
            <a:spLocks noGrp="1"/>
          </p:cNvSpPr>
          <p:nvPr>
            <p:ph type="sldNum" sz="quarter" idx="5"/>
          </p:nvPr>
        </p:nvSpPr>
        <p:spPr/>
        <p:txBody>
          <a:bodyPr/>
          <a:lstStyle/>
          <a:p>
            <a:fld id="{628FDB86-99F0-40F9-8AAD-44941BDE5D7A}" type="slidenum">
              <a:rPr lang="en-US" altLang="en-US" smtClean="0"/>
              <a:pPr/>
              <a:t>17</a:t>
            </a:fld>
            <a:endParaRPr lang="en-US" altLang="en-US"/>
          </a:p>
        </p:txBody>
      </p:sp>
    </p:spTree>
    <p:extLst>
      <p:ext uri="{BB962C8B-B14F-4D97-AF65-F5344CB8AC3E}">
        <p14:creationId xmlns:p14="http://schemas.microsoft.com/office/powerpoint/2010/main" val="9637566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r>
              <a:rPr lang="en-US" sz="1100" b="0" i="0" u="none" strike="noStrike" cap="none" dirty="0">
                <a:solidFill>
                  <a:srgbClr val="000000"/>
                </a:solidFill>
                <a:effectLst/>
                <a:latin typeface="Arial Narrow"/>
                <a:ea typeface="Arial Narrow"/>
                <a:cs typeface="Arial Narrow"/>
                <a:sym typeface="Arial Narrow"/>
              </a:rPr>
              <a:t>In an effort to deter from fuzzy or unclear expectations Leaders should utilize these 4 tools when setting Expectations: </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pPr marL="0" indent="0" fontAlgn="base"/>
            <a:r>
              <a:rPr lang="en-US" sz="1100" b="0" i="0" u="none" strike="noStrike" cap="none" dirty="0">
                <a:solidFill>
                  <a:srgbClr val="000000"/>
                </a:solidFill>
                <a:effectLst/>
                <a:latin typeface="Arial Narrow"/>
                <a:ea typeface="Arial Narrow"/>
                <a:cs typeface="Arial Narrow"/>
                <a:sym typeface="Arial Narrow"/>
              </a:rPr>
              <a:t>Be clear and specific with what your expectations are. Allow for questions and explain the “Why”.  </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pPr marL="0" indent="0" fontAlgn="base"/>
            <a:r>
              <a:rPr lang="en-US" sz="1100" b="0" i="0" u="none" strike="noStrike" cap="none" dirty="0">
                <a:solidFill>
                  <a:srgbClr val="000000"/>
                </a:solidFill>
                <a:effectLst/>
                <a:latin typeface="Arial Narrow"/>
                <a:ea typeface="Arial Narrow"/>
                <a:cs typeface="Arial Narrow"/>
                <a:sym typeface="Arial Narrow"/>
              </a:rPr>
              <a:t>Be firm with your message, this will ensure that employees understand the importance and will be more engaged in the message. </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pPr marL="0" indent="0" fontAlgn="base"/>
            <a:r>
              <a:rPr lang="en-US" sz="1100" b="0" i="0" u="none" strike="noStrike" cap="none" dirty="0">
                <a:solidFill>
                  <a:srgbClr val="000000"/>
                </a:solidFill>
                <a:effectLst/>
                <a:latin typeface="Arial Narrow"/>
                <a:ea typeface="Arial Narrow"/>
                <a:cs typeface="Arial Narrow"/>
                <a:sym typeface="Arial Narrow"/>
              </a:rPr>
              <a:t>Recognize what is being done right. Reward/Praise employees for expectable behaviors. </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pPr marL="0" indent="0" fontAlgn="base"/>
            <a:r>
              <a:rPr lang="en-US" sz="1100" b="0" i="0" u="none" strike="noStrike" cap="none" dirty="0">
                <a:solidFill>
                  <a:srgbClr val="000000"/>
                </a:solidFill>
                <a:effectLst/>
                <a:latin typeface="Arial Narrow"/>
                <a:ea typeface="Arial Narrow"/>
                <a:cs typeface="Arial Narrow"/>
                <a:sym typeface="Arial Narrow"/>
              </a:rPr>
              <a:t>Do not emphasize competing priorities, such  as speed. This could send the wrong message that production is more important that quality or safety. </a:t>
            </a:r>
          </a:p>
        </p:txBody>
      </p:sp>
      <p:sp>
        <p:nvSpPr>
          <p:cNvPr id="4" name="Slide Number Placeholder 3"/>
          <p:cNvSpPr>
            <a:spLocks noGrp="1"/>
          </p:cNvSpPr>
          <p:nvPr>
            <p:ph type="sldNum" sz="quarter" idx="5"/>
          </p:nvPr>
        </p:nvSpPr>
        <p:spPr/>
        <p:txBody>
          <a:bodyPr/>
          <a:lstStyle/>
          <a:p>
            <a:fld id="{628FDB86-99F0-40F9-8AAD-44941BDE5D7A}" type="slidenum">
              <a:rPr lang="en-US" altLang="en-US" smtClean="0"/>
              <a:pPr/>
              <a:t>18</a:t>
            </a:fld>
            <a:endParaRPr lang="en-US" altLang="en-US"/>
          </a:p>
        </p:txBody>
      </p:sp>
    </p:spTree>
    <p:extLst>
      <p:ext uri="{BB962C8B-B14F-4D97-AF65-F5344CB8AC3E}">
        <p14:creationId xmlns:p14="http://schemas.microsoft.com/office/powerpoint/2010/main" val="2609531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Slide </a:t>
            </a:r>
          </a:p>
        </p:txBody>
      </p:sp>
      <p:sp>
        <p:nvSpPr>
          <p:cNvPr id="4" name="Slide Number Placeholder 3"/>
          <p:cNvSpPr>
            <a:spLocks noGrp="1"/>
          </p:cNvSpPr>
          <p:nvPr>
            <p:ph type="sldNum" sz="quarter" idx="5"/>
          </p:nvPr>
        </p:nvSpPr>
        <p:spPr/>
        <p:txBody>
          <a:bodyPr/>
          <a:lstStyle/>
          <a:p>
            <a:fld id="{628FDB86-99F0-40F9-8AAD-44941BDE5D7A}" type="slidenum">
              <a:rPr lang="en-US" altLang="en-US" smtClean="0"/>
              <a:pPr/>
              <a:t>19</a:t>
            </a:fld>
            <a:endParaRPr lang="en-US" altLang="en-US"/>
          </a:p>
        </p:txBody>
      </p:sp>
    </p:spTree>
    <p:extLst>
      <p:ext uri="{BB962C8B-B14F-4D97-AF65-F5344CB8AC3E}">
        <p14:creationId xmlns:p14="http://schemas.microsoft.com/office/powerpoint/2010/main" val="3869628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ANY INDIVIDUAL, this is the entire crew make-up from the groundman to the General Foreman and Supervision.</a:t>
            </a:r>
          </a:p>
          <a:p>
            <a:endParaRPr lang="en-US" dirty="0">
              <a:cs typeface="Calibri"/>
            </a:endParaRPr>
          </a:p>
          <a:p>
            <a:r>
              <a:rPr lang="en-US" dirty="0">
                <a:cs typeface="Calibri"/>
              </a:rPr>
              <a:t>Provide examples of your own to facilitate discussion. </a:t>
            </a:r>
          </a:p>
        </p:txBody>
      </p:sp>
      <p:sp>
        <p:nvSpPr>
          <p:cNvPr id="4" name="Slide Number Placeholder 3"/>
          <p:cNvSpPr>
            <a:spLocks noGrp="1"/>
          </p:cNvSpPr>
          <p:nvPr>
            <p:ph type="sldNum" sz="quarter" idx="5"/>
          </p:nvPr>
        </p:nvSpPr>
        <p:spPr/>
        <p:txBody>
          <a:bodyPr/>
          <a:lstStyle/>
          <a:p>
            <a:fld id="{628FDB86-99F0-40F9-8AAD-44941BDE5D7A}" type="slidenum">
              <a:rPr lang="en-US" altLang="en-US" smtClean="0"/>
              <a:pPr/>
              <a:t>2</a:t>
            </a:fld>
            <a:endParaRPr lang="en-US" altLang="en-US"/>
          </a:p>
        </p:txBody>
      </p:sp>
    </p:spTree>
    <p:extLst>
      <p:ext uri="{BB962C8B-B14F-4D97-AF65-F5344CB8AC3E}">
        <p14:creationId xmlns:p14="http://schemas.microsoft.com/office/powerpoint/2010/main" val="27599375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of the Common Barriers associated with Communicating and Setting Expectations are listed on the slide. Our goal as Leaders should be to break down these barriers by clearly communicating our Safety Expectations of all team members. </a:t>
            </a:r>
          </a:p>
        </p:txBody>
      </p:sp>
      <p:sp>
        <p:nvSpPr>
          <p:cNvPr id="4" name="Slide Number Placeholder 3"/>
          <p:cNvSpPr>
            <a:spLocks noGrp="1"/>
          </p:cNvSpPr>
          <p:nvPr>
            <p:ph type="sldNum" sz="quarter" idx="5"/>
          </p:nvPr>
        </p:nvSpPr>
        <p:spPr/>
        <p:txBody>
          <a:bodyPr/>
          <a:lstStyle/>
          <a:p>
            <a:fld id="{628FDB86-99F0-40F9-8AAD-44941BDE5D7A}" type="slidenum">
              <a:rPr lang="en-US" altLang="en-US" smtClean="0"/>
              <a:pPr/>
              <a:t>20</a:t>
            </a:fld>
            <a:endParaRPr lang="en-US" altLang="en-US"/>
          </a:p>
        </p:txBody>
      </p:sp>
    </p:spTree>
    <p:extLst>
      <p:ext uri="{BB962C8B-B14F-4D97-AF65-F5344CB8AC3E}">
        <p14:creationId xmlns:p14="http://schemas.microsoft.com/office/powerpoint/2010/main" val="2766307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0" fontAlgn="base" latinLnBrk="0" hangingPunct="0">
              <a:lnSpc>
                <a:spcPct val="100000"/>
              </a:lnSpc>
              <a:spcBef>
                <a:spcPct val="30000"/>
              </a:spcBef>
              <a:spcAft>
                <a:spcPct val="0"/>
              </a:spcAft>
              <a:buClrTx/>
              <a:buSzTx/>
              <a:buFontTx/>
              <a:buNone/>
              <a:tabLst/>
              <a:defRPr/>
            </a:pPr>
            <a:r>
              <a:rPr lang="en-US" dirty="0"/>
              <a:t>Some of the Common Barriers associated with Communicating and Setting Expectations are listed on the slide. Our goal as Leaders should be to break down these barriers by clearly communicating our Safety Expectations of all team members. </a:t>
            </a:r>
          </a:p>
          <a:p>
            <a:endParaRPr lang="en-US" dirty="0"/>
          </a:p>
        </p:txBody>
      </p:sp>
      <p:sp>
        <p:nvSpPr>
          <p:cNvPr id="4" name="Slide Number Placeholder 3"/>
          <p:cNvSpPr>
            <a:spLocks noGrp="1"/>
          </p:cNvSpPr>
          <p:nvPr>
            <p:ph type="sldNum" sz="quarter" idx="5"/>
          </p:nvPr>
        </p:nvSpPr>
        <p:spPr/>
        <p:txBody>
          <a:bodyPr/>
          <a:lstStyle/>
          <a:p>
            <a:fld id="{628FDB86-99F0-40F9-8AAD-44941BDE5D7A}" type="slidenum">
              <a:rPr lang="en-US" altLang="en-US" smtClean="0"/>
              <a:pPr/>
              <a:t>21</a:t>
            </a:fld>
            <a:endParaRPr lang="en-US" altLang="en-US"/>
          </a:p>
        </p:txBody>
      </p:sp>
    </p:spTree>
    <p:extLst>
      <p:ext uri="{BB962C8B-B14F-4D97-AF65-F5344CB8AC3E}">
        <p14:creationId xmlns:p14="http://schemas.microsoft.com/office/powerpoint/2010/main" val="2448842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just" defTabSz="914400" rtl="0" eaLnBrk="0" fontAlgn="base" latinLnBrk="0" hangingPunct="0">
              <a:lnSpc>
                <a:spcPct val="100000"/>
              </a:lnSpc>
              <a:spcBef>
                <a:spcPct val="30000"/>
              </a:spcBef>
              <a:spcAft>
                <a:spcPct val="0"/>
              </a:spcAft>
              <a:buClrTx/>
              <a:buSzTx/>
              <a:buFont typeface="+mj-lt"/>
              <a:buAutoNum type="arabicPeriod"/>
              <a:tabLst/>
              <a:defRPr/>
            </a:pPr>
            <a:r>
              <a:rPr lang="en-US" sz="1100" dirty="0"/>
              <a:t>In this module Accountability was divided into two areas, what were they?</a:t>
            </a:r>
          </a:p>
          <a:p>
            <a:pPr marL="628650" marR="0" lvl="1" indent="-171450" algn="just"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100" dirty="0"/>
              <a:t>Personal </a:t>
            </a:r>
          </a:p>
          <a:p>
            <a:pPr marL="628650" marR="0" lvl="1" indent="-171450" algn="just"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100" dirty="0"/>
              <a:t>Team/Operational </a:t>
            </a:r>
          </a:p>
          <a:p>
            <a:pPr marL="457200" marR="0" lvl="1" indent="0" algn="just"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sz="1100" dirty="0"/>
          </a:p>
          <a:p>
            <a:pPr marL="228600" marR="0" lvl="0" indent="-228600" algn="just" defTabSz="914400" rtl="0" eaLnBrk="0" fontAlgn="base" latinLnBrk="0" hangingPunct="0">
              <a:lnSpc>
                <a:spcPct val="100000"/>
              </a:lnSpc>
              <a:spcBef>
                <a:spcPct val="30000"/>
              </a:spcBef>
              <a:spcAft>
                <a:spcPct val="0"/>
              </a:spcAft>
              <a:buClrTx/>
              <a:buSzTx/>
              <a:buFont typeface="+mj-lt"/>
              <a:buAutoNum type="arabicPeriod"/>
              <a:tabLst/>
              <a:defRPr/>
            </a:pPr>
            <a:r>
              <a:rPr lang="en-US" sz="1100" dirty="0"/>
              <a:t>Name some of the reasons workers Don’t Do What’s Expected?</a:t>
            </a:r>
          </a:p>
          <a:p>
            <a:pPr marL="628650" lvl="1" indent="-171450">
              <a:buFont typeface="Arial" panose="020B0604020202020204" pitchFamily="34" charset="0"/>
              <a:buChar char="•"/>
            </a:pPr>
            <a:r>
              <a:rPr lang="en-US" dirty="0"/>
              <a:t>They didn’t know you wanted them to do it</a:t>
            </a:r>
          </a:p>
          <a:p>
            <a:pPr marL="628650" lvl="1" indent="-171450">
              <a:buFont typeface="Arial" panose="020B0604020202020204" pitchFamily="34" charset="0"/>
              <a:buChar char="•"/>
            </a:pPr>
            <a:r>
              <a:rPr lang="en-US" dirty="0"/>
              <a:t>They didn’t have the right materials or equipment </a:t>
            </a:r>
          </a:p>
          <a:p>
            <a:pPr marL="628650" lvl="1" indent="-171450">
              <a:buFont typeface="Arial" panose="020B0604020202020204" pitchFamily="34" charset="0"/>
              <a:buChar char="•"/>
            </a:pPr>
            <a:r>
              <a:rPr lang="en-US" dirty="0"/>
              <a:t>They didn’t get any feedback after doing it </a:t>
            </a:r>
          </a:p>
          <a:p>
            <a:pPr marL="628650" lvl="1" indent="-171450">
              <a:buFont typeface="Arial" panose="020B0604020202020204" pitchFamily="34" charset="0"/>
              <a:buChar char="•"/>
            </a:pPr>
            <a:r>
              <a:rPr lang="en-US" dirty="0"/>
              <a:t>They didn’t know how to do it</a:t>
            </a:r>
          </a:p>
          <a:p>
            <a:pPr marL="628650" lvl="1" indent="-171450">
              <a:buFont typeface="Arial" panose="020B0604020202020204" pitchFamily="34" charset="0"/>
              <a:buChar char="•"/>
            </a:pPr>
            <a:r>
              <a:rPr lang="en-US" dirty="0"/>
              <a:t>They didn’t want to do it in the first place</a:t>
            </a:r>
          </a:p>
          <a:p>
            <a:pPr marL="628650" lvl="1" indent="-171450">
              <a:buFont typeface="Arial" panose="020B0604020202020204" pitchFamily="34" charset="0"/>
              <a:buChar char="•"/>
            </a:pPr>
            <a:r>
              <a:rPr lang="en-US" dirty="0"/>
              <a:t>The feedback they received was meaningless or confusing </a:t>
            </a:r>
          </a:p>
          <a:p>
            <a:pPr marL="971550" marR="0" lvl="1" indent="-514350" algn="just" defTabSz="914400" rtl="0" eaLnBrk="0" fontAlgn="base" latinLnBrk="0" hangingPunct="0">
              <a:lnSpc>
                <a:spcPct val="100000"/>
              </a:lnSpc>
              <a:spcBef>
                <a:spcPct val="30000"/>
              </a:spcBef>
              <a:spcAft>
                <a:spcPct val="0"/>
              </a:spcAft>
              <a:buClrTx/>
              <a:buSzTx/>
              <a:buFont typeface="+mj-lt"/>
              <a:buAutoNum type="arabicPeriod"/>
              <a:tabLst/>
              <a:defRPr/>
            </a:pPr>
            <a:endParaRPr lang="en-US" sz="1100" dirty="0"/>
          </a:p>
          <a:p>
            <a:pPr marL="228600" marR="0" lvl="0" indent="-228600" algn="just" defTabSz="914400" rtl="0" eaLnBrk="0" fontAlgn="base" latinLnBrk="0" hangingPunct="0">
              <a:lnSpc>
                <a:spcPct val="100000"/>
              </a:lnSpc>
              <a:spcBef>
                <a:spcPct val="30000"/>
              </a:spcBef>
              <a:spcAft>
                <a:spcPct val="0"/>
              </a:spcAft>
              <a:buClrTx/>
              <a:buSzTx/>
              <a:buFont typeface="+mj-lt"/>
              <a:buAutoNum type="arabicPeriod"/>
              <a:tabLst/>
              <a:defRPr/>
            </a:pPr>
            <a:r>
              <a:rPr lang="en-US" sz="1100" dirty="0"/>
              <a:t>When should Expectations be set? </a:t>
            </a:r>
          </a:p>
          <a:p>
            <a:pPr marL="628650" lvl="1" indent="-171450">
              <a:buFont typeface="Arial" panose="020B0604020202020204" pitchFamily="34" charset="0"/>
              <a:buChar char="•"/>
            </a:pPr>
            <a:r>
              <a:rPr lang="en-US" sz="1100" dirty="0"/>
              <a:t>At the beginning </a:t>
            </a:r>
          </a:p>
          <a:p>
            <a:pPr marL="628650" lvl="1" indent="-171450">
              <a:buFont typeface="Arial" panose="020B0604020202020204" pitchFamily="34" charset="0"/>
              <a:buChar char="•"/>
            </a:pPr>
            <a:r>
              <a:rPr lang="en-US" sz="1100" dirty="0"/>
              <a:t>Everyday </a:t>
            </a:r>
          </a:p>
          <a:p>
            <a:pPr marL="628650" lvl="1" indent="-171450">
              <a:buFont typeface="Arial" panose="020B0604020202020204" pitchFamily="34" charset="0"/>
              <a:buChar char="•"/>
            </a:pPr>
            <a:r>
              <a:rPr lang="en-US" sz="1100" dirty="0"/>
              <a:t>Periodically </a:t>
            </a:r>
          </a:p>
          <a:p>
            <a:pPr marL="971550" marR="0" lvl="1" indent="-514350" algn="just"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sz="1100" dirty="0"/>
          </a:p>
          <a:p>
            <a:pPr marL="228600" marR="0" lvl="0" indent="-228600" algn="just" defTabSz="914400" rtl="0" eaLnBrk="0" fontAlgn="base" latinLnBrk="0" hangingPunct="0">
              <a:lnSpc>
                <a:spcPct val="100000"/>
              </a:lnSpc>
              <a:spcBef>
                <a:spcPct val="30000"/>
              </a:spcBef>
              <a:spcAft>
                <a:spcPct val="0"/>
              </a:spcAft>
              <a:buClrTx/>
              <a:buSzTx/>
              <a:buFont typeface="+mj-lt"/>
              <a:buAutoNum type="arabicPeriod"/>
              <a:tabLst/>
              <a:defRPr/>
            </a:pPr>
            <a:r>
              <a:rPr lang="en-US" sz="1100" dirty="0"/>
              <a:t>What are the 4 key points in “How” to set Expectations? </a:t>
            </a:r>
          </a:p>
          <a:p>
            <a:pPr marL="628650" lvl="1" indent="-171450">
              <a:buFont typeface="Arial" panose="020B0604020202020204" pitchFamily="34" charset="0"/>
              <a:buChar char="•"/>
            </a:pPr>
            <a:r>
              <a:rPr lang="en-US" sz="1100" dirty="0"/>
              <a:t>Clearly and Specifically </a:t>
            </a:r>
          </a:p>
          <a:p>
            <a:pPr marL="628650" lvl="1" indent="-171450">
              <a:buFont typeface="Arial" panose="020B0604020202020204" pitchFamily="34" charset="0"/>
              <a:buChar char="•"/>
            </a:pPr>
            <a:r>
              <a:rPr lang="en-US" sz="1100" dirty="0"/>
              <a:t>Firmly </a:t>
            </a:r>
          </a:p>
          <a:p>
            <a:pPr marL="628650" lvl="1" indent="-171450">
              <a:buFont typeface="Arial" panose="020B0604020202020204" pitchFamily="34" charset="0"/>
              <a:buChar char="•"/>
            </a:pPr>
            <a:r>
              <a:rPr lang="en-US" sz="1100" dirty="0"/>
              <a:t>Positively </a:t>
            </a:r>
          </a:p>
          <a:p>
            <a:pPr marL="628650" lvl="1" indent="-171450">
              <a:buFont typeface="Arial" panose="020B0604020202020204" pitchFamily="34" charset="0"/>
              <a:buChar char="•"/>
            </a:pPr>
            <a:r>
              <a:rPr lang="en-US" sz="1100" dirty="0"/>
              <a:t>Do not compare competing resources </a:t>
            </a:r>
          </a:p>
          <a:p>
            <a:pPr marL="0" marR="0" lvl="0" indent="0" algn="just" defTabSz="914400" rtl="0" eaLnBrk="0" fontAlgn="base" latinLnBrk="0" hangingPunct="0">
              <a:lnSpc>
                <a:spcPct val="100000"/>
              </a:lnSpc>
              <a:spcBef>
                <a:spcPct val="30000"/>
              </a:spcBef>
              <a:spcAft>
                <a:spcPct val="0"/>
              </a:spcAft>
              <a:buClrTx/>
              <a:buSzTx/>
              <a:buFont typeface="+mj-lt"/>
              <a:buNone/>
              <a:tabLst/>
              <a:defRPr/>
            </a:pPr>
            <a:endParaRPr lang="en-US" sz="1100" dirty="0"/>
          </a:p>
          <a:p>
            <a:pPr marL="228600" marR="0" lvl="0" indent="-228600" algn="just" defTabSz="914400" rtl="0" eaLnBrk="0" fontAlgn="base" latinLnBrk="0" hangingPunct="0">
              <a:lnSpc>
                <a:spcPct val="100000"/>
              </a:lnSpc>
              <a:spcBef>
                <a:spcPct val="30000"/>
              </a:spcBef>
              <a:spcAft>
                <a:spcPct val="0"/>
              </a:spcAft>
              <a:buClrTx/>
              <a:buSzTx/>
              <a:buFont typeface="+mj-lt"/>
              <a:buAutoNum type="arabicPeriod" startAt="5"/>
              <a:tabLst/>
              <a:defRPr/>
            </a:pPr>
            <a:r>
              <a:rPr lang="en-US" sz="1100" dirty="0"/>
              <a:t>What does the acronym S.M.A.R.T. stand for when setting goals</a:t>
            </a:r>
          </a:p>
          <a:p>
            <a:pPr marL="685800" marR="0" lvl="1" indent="-228600" algn="just"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100" dirty="0"/>
              <a:t>Specific </a:t>
            </a:r>
          </a:p>
          <a:p>
            <a:pPr marL="685800" marR="0" lvl="1" indent="-228600" algn="just"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100" dirty="0"/>
              <a:t>Measurable</a:t>
            </a:r>
          </a:p>
          <a:p>
            <a:pPr marL="685800" marR="0" lvl="1" indent="-228600" algn="just"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100" dirty="0"/>
              <a:t>Achievable</a:t>
            </a:r>
          </a:p>
          <a:p>
            <a:pPr marL="685800" marR="0" lvl="1" indent="-228600" algn="just"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100" dirty="0"/>
              <a:t>Realistic</a:t>
            </a:r>
          </a:p>
          <a:p>
            <a:pPr marL="685800" marR="0" lvl="1" indent="-228600" algn="just"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100" dirty="0"/>
              <a:t>Time-Bound </a:t>
            </a:r>
          </a:p>
        </p:txBody>
      </p:sp>
      <p:sp>
        <p:nvSpPr>
          <p:cNvPr id="4" name="Slide Number Placeholder 3"/>
          <p:cNvSpPr>
            <a:spLocks noGrp="1"/>
          </p:cNvSpPr>
          <p:nvPr>
            <p:ph type="sldNum" sz="quarter" idx="5"/>
          </p:nvPr>
        </p:nvSpPr>
        <p:spPr/>
        <p:txBody>
          <a:bodyPr/>
          <a:lstStyle/>
          <a:p>
            <a:fld id="{628FDB86-99F0-40F9-8AAD-44941BDE5D7A}" type="slidenum">
              <a:rPr lang="en-US" altLang="en-US" smtClean="0"/>
              <a:pPr/>
              <a:t>22</a:t>
            </a:fld>
            <a:endParaRPr lang="en-US" altLang="en-US"/>
          </a:p>
        </p:txBody>
      </p:sp>
    </p:spTree>
    <p:extLst>
      <p:ext uri="{BB962C8B-B14F-4D97-AF65-F5344CB8AC3E}">
        <p14:creationId xmlns:p14="http://schemas.microsoft.com/office/powerpoint/2010/main" val="4670569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Define and Plan is the first step in establishing Safety Accountability, followed by Equip, Measure and lastly Recognize and Coach.  This module will focus on explaining the “Why”, “When” and “How”  of Define and Plan. </a:t>
            </a:r>
          </a:p>
        </p:txBody>
      </p:sp>
      <p:sp>
        <p:nvSpPr>
          <p:cNvPr id="4" name="Slide Number Placeholder 3"/>
          <p:cNvSpPr>
            <a:spLocks noGrp="1"/>
          </p:cNvSpPr>
          <p:nvPr>
            <p:ph type="sldNum" sz="quarter" idx="5"/>
          </p:nvPr>
        </p:nvSpPr>
        <p:spPr/>
        <p:txBody>
          <a:bodyPr/>
          <a:lstStyle/>
          <a:p>
            <a:fld id="{628FDB86-99F0-40F9-8AAD-44941BDE5D7A}" type="slidenum">
              <a:rPr lang="en-US" altLang="en-US" smtClean="0"/>
              <a:pPr/>
              <a:t>3</a:t>
            </a:fld>
            <a:endParaRPr lang="en-US" altLang="en-US"/>
          </a:p>
        </p:txBody>
      </p:sp>
    </p:spTree>
    <p:extLst>
      <p:ext uri="{BB962C8B-B14F-4D97-AF65-F5344CB8AC3E}">
        <p14:creationId xmlns:p14="http://schemas.microsoft.com/office/powerpoint/2010/main" val="2002111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33C228F5-F2D2-45C3-ABE7-79A5E29D28ED}"/>
              </a:ext>
            </a:extLst>
          </p:cNvPr>
          <p:cNvSpPr>
            <a:spLocks noGrp="1" noRot="1" noChangeAspect="1" noChangeArrowheads="1" noTextEdit="1"/>
          </p:cNvSpPr>
          <p:nvPr>
            <p:ph type="sldImg"/>
          </p:nvPr>
        </p:nvSpPr>
        <p:spPr>
          <a:xfrm>
            <a:off x="1266825" y="727075"/>
            <a:ext cx="4781550" cy="3586163"/>
          </a:xfrm>
          <a:ln/>
        </p:spPr>
      </p:sp>
      <p:sp>
        <p:nvSpPr>
          <p:cNvPr id="9219" name="Rectangle 3">
            <a:extLst>
              <a:ext uri="{FF2B5EF4-FFF2-40B4-BE49-F238E27FC236}">
                <a16:creationId xmlns:a16="http://schemas.microsoft.com/office/drawing/2014/main" id="{C38066DA-1FB3-4434-B92C-C193E74FED4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altLang="en-US" sz="1000" dirty="0"/>
              <a:t>During this module we will cover the following topics:</a:t>
            </a:r>
          </a:p>
          <a:p>
            <a:pPr marL="228600" indent="-228600">
              <a:buFont typeface="+mj-lt"/>
              <a:buAutoNum type="arabicPeriod"/>
            </a:pPr>
            <a:r>
              <a:rPr lang="en-US" altLang="en-US" sz="1000" dirty="0"/>
              <a:t>Define Accountability </a:t>
            </a:r>
          </a:p>
          <a:p>
            <a:pPr marL="228600" indent="-228600">
              <a:buFont typeface="+mj-lt"/>
              <a:buAutoNum type="arabicPeriod"/>
            </a:pPr>
            <a:r>
              <a:rPr lang="en-US" altLang="en-US" sz="1000" dirty="0"/>
              <a:t>Discuss the benefits of establishing Accountability</a:t>
            </a:r>
          </a:p>
          <a:p>
            <a:pPr marL="228600" indent="-228600">
              <a:buFont typeface="+mj-lt"/>
              <a:buAutoNum type="arabicPeriod"/>
            </a:pPr>
            <a:r>
              <a:rPr lang="en-US" altLang="en-US" sz="1000" dirty="0"/>
              <a:t>Define the “Why” &amp; “When” of establishing Accountability</a:t>
            </a:r>
          </a:p>
          <a:p>
            <a:pPr marL="228600" indent="-228600">
              <a:buFont typeface="+mj-lt"/>
              <a:buAutoNum type="arabicPeriod"/>
            </a:pPr>
            <a:r>
              <a:rPr lang="en-US" altLang="en-US" sz="1000" dirty="0"/>
              <a:t>Discuss the “How” to establish Accountability</a:t>
            </a:r>
          </a:p>
          <a:p>
            <a:pPr marL="228600" indent="-228600">
              <a:buFont typeface="+mj-lt"/>
              <a:buAutoNum type="arabicPeriod"/>
            </a:pPr>
            <a:r>
              <a:rPr lang="en-US" altLang="en-US" sz="1000" dirty="0"/>
              <a:t>Discuss the common barriers of establishing Accountability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Slide </a:t>
            </a:r>
          </a:p>
        </p:txBody>
      </p:sp>
      <p:sp>
        <p:nvSpPr>
          <p:cNvPr id="4" name="Slide Number Placeholder 3"/>
          <p:cNvSpPr>
            <a:spLocks noGrp="1"/>
          </p:cNvSpPr>
          <p:nvPr>
            <p:ph type="sldNum" sz="quarter" idx="5"/>
          </p:nvPr>
        </p:nvSpPr>
        <p:spPr/>
        <p:txBody>
          <a:bodyPr/>
          <a:lstStyle/>
          <a:p>
            <a:fld id="{628FDB86-99F0-40F9-8AAD-44941BDE5D7A}" type="slidenum">
              <a:rPr lang="en-US" altLang="en-US" smtClean="0"/>
              <a:pPr/>
              <a:t>5</a:t>
            </a:fld>
            <a:endParaRPr lang="en-US" altLang="en-US"/>
          </a:p>
        </p:txBody>
      </p:sp>
    </p:spTree>
    <p:extLst>
      <p:ext uri="{BB962C8B-B14F-4D97-AF65-F5344CB8AC3E}">
        <p14:creationId xmlns:p14="http://schemas.microsoft.com/office/powerpoint/2010/main" val="39805285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Before we discuss how to establish Accountability, we must first define what Accountability “is”. Accountability is the act holding oneself to a set of standards set by either self, a team or an organization. This Module divides Accountability into two areas: Personal and Team/Organizational. Leaders should strive to establish Personal Accountability by </a:t>
            </a:r>
            <a:r>
              <a:rPr lang="en-US" b="1" u="sng" dirty="0">
                <a:cs typeface="Calibri"/>
              </a:rPr>
              <a:t>“Walking the Talk” </a:t>
            </a:r>
            <a:r>
              <a:rPr lang="en-US" b="0" u="none" dirty="0">
                <a:cs typeface="Calibri"/>
              </a:rPr>
              <a:t>, as well as develop skills in fostering Team/Organizational Accountability.  This section will focus on the first step to establishing Safety Accountability for the Team/Organization by discussing Define &amp; Plan. </a:t>
            </a:r>
            <a:endParaRPr lang="en-US" b="1" u="sng" dirty="0">
              <a:cs typeface="Calibri"/>
            </a:endParaRPr>
          </a:p>
        </p:txBody>
      </p:sp>
      <p:sp>
        <p:nvSpPr>
          <p:cNvPr id="4" name="Slide Number Placeholder 3"/>
          <p:cNvSpPr>
            <a:spLocks noGrp="1"/>
          </p:cNvSpPr>
          <p:nvPr>
            <p:ph type="sldNum" sz="quarter" idx="5"/>
          </p:nvPr>
        </p:nvSpPr>
        <p:spPr/>
        <p:txBody>
          <a:bodyPr/>
          <a:lstStyle/>
          <a:p>
            <a:fld id="{628FDB86-99F0-40F9-8AAD-44941BDE5D7A}" type="slidenum">
              <a:rPr lang="en-US" altLang="en-US" smtClean="0"/>
              <a:pPr/>
              <a:t>6</a:t>
            </a:fld>
            <a:endParaRPr lang="en-US" altLang="en-US"/>
          </a:p>
        </p:txBody>
      </p:sp>
    </p:spTree>
    <p:extLst>
      <p:ext uri="{BB962C8B-B14F-4D97-AF65-F5344CB8AC3E}">
        <p14:creationId xmlns:p14="http://schemas.microsoft.com/office/powerpoint/2010/main" val="2379522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D79E3F72-2E1F-46EC-9376-B430078C8999}"/>
              </a:ext>
            </a:extLst>
          </p:cNvPr>
          <p:cNvSpPr>
            <a:spLocks noGrp="1" noRot="1" noChangeAspect="1" noChangeArrowheads="1" noTextEdit="1"/>
          </p:cNvSpPr>
          <p:nvPr>
            <p:ph type="sldImg"/>
          </p:nvPr>
        </p:nvSpPr>
        <p:spPr>
          <a:xfrm>
            <a:off x="1266825" y="727075"/>
            <a:ext cx="4781550" cy="3586163"/>
          </a:xfrm>
          <a:ln/>
        </p:spPr>
      </p:sp>
      <p:sp>
        <p:nvSpPr>
          <p:cNvPr id="11267" name="Rectangle 3">
            <a:extLst>
              <a:ext uri="{FF2B5EF4-FFF2-40B4-BE49-F238E27FC236}">
                <a16:creationId xmlns:a16="http://schemas.microsoft.com/office/drawing/2014/main" id="{DA9D729A-394C-446B-AE13-5960ED3E152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As discussed earlier Define and Plan is the 1</a:t>
            </a:r>
            <a:r>
              <a:rPr lang="en-US" altLang="en-US" baseline="30000" dirty="0"/>
              <a:t>st</a:t>
            </a:r>
            <a:r>
              <a:rPr lang="en-US" altLang="en-US" dirty="0"/>
              <a:t> Step in Establishing Safety Accountability. </a:t>
            </a:r>
          </a:p>
          <a:p>
            <a:endParaRPr lang="en-US" altLang="en-US" dirty="0"/>
          </a:p>
        </p:txBody>
      </p:sp>
    </p:spTree>
    <p:extLst>
      <p:ext uri="{BB962C8B-B14F-4D97-AF65-F5344CB8AC3E}">
        <p14:creationId xmlns:p14="http://schemas.microsoft.com/office/powerpoint/2010/main" val="5462687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Slide </a:t>
            </a:r>
          </a:p>
        </p:txBody>
      </p:sp>
      <p:sp>
        <p:nvSpPr>
          <p:cNvPr id="4" name="Slide Number Placeholder 3"/>
          <p:cNvSpPr>
            <a:spLocks noGrp="1"/>
          </p:cNvSpPr>
          <p:nvPr>
            <p:ph type="sldNum" sz="quarter" idx="5"/>
          </p:nvPr>
        </p:nvSpPr>
        <p:spPr/>
        <p:txBody>
          <a:bodyPr/>
          <a:lstStyle/>
          <a:p>
            <a:fld id="{628FDB86-99F0-40F9-8AAD-44941BDE5D7A}" type="slidenum">
              <a:rPr lang="en-US" altLang="en-US" smtClean="0"/>
              <a:pPr/>
              <a:t>8</a:t>
            </a:fld>
            <a:endParaRPr lang="en-US" altLang="en-US"/>
          </a:p>
        </p:txBody>
      </p:sp>
    </p:spTree>
    <p:extLst>
      <p:ext uri="{BB962C8B-B14F-4D97-AF65-F5344CB8AC3E}">
        <p14:creationId xmlns:p14="http://schemas.microsoft.com/office/powerpoint/2010/main" val="1918783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r>
              <a:rPr lang="en-US" sz="1100" b="0" i="0" u="none" strike="noStrike" cap="none" dirty="0">
                <a:solidFill>
                  <a:srgbClr val="000000"/>
                </a:solidFill>
                <a:effectLst/>
                <a:latin typeface="Arial Narrow"/>
                <a:ea typeface="Arial Narrow"/>
                <a:cs typeface="Arial Narrow"/>
                <a:sym typeface="Arial Narrow"/>
              </a:rPr>
              <a:t>Review the items within each box on the slide.</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pPr marL="0" indent="0" fontAlgn="base"/>
            <a:r>
              <a:rPr lang="en-US" sz="1100" b="0" i="0" u="none" strike="noStrike" cap="none" dirty="0">
                <a:solidFill>
                  <a:srgbClr val="000000"/>
                </a:solidFill>
                <a:effectLst/>
                <a:latin typeface="Arial Narrow"/>
                <a:ea typeface="Arial Narrow"/>
                <a:cs typeface="Arial Narrow"/>
                <a:sym typeface="Arial Narrow"/>
              </a:rPr>
              <a:t>A strong system of Safety Accountability addresses all the issues listed here. </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pPr marL="0" indent="0" fontAlgn="base"/>
            <a:r>
              <a:rPr lang="en-US" sz="1100" b="0" i="0" u="none" strike="noStrike" cap="none" dirty="0">
                <a:solidFill>
                  <a:srgbClr val="000000"/>
                </a:solidFill>
                <a:effectLst/>
                <a:latin typeface="Arial Narrow"/>
                <a:ea typeface="Arial Narrow"/>
                <a:cs typeface="Arial Narrow"/>
                <a:sym typeface="Arial Narrow"/>
              </a:rPr>
              <a:t>Have you ever noticed any of these issues in your past or current role?</a:t>
            </a:r>
          </a:p>
          <a:p>
            <a:pPr marL="0" indent="0" fontAlgn="base"/>
            <a:endParaRPr lang="en-US" sz="1100" b="0" i="0" u="none" strike="noStrike" cap="none" dirty="0">
              <a:solidFill>
                <a:srgbClr val="000000"/>
              </a:solidFill>
              <a:effectLst/>
              <a:latin typeface="Arial Narrow"/>
              <a:ea typeface="Arial Narrow"/>
              <a:cs typeface="Arial Narrow"/>
              <a:sym typeface="Arial Narrow"/>
            </a:endParaRPr>
          </a:p>
          <a:p>
            <a:endParaRPr lang="en-US" dirty="0"/>
          </a:p>
        </p:txBody>
      </p:sp>
      <p:sp>
        <p:nvSpPr>
          <p:cNvPr id="4" name="Slide Number Placeholder 3"/>
          <p:cNvSpPr>
            <a:spLocks noGrp="1"/>
          </p:cNvSpPr>
          <p:nvPr>
            <p:ph type="sldNum" sz="quarter" idx="5"/>
          </p:nvPr>
        </p:nvSpPr>
        <p:spPr/>
        <p:txBody>
          <a:bodyPr/>
          <a:lstStyle/>
          <a:p>
            <a:fld id="{628FDB86-99F0-40F9-8AAD-44941BDE5D7A}" type="slidenum">
              <a:rPr lang="en-US" altLang="en-US" smtClean="0"/>
              <a:pPr/>
              <a:t>9</a:t>
            </a:fld>
            <a:endParaRPr lang="en-US" altLang="en-US"/>
          </a:p>
        </p:txBody>
      </p:sp>
    </p:spTree>
    <p:extLst>
      <p:ext uri="{BB962C8B-B14F-4D97-AF65-F5344CB8AC3E}">
        <p14:creationId xmlns:p14="http://schemas.microsoft.com/office/powerpoint/2010/main" val="34533612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Clock.EXE" TargetMode="External"/><Relationship Id="rId2" Type="http://schemas.openxmlformats.org/officeDocument/2006/relationships/image" Target="../media/image1.wmf"/><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 name="AutoShape 2">
            <a:extLst>
              <a:ext uri="{FF2B5EF4-FFF2-40B4-BE49-F238E27FC236}">
                <a16:creationId xmlns:a16="http://schemas.microsoft.com/office/drawing/2014/main" id="{5A725046-6F65-4D04-AE08-8DE086445B44}"/>
              </a:ext>
            </a:extLst>
          </p:cNvPr>
          <p:cNvSpPr>
            <a:spLocks noChangeArrowheads="1"/>
          </p:cNvSpPr>
          <p:nvPr/>
        </p:nvSpPr>
        <p:spPr bwMode="auto">
          <a:xfrm>
            <a:off x="228600" y="381000"/>
            <a:ext cx="8686800" cy="5638800"/>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endParaRPr>
          </a:p>
        </p:txBody>
      </p:sp>
      <p:sp>
        <p:nvSpPr>
          <p:cNvPr id="4" name="AutoShape 3">
            <a:extLst>
              <a:ext uri="{FF2B5EF4-FFF2-40B4-BE49-F238E27FC236}">
                <a16:creationId xmlns:a16="http://schemas.microsoft.com/office/drawing/2014/main" id="{CC2B1CEB-F90F-4740-942B-B17E252EF4C0}"/>
              </a:ext>
            </a:extLst>
          </p:cNvPr>
          <p:cNvSpPr>
            <a:spLocks noChangeArrowheads="1"/>
          </p:cNvSpPr>
          <p:nvPr/>
        </p:nvSpPr>
        <p:spPr bwMode="white">
          <a:xfrm>
            <a:off x="327025" y="488950"/>
            <a:ext cx="8435975" cy="4768850"/>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endParaRPr>
          </a:p>
        </p:txBody>
      </p:sp>
      <p:sp>
        <p:nvSpPr>
          <p:cNvPr id="5" name="AutoShape 4">
            <a:extLst>
              <a:ext uri="{FF2B5EF4-FFF2-40B4-BE49-F238E27FC236}">
                <a16:creationId xmlns:a16="http://schemas.microsoft.com/office/drawing/2014/main" id="{D55E5059-3B79-45AE-9D68-DF96D621B51F}"/>
              </a:ext>
            </a:extLst>
          </p:cNvPr>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a:p>
        </p:txBody>
      </p:sp>
      <p:pic>
        <p:nvPicPr>
          <p:cNvPr id="6" name="Picture 13">
            <a:extLst>
              <a:ext uri="{FF2B5EF4-FFF2-40B4-BE49-F238E27FC236}">
                <a16:creationId xmlns:a16="http://schemas.microsoft.com/office/drawing/2014/main" id="{4EF73D7E-C74E-4C69-BBA8-08265CF7340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572375" y="573088"/>
            <a:ext cx="99377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7">
            <a:hlinkClick r:id="rId3" action="ppaction://hlinkfile"/>
            <a:extLst>
              <a:ext uri="{FF2B5EF4-FFF2-40B4-BE49-F238E27FC236}">
                <a16:creationId xmlns:a16="http://schemas.microsoft.com/office/drawing/2014/main" id="{2746C0DC-18B7-43D7-88E6-1921ACAAD78D}"/>
              </a:ext>
            </a:extLst>
          </p:cNvPr>
          <p:cNvPicPr>
            <a:picLocks noChangeAspect="1" noChangeArrowheads="1"/>
          </p:cNvPicPr>
          <p:nvPr userDrawn="1"/>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200" y="762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8" name="Picture 2">
            <a:extLst>
              <a:ext uri="{FF2B5EF4-FFF2-40B4-BE49-F238E27FC236}">
                <a16:creationId xmlns:a16="http://schemas.microsoft.com/office/drawing/2014/main" id="{2AE3B67B-4EF2-46A9-A7CC-A27C58A303E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905000" y="3468688"/>
            <a:ext cx="5280025" cy="2025650"/>
          </a:xfrm>
          <a:prstGeom prst="rect">
            <a:avLst/>
          </a:prstGeom>
          <a:noFill/>
          <a:ln>
            <a:noFill/>
          </a:ln>
          <a:effectLst/>
          <a:extLst>
            <a:ext uri="{909E8E84-426E-40DD-AFC4-6F175D3DCCD1}">
              <a14:hiddenFill xmlns:a14="http://schemas.microsoft.com/office/drawing/2010/main">
                <a:solidFill>
                  <a:srgbClr val="00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2693"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r>
              <a:rPr lang="en-US"/>
              <a:t>Click to edit Master title style</a:t>
            </a:r>
          </a:p>
        </p:txBody>
      </p:sp>
      <p:sp>
        <p:nvSpPr>
          <p:cNvPr id="9" name="Rectangle 6">
            <a:extLst>
              <a:ext uri="{FF2B5EF4-FFF2-40B4-BE49-F238E27FC236}">
                <a16:creationId xmlns:a16="http://schemas.microsoft.com/office/drawing/2014/main" id="{01E2B4B5-9865-468B-8BB7-0F8A3255805F}"/>
              </a:ext>
            </a:extLst>
          </p:cNvPr>
          <p:cNvSpPr>
            <a:spLocks noGrp="1" noChangeArrowheads="1"/>
          </p:cNvSpPr>
          <p:nvPr>
            <p:ph type="sldNum" sz="quarter" idx="10"/>
          </p:nvPr>
        </p:nvSpPr>
        <p:spPr/>
        <p:txBody>
          <a:bodyPr/>
          <a:lstStyle>
            <a:lvl1pPr>
              <a:defRPr/>
            </a:lvl1pPr>
          </a:lstStyle>
          <a:p>
            <a:fld id="{69ABE59B-E880-4A9E-842E-F5FCB44777F9}" type="slidenum">
              <a:rPr lang="en-US" altLang="en-US"/>
              <a:pPr/>
              <a:t>‹#›</a:t>
            </a:fld>
            <a:endParaRPr lang="en-US" altLang="en-US"/>
          </a:p>
        </p:txBody>
      </p:sp>
    </p:spTree>
    <p:extLst>
      <p:ext uri="{BB962C8B-B14F-4D97-AF65-F5344CB8AC3E}">
        <p14:creationId xmlns:p14="http://schemas.microsoft.com/office/powerpoint/2010/main" val="3706441781"/>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092A3B0-B096-4542-806F-5E5529CCD0D1}"/>
              </a:ext>
            </a:extLst>
          </p:cNvPr>
          <p:cNvSpPr>
            <a:spLocks noGrp="1" noChangeArrowheads="1"/>
          </p:cNvSpPr>
          <p:nvPr>
            <p:ph type="sldNum" sz="quarter" idx="10"/>
          </p:nvPr>
        </p:nvSpPr>
        <p:spPr>
          <a:ln/>
        </p:spPr>
        <p:txBody>
          <a:bodyPr/>
          <a:lstStyle>
            <a:lvl1pPr>
              <a:defRPr/>
            </a:lvl1pPr>
          </a:lstStyle>
          <a:p>
            <a:fld id="{5AC988C0-72E8-496F-A32C-25D5303C5A94}" type="slidenum">
              <a:rPr lang="en-US" altLang="en-US"/>
              <a:pPr/>
              <a:t>‹#›</a:t>
            </a:fld>
            <a:endParaRPr lang="en-US" altLang="en-US"/>
          </a:p>
        </p:txBody>
      </p:sp>
    </p:spTree>
    <p:extLst>
      <p:ext uri="{BB962C8B-B14F-4D97-AF65-F5344CB8AC3E}">
        <p14:creationId xmlns:p14="http://schemas.microsoft.com/office/powerpoint/2010/main" val="3106263466"/>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4150" y="533400"/>
            <a:ext cx="192405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62000" y="533400"/>
            <a:ext cx="561975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C7C0B03-A003-4D69-AFB5-CF89C5901129}"/>
              </a:ext>
            </a:extLst>
          </p:cNvPr>
          <p:cNvSpPr>
            <a:spLocks noGrp="1" noChangeArrowheads="1"/>
          </p:cNvSpPr>
          <p:nvPr>
            <p:ph type="sldNum" sz="quarter" idx="10"/>
          </p:nvPr>
        </p:nvSpPr>
        <p:spPr>
          <a:ln/>
        </p:spPr>
        <p:txBody>
          <a:bodyPr/>
          <a:lstStyle>
            <a:lvl1pPr>
              <a:defRPr/>
            </a:lvl1pPr>
          </a:lstStyle>
          <a:p>
            <a:fld id="{7A4AFC7E-4291-4C30-A54E-6A1996DDB478}" type="slidenum">
              <a:rPr lang="en-US" altLang="en-US"/>
              <a:pPr/>
              <a:t>‹#›</a:t>
            </a:fld>
            <a:endParaRPr lang="en-US" altLang="en-US"/>
          </a:p>
        </p:txBody>
      </p:sp>
    </p:spTree>
    <p:extLst>
      <p:ext uri="{BB962C8B-B14F-4D97-AF65-F5344CB8AC3E}">
        <p14:creationId xmlns:p14="http://schemas.microsoft.com/office/powerpoint/2010/main" val="3991456324"/>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86300" y="1905000"/>
            <a:ext cx="3771900" cy="4038600"/>
          </a:xfrm>
        </p:spPr>
        <p:txBody>
          <a:bodyPr/>
          <a:lstStyle/>
          <a:p>
            <a:pPr lvl="0"/>
            <a:endParaRPr lang="en-US" noProof="0"/>
          </a:p>
        </p:txBody>
      </p:sp>
      <p:sp>
        <p:nvSpPr>
          <p:cNvPr id="5" name="Rectangle 6">
            <a:extLst>
              <a:ext uri="{FF2B5EF4-FFF2-40B4-BE49-F238E27FC236}">
                <a16:creationId xmlns:a16="http://schemas.microsoft.com/office/drawing/2014/main" id="{F973FA95-EEBB-4293-8C21-9854044F8E97}"/>
              </a:ext>
            </a:extLst>
          </p:cNvPr>
          <p:cNvSpPr>
            <a:spLocks noGrp="1" noChangeArrowheads="1"/>
          </p:cNvSpPr>
          <p:nvPr>
            <p:ph type="sldNum" sz="quarter" idx="10"/>
          </p:nvPr>
        </p:nvSpPr>
        <p:spPr>
          <a:ln/>
        </p:spPr>
        <p:txBody>
          <a:bodyPr/>
          <a:lstStyle>
            <a:lvl1pPr>
              <a:defRPr/>
            </a:lvl1pPr>
          </a:lstStyle>
          <a:p>
            <a:fld id="{C5390B3A-17B7-4A28-B6C3-E56DDBF4B159}" type="slidenum">
              <a:rPr lang="en-US" altLang="en-US"/>
              <a:pPr/>
              <a:t>‹#›</a:t>
            </a:fld>
            <a:endParaRPr lang="en-US" altLang="en-US"/>
          </a:p>
        </p:txBody>
      </p:sp>
    </p:spTree>
    <p:extLst>
      <p:ext uri="{BB962C8B-B14F-4D97-AF65-F5344CB8AC3E}">
        <p14:creationId xmlns:p14="http://schemas.microsoft.com/office/powerpoint/2010/main" val="73195225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E7B1F20A-D343-424E-82AF-E4D5A660F550}"/>
              </a:ext>
            </a:extLst>
          </p:cNvPr>
          <p:cNvSpPr>
            <a:spLocks noGrp="1" noChangeArrowheads="1"/>
          </p:cNvSpPr>
          <p:nvPr>
            <p:ph type="sldNum" sz="quarter" idx="10"/>
          </p:nvPr>
        </p:nvSpPr>
        <p:spPr>
          <a:ln/>
        </p:spPr>
        <p:txBody>
          <a:bodyPr/>
          <a:lstStyle>
            <a:lvl1pPr>
              <a:defRPr/>
            </a:lvl1pPr>
          </a:lstStyle>
          <a:p>
            <a:fld id="{028574D7-FA65-4EC4-9855-0B0098A7797E}" type="slidenum">
              <a:rPr lang="en-US" altLang="en-US"/>
              <a:pPr/>
              <a:t>‹#›</a:t>
            </a:fld>
            <a:endParaRPr lang="en-US" altLang="en-US"/>
          </a:p>
        </p:txBody>
      </p:sp>
    </p:spTree>
    <p:extLst>
      <p:ext uri="{BB962C8B-B14F-4D97-AF65-F5344CB8AC3E}">
        <p14:creationId xmlns:p14="http://schemas.microsoft.com/office/powerpoint/2010/main" val="1395282083"/>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68918D64-0BF4-48B5-AE37-CAACF8AEAAEC}"/>
              </a:ext>
            </a:extLst>
          </p:cNvPr>
          <p:cNvSpPr>
            <a:spLocks noGrp="1" noChangeArrowheads="1"/>
          </p:cNvSpPr>
          <p:nvPr>
            <p:ph type="sldNum" sz="quarter" idx="10"/>
          </p:nvPr>
        </p:nvSpPr>
        <p:spPr>
          <a:ln/>
        </p:spPr>
        <p:txBody>
          <a:bodyPr/>
          <a:lstStyle>
            <a:lvl1pPr>
              <a:defRPr/>
            </a:lvl1pPr>
          </a:lstStyle>
          <a:p>
            <a:fld id="{35A55131-E6BE-4929-A669-327779BD92B3}" type="slidenum">
              <a:rPr lang="en-US" altLang="en-US"/>
              <a:pPr/>
              <a:t>‹#›</a:t>
            </a:fld>
            <a:endParaRPr lang="en-US" altLang="en-US"/>
          </a:p>
        </p:txBody>
      </p:sp>
    </p:spTree>
    <p:extLst>
      <p:ext uri="{BB962C8B-B14F-4D97-AF65-F5344CB8AC3E}">
        <p14:creationId xmlns:p14="http://schemas.microsoft.com/office/powerpoint/2010/main" val="2799446742"/>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86300" y="1905000"/>
            <a:ext cx="37719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86300" y="4000500"/>
            <a:ext cx="37719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6">
            <a:extLst>
              <a:ext uri="{FF2B5EF4-FFF2-40B4-BE49-F238E27FC236}">
                <a16:creationId xmlns:a16="http://schemas.microsoft.com/office/drawing/2014/main" id="{790CC629-1337-49A4-AD6E-54CD7796AB34}"/>
              </a:ext>
            </a:extLst>
          </p:cNvPr>
          <p:cNvSpPr>
            <a:spLocks noGrp="1" noChangeArrowheads="1"/>
          </p:cNvSpPr>
          <p:nvPr>
            <p:ph type="sldNum" sz="quarter" idx="10"/>
          </p:nvPr>
        </p:nvSpPr>
        <p:spPr>
          <a:ln/>
        </p:spPr>
        <p:txBody>
          <a:bodyPr/>
          <a:lstStyle>
            <a:lvl1pPr>
              <a:defRPr/>
            </a:lvl1pPr>
          </a:lstStyle>
          <a:p>
            <a:fld id="{B419A0A8-D130-4305-8824-281DCBCB584B}" type="slidenum">
              <a:rPr lang="en-US" altLang="en-US"/>
              <a:pPr/>
              <a:t>‹#›</a:t>
            </a:fld>
            <a:endParaRPr lang="en-US" altLang="en-US"/>
          </a:p>
        </p:txBody>
      </p:sp>
    </p:spTree>
    <p:extLst>
      <p:ext uri="{BB962C8B-B14F-4D97-AF65-F5344CB8AC3E}">
        <p14:creationId xmlns:p14="http://schemas.microsoft.com/office/powerpoint/2010/main" val="1495156854"/>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lipArt Placeholder 2"/>
          <p:cNvSpPr>
            <a:spLocks noGrp="1"/>
          </p:cNvSpPr>
          <p:nvPr>
            <p:ph type="clipArt" sz="half" idx="1"/>
          </p:nvPr>
        </p:nvSpPr>
        <p:spPr>
          <a:xfrm>
            <a:off x="762000" y="1905000"/>
            <a:ext cx="3771900" cy="4038600"/>
          </a:xfrm>
        </p:spPr>
        <p:txBody>
          <a:bodyPr/>
          <a:lstStyle/>
          <a:p>
            <a:pPr lvl="0"/>
            <a:endParaRPr lang="en-US" noProof="0"/>
          </a:p>
        </p:txBody>
      </p:sp>
      <p:sp>
        <p:nvSpPr>
          <p:cNvPr id="4" name="Text Placeholder 3"/>
          <p:cNvSpPr>
            <a:spLocks noGrp="1"/>
          </p:cNvSpPr>
          <p:nvPr>
            <p:ph type="body"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04BA7B7A-CE7D-468B-A98A-5D81563ACEB5}"/>
              </a:ext>
            </a:extLst>
          </p:cNvPr>
          <p:cNvSpPr>
            <a:spLocks noGrp="1" noChangeArrowheads="1"/>
          </p:cNvSpPr>
          <p:nvPr>
            <p:ph type="sldNum" sz="quarter" idx="10"/>
          </p:nvPr>
        </p:nvSpPr>
        <p:spPr>
          <a:ln/>
        </p:spPr>
        <p:txBody>
          <a:bodyPr/>
          <a:lstStyle>
            <a:lvl1pPr>
              <a:defRPr/>
            </a:lvl1pPr>
          </a:lstStyle>
          <a:p>
            <a:fld id="{46B495A8-E586-4DAC-9BF5-1C810C503630}" type="slidenum">
              <a:rPr lang="en-US" altLang="en-US"/>
              <a:pPr/>
              <a:t>‹#›</a:t>
            </a:fld>
            <a:endParaRPr lang="en-US" altLang="en-US"/>
          </a:p>
        </p:txBody>
      </p:sp>
    </p:spTree>
    <p:extLst>
      <p:ext uri="{BB962C8B-B14F-4D97-AF65-F5344CB8AC3E}">
        <p14:creationId xmlns:p14="http://schemas.microsoft.com/office/powerpoint/2010/main" val="900674413"/>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ontent Placeholder 2"/>
          <p:cNvSpPr>
            <a:spLocks noGrp="1"/>
          </p:cNvSpPr>
          <p:nvPr>
            <p:ph sz="half" idx="1"/>
          </p:nvPr>
        </p:nvSpPr>
        <p:spPr>
          <a:xfrm>
            <a:off x="762000" y="1905000"/>
            <a:ext cx="76962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62000" y="4000500"/>
            <a:ext cx="76962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6430DF26-C625-4ACA-8644-A17BAEE75BCB}"/>
              </a:ext>
            </a:extLst>
          </p:cNvPr>
          <p:cNvSpPr>
            <a:spLocks noGrp="1" noChangeArrowheads="1"/>
          </p:cNvSpPr>
          <p:nvPr>
            <p:ph type="sldNum" sz="quarter" idx="10"/>
          </p:nvPr>
        </p:nvSpPr>
        <p:spPr>
          <a:ln/>
        </p:spPr>
        <p:txBody>
          <a:bodyPr/>
          <a:lstStyle>
            <a:lvl1pPr>
              <a:defRPr/>
            </a:lvl1pPr>
          </a:lstStyle>
          <a:p>
            <a:fld id="{CE2B5914-9F89-4020-89F6-06A7251E3567}" type="slidenum">
              <a:rPr lang="en-US" altLang="en-US"/>
              <a:pPr/>
              <a:t>‹#›</a:t>
            </a:fld>
            <a:endParaRPr lang="en-US" altLang="en-US"/>
          </a:p>
        </p:txBody>
      </p:sp>
    </p:spTree>
    <p:extLst>
      <p:ext uri="{BB962C8B-B14F-4D97-AF65-F5344CB8AC3E}">
        <p14:creationId xmlns:p14="http://schemas.microsoft.com/office/powerpoint/2010/main" val="3616712040"/>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EFD40B13-DAF6-4713-96BD-08C28641B264}"/>
              </a:ext>
            </a:extLst>
          </p:cNvPr>
          <p:cNvSpPr>
            <a:spLocks noGrp="1" noChangeArrowheads="1"/>
          </p:cNvSpPr>
          <p:nvPr>
            <p:ph type="sldNum" sz="quarter" idx="10"/>
          </p:nvPr>
        </p:nvSpPr>
        <p:spPr>
          <a:ln/>
        </p:spPr>
        <p:txBody>
          <a:bodyPr/>
          <a:lstStyle>
            <a:lvl1pPr>
              <a:defRPr/>
            </a:lvl1pPr>
          </a:lstStyle>
          <a:p>
            <a:fld id="{64ACE653-A8EE-487F-89DB-9462C6107B95}" type="slidenum">
              <a:rPr lang="en-US" altLang="en-US"/>
              <a:pPr/>
              <a:t>‹#›</a:t>
            </a:fld>
            <a:endParaRPr lang="en-US" altLang="en-US"/>
          </a:p>
        </p:txBody>
      </p:sp>
    </p:spTree>
    <p:extLst>
      <p:ext uri="{BB962C8B-B14F-4D97-AF65-F5344CB8AC3E}">
        <p14:creationId xmlns:p14="http://schemas.microsoft.com/office/powerpoint/2010/main" val="64998858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B7608DCD-016E-40AE-B07C-8A86104FA3C5}"/>
              </a:ext>
            </a:extLst>
          </p:cNvPr>
          <p:cNvSpPr>
            <a:spLocks noGrp="1" noChangeArrowheads="1"/>
          </p:cNvSpPr>
          <p:nvPr>
            <p:ph type="sldNum" sz="quarter" idx="10"/>
          </p:nvPr>
        </p:nvSpPr>
        <p:spPr>
          <a:ln/>
        </p:spPr>
        <p:txBody>
          <a:bodyPr/>
          <a:lstStyle>
            <a:lvl1pPr>
              <a:defRPr/>
            </a:lvl1pPr>
          </a:lstStyle>
          <a:p>
            <a:fld id="{7DC9524C-D809-4E1C-82F9-FB03B7ACFFA0}" type="slidenum">
              <a:rPr lang="en-US" altLang="en-US"/>
              <a:pPr/>
              <a:t>‹#›</a:t>
            </a:fld>
            <a:endParaRPr lang="en-US" altLang="en-US"/>
          </a:p>
        </p:txBody>
      </p:sp>
    </p:spTree>
    <p:extLst>
      <p:ext uri="{BB962C8B-B14F-4D97-AF65-F5344CB8AC3E}">
        <p14:creationId xmlns:p14="http://schemas.microsoft.com/office/powerpoint/2010/main" val="673572092"/>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3683CE93-606D-438C-B6B1-81AC2AE39C80}"/>
              </a:ext>
            </a:extLst>
          </p:cNvPr>
          <p:cNvSpPr>
            <a:spLocks noGrp="1" noChangeArrowheads="1"/>
          </p:cNvSpPr>
          <p:nvPr>
            <p:ph type="sldNum" sz="quarter" idx="10"/>
          </p:nvPr>
        </p:nvSpPr>
        <p:spPr>
          <a:ln/>
        </p:spPr>
        <p:txBody>
          <a:bodyPr/>
          <a:lstStyle>
            <a:lvl1pPr>
              <a:defRPr/>
            </a:lvl1pPr>
          </a:lstStyle>
          <a:p>
            <a:fld id="{FB795749-3146-4688-B75B-09EDCDE7B549}" type="slidenum">
              <a:rPr lang="en-US" altLang="en-US"/>
              <a:pPr/>
              <a:t>‹#›</a:t>
            </a:fld>
            <a:endParaRPr lang="en-US" altLang="en-US"/>
          </a:p>
        </p:txBody>
      </p:sp>
    </p:spTree>
    <p:extLst>
      <p:ext uri="{BB962C8B-B14F-4D97-AF65-F5344CB8AC3E}">
        <p14:creationId xmlns:p14="http://schemas.microsoft.com/office/powerpoint/2010/main" val="694451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3FF3E6D5-7FFF-43A4-A8D0-49ECB9E722A5}"/>
              </a:ext>
            </a:extLst>
          </p:cNvPr>
          <p:cNvSpPr>
            <a:spLocks noGrp="1" noChangeArrowheads="1"/>
          </p:cNvSpPr>
          <p:nvPr>
            <p:ph type="sldNum" sz="quarter" idx="10"/>
          </p:nvPr>
        </p:nvSpPr>
        <p:spPr>
          <a:ln/>
        </p:spPr>
        <p:txBody>
          <a:bodyPr/>
          <a:lstStyle>
            <a:lvl1pPr>
              <a:defRPr/>
            </a:lvl1pPr>
          </a:lstStyle>
          <a:p>
            <a:fld id="{C0FF7975-16A4-45EE-A947-2C6A348A1B96}" type="slidenum">
              <a:rPr lang="en-US" altLang="en-US"/>
              <a:pPr/>
              <a:t>‹#›</a:t>
            </a:fld>
            <a:endParaRPr lang="en-US" altLang="en-US"/>
          </a:p>
        </p:txBody>
      </p:sp>
    </p:spTree>
    <p:extLst>
      <p:ext uri="{BB962C8B-B14F-4D97-AF65-F5344CB8AC3E}">
        <p14:creationId xmlns:p14="http://schemas.microsoft.com/office/powerpoint/2010/main" val="3305808869"/>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6797676"/>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92634DB2-2EF2-475B-B6DD-3FB932A08B12}"/>
              </a:ext>
            </a:extLst>
          </p:cNvPr>
          <p:cNvSpPr>
            <a:spLocks noGrp="1" noChangeArrowheads="1"/>
          </p:cNvSpPr>
          <p:nvPr>
            <p:ph type="sldNum" sz="quarter" idx="10"/>
          </p:nvPr>
        </p:nvSpPr>
        <p:spPr>
          <a:ln/>
        </p:spPr>
        <p:txBody>
          <a:bodyPr/>
          <a:lstStyle>
            <a:lvl1pPr>
              <a:defRPr/>
            </a:lvl1pPr>
          </a:lstStyle>
          <a:p>
            <a:fld id="{AACA03B7-557E-4882-97F4-012D9E9E3414}" type="slidenum">
              <a:rPr lang="en-US" altLang="en-US"/>
              <a:pPr/>
              <a:t>‹#›</a:t>
            </a:fld>
            <a:endParaRPr lang="en-US" altLang="en-US"/>
          </a:p>
        </p:txBody>
      </p:sp>
    </p:spTree>
    <p:extLst>
      <p:ext uri="{BB962C8B-B14F-4D97-AF65-F5344CB8AC3E}">
        <p14:creationId xmlns:p14="http://schemas.microsoft.com/office/powerpoint/2010/main" val="3006050083"/>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B136AC18-C6F0-473D-93C4-90A55F2E475A}"/>
              </a:ext>
            </a:extLst>
          </p:cNvPr>
          <p:cNvSpPr>
            <a:spLocks noGrp="1" noChangeArrowheads="1"/>
          </p:cNvSpPr>
          <p:nvPr>
            <p:ph type="sldNum" sz="quarter" idx="10"/>
          </p:nvPr>
        </p:nvSpPr>
        <p:spPr>
          <a:ln/>
        </p:spPr>
        <p:txBody>
          <a:bodyPr/>
          <a:lstStyle>
            <a:lvl1pPr>
              <a:defRPr/>
            </a:lvl1pPr>
          </a:lstStyle>
          <a:p>
            <a:fld id="{242E688A-7B7A-4EE7-85BB-316A809B76B8}" type="slidenum">
              <a:rPr lang="en-US" altLang="en-US"/>
              <a:pPr/>
              <a:t>‹#›</a:t>
            </a:fld>
            <a:endParaRPr lang="en-US" altLang="en-US"/>
          </a:p>
        </p:txBody>
      </p:sp>
    </p:spTree>
    <p:extLst>
      <p:ext uri="{BB962C8B-B14F-4D97-AF65-F5344CB8AC3E}">
        <p14:creationId xmlns:p14="http://schemas.microsoft.com/office/powerpoint/2010/main" val="250630417"/>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E7AE155C-2614-411F-BCC6-9655F275D204}"/>
              </a:ext>
            </a:extLst>
          </p:cNvPr>
          <p:cNvSpPr>
            <a:spLocks noGrp="1" noChangeArrowheads="1"/>
          </p:cNvSpPr>
          <p:nvPr>
            <p:ph type="sldNum" sz="quarter" idx="10"/>
          </p:nvPr>
        </p:nvSpPr>
        <p:spPr>
          <a:ln/>
        </p:spPr>
        <p:txBody>
          <a:bodyPr/>
          <a:lstStyle>
            <a:lvl1pPr>
              <a:defRPr/>
            </a:lvl1pPr>
          </a:lstStyle>
          <a:p>
            <a:fld id="{16BB2268-A44B-454D-A16C-9F355441B731}" type="slidenum">
              <a:rPr lang="en-US" altLang="en-US"/>
              <a:pPr/>
              <a:t>‹#›</a:t>
            </a:fld>
            <a:endParaRPr lang="en-US" altLang="en-US"/>
          </a:p>
        </p:txBody>
      </p:sp>
    </p:spTree>
    <p:extLst>
      <p:ext uri="{BB962C8B-B14F-4D97-AF65-F5344CB8AC3E}">
        <p14:creationId xmlns:p14="http://schemas.microsoft.com/office/powerpoint/2010/main" val="173815805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hyperlink" Target="Clock.EXE" TargetMode="Externa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w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823EEDBA-731B-4EFD-8C25-00327002400D}"/>
              </a:ext>
            </a:extLst>
          </p:cNvPr>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495737BB-6198-4FAC-BB6E-77C6B61118CE}"/>
              </a:ext>
            </a:extLst>
          </p:cNvPr>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grpSp>
        <p:nvGrpSpPr>
          <p:cNvPr id="1028" name="Group 7">
            <a:extLst>
              <a:ext uri="{FF2B5EF4-FFF2-40B4-BE49-F238E27FC236}">
                <a16:creationId xmlns:a16="http://schemas.microsoft.com/office/drawing/2014/main" id="{EAF1B95E-66F1-43A3-AAE3-0E1371C14683}"/>
              </a:ext>
            </a:extLst>
          </p:cNvPr>
          <p:cNvGrpSpPr>
            <a:grpSpLocks/>
          </p:cNvGrpSpPr>
          <p:nvPr/>
        </p:nvGrpSpPr>
        <p:grpSpPr bwMode="auto">
          <a:xfrm>
            <a:off x="168275" y="228600"/>
            <a:ext cx="8823325" cy="6096000"/>
            <a:chOff x="106" y="144"/>
            <a:chExt cx="5558" cy="3840"/>
          </a:xfrm>
        </p:grpSpPr>
        <p:sp>
          <p:nvSpPr>
            <p:cNvPr id="1035" name="AutoShape 8">
              <a:extLst>
                <a:ext uri="{FF2B5EF4-FFF2-40B4-BE49-F238E27FC236}">
                  <a16:creationId xmlns:a16="http://schemas.microsoft.com/office/drawing/2014/main" id="{DB9CE47A-C561-484B-95A9-54A2A8786C6A}"/>
                </a:ext>
              </a:extLst>
            </p:cNvPr>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endParaRPr>
            </a:p>
          </p:txBody>
        </p:sp>
        <p:sp>
          <p:nvSpPr>
            <p:cNvPr id="1034" name="Line 9">
              <a:extLst>
                <a:ext uri="{FF2B5EF4-FFF2-40B4-BE49-F238E27FC236}">
                  <a16:creationId xmlns:a16="http://schemas.microsoft.com/office/drawing/2014/main" id="{29751DF8-047A-489E-84B8-CE9E623D5238}"/>
                </a:ext>
              </a:extLst>
            </p:cNvPr>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grpSp>
      <p:pic>
        <p:nvPicPr>
          <p:cNvPr id="1029" name="Picture 10">
            <a:extLst>
              <a:ext uri="{FF2B5EF4-FFF2-40B4-BE49-F238E27FC236}">
                <a16:creationId xmlns:a16="http://schemas.microsoft.com/office/drawing/2014/main" id="{3001EA38-6F43-4651-BEBA-CFB2CAD9EE5A}"/>
              </a:ext>
            </a:extLst>
          </p:cNvPr>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11">
            <a:extLst>
              <a:ext uri="{FF2B5EF4-FFF2-40B4-BE49-F238E27FC236}">
                <a16:creationId xmlns:a16="http://schemas.microsoft.com/office/drawing/2014/main" id="{953D7AC3-99BC-4108-B6C6-E98C3C058BEA}"/>
              </a:ext>
            </a:extLst>
          </p:cNvPr>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4038600" y="6400800"/>
            <a:ext cx="1295400"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12">
            <a:hlinkClick r:id="rId21" action="ppaction://hlinkfile"/>
            <a:extLst>
              <a:ext uri="{FF2B5EF4-FFF2-40B4-BE49-F238E27FC236}">
                <a16:creationId xmlns:a16="http://schemas.microsoft.com/office/drawing/2014/main" id="{12A892C7-F22B-468B-B8B1-F010816BE70A}"/>
              </a:ext>
            </a:extLst>
          </p:cNvPr>
          <p:cNvPicPr>
            <a:picLocks noChangeAspect="1" noChangeArrowheads="1"/>
          </p:cNvPicPr>
          <p:nvPr userDrawn="1"/>
        </p:nvPicPr>
        <p:blipFill>
          <a:blip r:embed="rId2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200" y="762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0" name="Rectangle 6">
            <a:extLst>
              <a:ext uri="{FF2B5EF4-FFF2-40B4-BE49-F238E27FC236}">
                <a16:creationId xmlns:a16="http://schemas.microsoft.com/office/drawing/2014/main" id="{D6DBA3E7-5441-4EB8-AEBC-C14CDCB3B0FC}"/>
              </a:ext>
            </a:extLst>
          </p:cNvPr>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200"/>
            </a:lvl1pPr>
          </a:lstStyle>
          <a:p>
            <a:fld id="{69B08707-E360-4320-B706-27E878052B57}"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867" r:id="rId1"/>
    <p:sldLayoutId id="2147484851" r:id="rId2"/>
    <p:sldLayoutId id="2147484852" r:id="rId3"/>
    <p:sldLayoutId id="2147484853" r:id="rId4"/>
    <p:sldLayoutId id="2147484854" r:id="rId5"/>
    <p:sldLayoutId id="2147484868" r:id="rId6"/>
    <p:sldLayoutId id="2147484855" r:id="rId7"/>
    <p:sldLayoutId id="2147484856" r:id="rId8"/>
    <p:sldLayoutId id="2147484857" r:id="rId9"/>
    <p:sldLayoutId id="2147484858" r:id="rId10"/>
    <p:sldLayoutId id="2147484859" r:id="rId11"/>
    <p:sldLayoutId id="2147484860" r:id="rId12"/>
    <p:sldLayoutId id="2147484861" r:id="rId13"/>
    <p:sldLayoutId id="2147484862" r:id="rId14"/>
    <p:sldLayoutId id="2147484863" r:id="rId15"/>
    <p:sldLayoutId id="2147484864" r:id="rId16"/>
    <p:sldLayoutId id="2147484865" r:id="rId17"/>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anose="05000000000000000000"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a:extLst>
              <a:ext uri="{FF2B5EF4-FFF2-40B4-BE49-F238E27FC236}">
                <a16:creationId xmlns:a16="http://schemas.microsoft.com/office/drawing/2014/main" id="{18DF7335-C4C7-4616-A710-2632C2B4DF9C}"/>
              </a:ext>
            </a:extLst>
          </p:cNvPr>
          <p:cNvSpPr>
            <a:spLocks noGrp="1" noChangeArrowheads="1"/>
          </p:cNvSpPr>
          <p:nvPr>
            <p:ph type="sldNum" sz="quarter" idx="10"/>
          </p:nvPr>
        </p:nvSpPr>
        <p:spPr>
          <a:xfrm>
            <a:off x="6858000" y="6391275"/>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6C4D5C1E-DC3B-4CC6-963E-CB333D37415A}" type="slidenum">
              <a:rPr lang="en-US" altLang="en-US" sz="1200"/>
              <a:pPr>
                <a:spcBef>
                  <a:spcPct val="0"/>
                </a:spcBef>
                <a:buClrTx/>
                <a:buSzTx/>
                <a:buFontTx/>
                <a:buNone/>
              </a:pPr>
              <a:t>1</a:t>
            </a:fld>
            <a:endParaRPr lang="en-US" altLang="en-US" sz="1200"/>
          </a:p>
        </p:txBody>
      </p:sp>
      <p:sp>
        <p:nvSpPr>
          <p:cNvPr id="6147" name="Rectangle 2056">
            <a:extLst>
              <a:ext uri="{FF2B5EF4-FFF2-40B4-BE49-F238E27FC236}">
                <a16:creationId xmlns:a16="http://schemas.microsoft.com/office/drawing/2014/main" id="{57CCAD70-0AD2-4485-81E5-646F8A67EB11}"/>
              </a:ext>
            </a:extLst>
          </p:cNvPr>
          <p:cNvSpPr>
            <a:spLocks noGrp="1" noChangeArrowheads="1"/>
          </p:cNvSpPr>
          <p:nvPr>
            <p:ph type="ctrTitle"/>
          </p:nvPr>
        </p:nvSpPr>
        <p:spPr/>
        <p:txBody>
          <a:bodyPr/>
          <a:lstStyle/>
          <a:p>
            <a:pPr eaLnBrk="1" hangingPunct="1"/>
            <a:r>
              <a:rPr lang="en-US" altLang="en-US" i="0"/>
              <a:t>Define and Plan</a:t>
            </a:r>
            <a:br>
              <a:rPr lang="en-US" altLang="en-US" i="0"/>
            </a:br>
            <a:r>
              <a:rPr lang="en-US" altLang="en-US" sz="4400" b="1" i="0">
                <a:latin typeface="Arial" panose="020B0604020202020204" pitchFamily="34" charset="0"/>
                <a:cs typeface="Arial" panose="020B0604020202020204" pitchFamily="34" charset="0"/>
              </a:rPr>
              <a:t>Continuing Education</a:t>
            </a:r>
            <a:br>
              <a:rPr lang="en-US" altLang="en-US" sz="4400" b="1" i="0">
                <a:latin typeface="Arial" panose="020B0604020202020204" pitchFamily="34" charset="0"/>
                <a:cs typeface="Arial" panose="020B0604020202020204" pitchFamily="34" charset="0"/>
              </a:rPr>
            </a:br>
            <a:r>
              <a:rPr lang="en-US" altLang="en-US" sz="3200" b="1" i="0">
                <a:latin typeface="Arial" panose="020B0604020202020204" pitchFamily="34" charset="0"/>
                <a:cs typeface="Arial" panose="020B0604020202020204" pitchFamily="34" charset="0"/>
              </a:rPr>
              <a:t>3</a:t>
            </a:r>
            <a:r>
              <a:rPr lang="en-US" altLang="en-US" sz="3200" b="1" i="0" baseline="30000">
                <a:latin typeface="Arial" panose="020B0604020202020204" pitchFamily="34" charset="0"/>
                <a:cs typeface="Arial" panose="020B0604020202020204" pitchFamily="34" charset="0"/>
              </a:rPr>
              <a:t>rd</a:t>
            </a:r>
            <a:r>
              <a:rPr lang="en-US" altLang="en-US" sz="3200" b="1" i="0">
                <a:latin typeface="Arial" panose="020B0604020202020204" pitchFamily="34" charset="0"/>
                <a:cs typeface="Arial" panose="020B0604020202020204" pitchFamily="34" charset="0"/>
              </a:rPr>
              <a:t> Quarter 2022</a:t>
            </a:r>
            <a:endParaRPr lang="en-US" altLang="en-US" i="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D5030-B722-45F5-B4DC-C081927D694E}"/>
              </a:ext>
            </a:extLst>
          </p:cNvPr>
          <p:cNvSpPr>
            <a:spLocks noGrp="1"/>
          </p:cNvSpPr>
          <p:nvPr>
            <p:ph type="title"/>
          </p:nvPr>
        </p:nvSpPr>
        <p:spPr/>
        <p:txBody>
          <a:bodyPr/>
          <a:lstStyle/>
          <a:p>
            <a:r>
              <a:rPr lang="en-US"/>
              <a:t>“Why” Set Expectations </a:t>
            </a:r>
          </a:p>
        </p:txBody>
      </p:sp>
      <p:sp>
        <p:nvSpPr>
          <p:cNvPr id="3" name="Content Placeholder 2">
            <a:extLst>
              <a:ext uri="{FF2B5EF4-FFF2-40B4-BE49-F238E27FC236}">
                <a16:creationId xmlns:a16="http://schemas.microsoft.com/office/drawing/2014/main" id="{D06D6CFC-13AE-41A4-96B0-96522DD2DCE2}"/>
              </a:ext>
            </a:extLst>
          </p:cNvPr>
          <p:cNvSpPr>
            <a:spLocks noGrp="1"/>
          </p:cNvSpPr>
          <p:nvPr>
            <p:ph idx="1"/>
          </p:nvPr>
        </p:nvSpPr>
        <p:spPr/>
        <p:txBody>
          <a:bodyPr/>
          <a:lstStyle/>
          <a:p>
            <a:pPr>
              <a:buFont typeface="Wingdings" panose="05000000000000000000" pitchFamily="2" charset="2"/>
              <a:buChar char="Ø"/>
            </a:pPr>
            <a:r>
              <a:rPr lang="en-US" sz="2600" dirty="0"/>
              <a:t>Workers understand expectations of doing the task </a:t>
            </a:r>
          </a:p>
          <a:p>
            <a:pPr>
              <a:buFont typeface="Wingdings" panose="05000000000000000000" pitchFamily="2" charset="2"/>
              <a:buChar char="Ø"/>
            </a:pPr>
            <a:r>
              <a:rPr lang="en-US" sz="2600" dirty="0"/>
              <a:t>No one can say they didn’t know</a:t>
            </a:r>
          </a:p>
          <a:p>
            <a:pPr>
              <a:buFont typeface="Wingdings" panose="05000000000000000000" pitchFamily="2" charset="2"/>
              <a:buChar char="Ø"/>
            </a:pPr>
            <a:r>
              <a:rPr lang="en-US" sz="2600" dirty="0"/>
              <a:t>Safety, Quality, and Production improve</a:t>
            </a:r>
          </a:p>
          <a:p>
            <a:pPr>
              <a:buFont typeface="Wingdings" panose="05000000000000000000" pitchFamily="2" charset="2"/>
              <a:buChar char="Ø"/>
            </a:pPr>
            <a:r>
              <a:rPr lang="en-US" sz="2600" dirty="0"/>
              <a:t>Gives workers clear boundaries and expectations to follow </a:t>
            </a:r>
          </a:p>
          <a:p>
            <a:pPr>
              <a:buFont typeface="Wingdings" panose="05000000000000000000" pitchFamily="2" charset="2"/>
              <a:buChar char="Ø"/>
            </a:pPr>
            <a:r>
              <a:rPr lang="en-US" sz="2600" dirty="0"/>
              <a:t>People try to do what they think their boss expects </a:t>
            </a:r>
          </a:p>
          <a:p>
            <a:pPr>
              <a:buFont typeface="Wingdings" panose="05000000000000000000" pitchFamily="2" charset="2"/>
              <a:buChar char="Ø"/>
            </a:pPr>
            <a:r>
              <a:rPr lang="en-US" sz="2600" dirty="0"/>
              <a:t>Improvement is sustained for the individual and the organization </a:t>
            </a:r>
          </a:p>
        </p:txBody>
      </p:sp>
      <p:sp>
        <p:nvSpPr>
          <p:cNvPr id="4" name="Slide Number Placeholder 3">
            <a:extLst>
              <a:ext uri="{FF2B5EF4-FFF2-40B4-BE49-F238E27FC236}">
                <a16:creationId xmlns:a16="http://schemas.microsoft.com/office/drawing/2014/main" id="{36E1E369-5D03-48CD-B6F3-9BEACF8D93A3}"/>
              </a:ext>
            </a:extLst>
          </p:cNvPr>
          <p:cNvSpPr>
            <a:spLocks noGrp="1"/>
          </p:cNvSpPr>
          <p:nvPr>
            <p:ph type="sldNum" sz="quarter" idx="10"/>
          </p:nvPr>
        </p:nvSpPr>
        <p:spPr/>
        <p:txBody>
          <a:bodyPr/>
          <a:lstStyle/>
          <a:p>
            <a:fld id="{64ACE653-A8EE-487F-89DB-9462C6107B95}" type="slidenum">
              <a:rPr lang="en-US" altLang="en-US" smtClean="0"/>
              <a:pPr/>
              <a:t>10</a:t>
            </a:fld>
            <a:endParaRPr lang="en-US" altLang="en-US"/>
          </a:p>
        </p:txBody>
      </p:sp>
    </p:spTree>
    <p:extLst>
      <p:ext uri="{BB962C8B-B14F-4D97-AF65-F5344CB8AC3E}">
        <p14:creationId xmlns:p14="http://schemas.microsoft.com/office/powerpoint/2010/main" val="406227386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7" name="Rectangle 3">
            <a:extLst>
              <a:ext uri="{FF2B5EF4-FFF2-40B4-BE49-F238E27FC236}">
                <a16:creationId xmlns:a16="http://schemas.microsoft.com/office/drawing/2014/main" id="{21715FE0-4048-45B1-AE2D-0CE56824B4AF}"/>
              </a:ext>
            </a:extLst>
          </p:cNvPr>
          <p:cNvSpPr>
            <a:spLocks noGrp="1" noChangeArrowheads="1"/>
          </p:cNvSpPr>
          <p:nvPr>
            <p:ph idx="1"/>
          </p:nvPr>
        </p:nvSpPr>
        <p:spPr/>
        <p:txBody>
          <a:bodyPr lIns="90488" tIns="44450" rIns="90488" bIns="44450"/>
          <a:lstStyle/>
          <a:p>
            <a:pPr eaLnBrk="1" hangingPunct="1">
              <a:buFont typeface="Wingdings" panose="05000000000000000000" pitchFamily="2" charset="2"/>
              <a:buChar char="ü"/>
              <a:defRPr/>
            </a:pPr>
            <a:r>
              <a:rPr lang="en-US" altLang="en-US" sz="2400"/>
              <a:t>At the beginning </a:t>
            </a:r>
          </a:p>
          <a:p>
            <a:pPr lvl="1" eaLnBrk="1" hangingPunct="1">
              <a:buFont typeface="Wingdings" panose="05000000000000000000" pitchFamily="2" charset="2"/>
              <a:buChar char="ü"/>
              <a:defRPr/>
            </a:pPr>
            <a:r>
              <a:rPr lang="en-US" altLang="en-US" sz="1900"/>
              <a:t>During the onboarding process </a:t>
            </a:r>
          </a:p>
          <a:p>
            <a:pPr lvl="1" eaLnBrk="1" hangingPunct="1">
              <a:buFont typeface="Wingdings" panose="05000000000000000000" pitchFamily="2" charset="2"/>
              <a:buChar char="ü"/>
              <a:defRPr/>
            </a:pPr>
            <a:r>
              <a:rPr lang="en-US" altLang="en-US" sz="1900"/>
              <a:t>When new expectations or changes occur </a:t>
            </a:r>
          </a:p>
          <a:p>
            <a:pPr marL="457200" lvl="1" indent="0" eaLnBrk="1" hangingPunct="1">
              <a:buNone/>
              <a:defRPr/>
            </a:pPr>
            <a:endParaRPr lang="en-US" altLang="en-US" sz="1900"/>
          </a:p>
          <a:p>
            <a:pPr eaLnBrk="1" hangingPunct="1">
              <a:buFont typeface="Wingdings" panose="05000000000000000000" pitchFamily="2" charset="2"/>
              <a:buChar char="ü"/>
              <a:defRPr/>
            </a:pPr>
            <a:r>
              <a:rPr lang="en-US" altLang="en-US" sz="2400"/>
              <a:t>Every day as we interact with our employees </a:t>
            </a:r>
          </a:p>
          <a:p>
            <a:pPr marL="0" indent="0" eaLnBrk="1" hangingPunct="1">
              <a:buNone/>
              <a:defRPr/>
            </a:pPr>
            <a:endParaRPr lang="en-US" altLang="en-US" sz="2400"/>
          </a:p>
          <a:p>
            <a:pPr eaLnBrk="1" hangingPunct="1">
              <a:buFont typeface="Wingdings" panose="05000000000000000000" pitchFamily="2" charset="2"/>
              <a:buChar char="ü"/>
              <a:defRPr/>
            </a:pPr>
            <a:r>
              <a:rPr lang="en-US" altLang="en-US" sz="2400"/>
              <a:t>Periodic Summary Discussions </a:t>
            </a:r>
          </a:p>
        </p:txBody>
      </p:sp>
      <p:sp>
        <p:nvSpPr>
          <p:cNvPr id="10244" name="Rectangle 6">
            <a:extLst>
              <a:ext uri="{FF2B5EF4-FFF2-40B4-BE49-F238E27FC236}">
                <a16:creationId xmlns:a16="http://schemas.microsoft.com/office/drawing/2014/main" id="{A95C3E3D-86C1-42FE-9A81-5C15C68E578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F2DF4F57-DB19-4BC8-B30F-635589E21C2E}" type="slidenum">
              <a:rPr lang="en-US" altLang="en-US" sz="1200"/>
              <a:pPr>
                <a:spcBef>
                  <a:spcPct val="0"/>
                </a:spcBef>
                <a:buClrTx/>
                <a:buSzTx/>
                <a:buFontTx/>
                <a:buNone/>
              </a:pPr>
              <a:t>11</a:t>
            </a:fld>
            <a:endParaRPr lang="en-US" altLang="en-US" sz="1200"/>
          </a:p>
        </p:txBody>
      </p:sp>
      <p:sp>
        <p:nvSpPr>
          <p:cNvPr id="10" name="Rectangle 2">
            <a:extLst>
              <a:ext uri="{FF2B5EF4-FFF2-40B4-BE49-F238E27FC236}">
                <a16:creationId xmlns:a16="http://schemas.microsoft.com/office/drawing/2014/main" id="{868FEEFF-3473-444F-86BE-F3B909113248}"/>
              </a:ext>
            </a:extLst>
          </p:cNvPr>
          <p:cNvSpPr txBox="1">
            <a:spLocks noChangeArrowheads="1"/>
          </p:cNvSpPr>
          <p:nvPr/>
        </p:nvSpPr>
        <p:spPr bwMode="auto">
          <a:xfrm>
            <a:off x="918972" y="633412"/>
            <a:ext cx="7696200"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b" anchorCtr="0" compatLnSpc="1">
            <a:prstTxWarp prst="textNoShape">
              <a:avLst/>
            </a:prstTxWarp>
          </a:bodyPr>
          <a:lst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a:lstStyle>
          <a:p>
            <a:pPr eaLnBrk="1" hangingPunct="1"/>
            <a:r>
              <a:rPr lang="en-US" altLang="en-US" sz="3600" b="1" kern="0"/>
              <a:t>“When” to Set Expectation </a:t>
            </a:r>
            <a:endParaRPr lang="en-US" altLang="en-US" sz="2800" b="1" kern="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fade">
                                      <p:cBhvr>
                                        <p:cTn id="7" dur="500"/>
                                        <p:tgtEl>
                                          <p:spTgt spid="61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7">
                                            <p:txEl>
                                              <p:pRg st="1" end="1"/>
                                            </p:txEl>
                                          </p:spTgt>
                                        </p:tgtEl>
                                        <p:attrNameLst>
                                          <p:attrName>style.visibility</p:attrName>
                                        </p:attrNameLst>
                                      </p:cBhvr>
                                      <p:to>
                                        <p:strVal val="visible"/>
                                      </p:to>
                                    </p:set>
                                    <p:animEffect transition="in" filter="fade">
                                      <p:cBhvr>
                                        <p:cTn id="12" dur="500"/>
                                        <p:tgtEl>
                                          <p:spTgt spid="61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7">
                                            <p:txEl>
                                              <p:pRg st="2" end="2"/>
                                            </p:txEl>
                                          </p:spTgt>
                                        </p:tgtEl>
                                        <p:attrNameLst>
                                          <p:attrName>style.visibility</p:attrName>
                                        </p:attrNameLst>
                                      </p:cBhvr>
                                      <p:to>
                                        <p:strVal val="visible"/>
                                      </p:to>
                                    </p:set>
                                    <p:animEffect transition="in" filter="fade">
                                      <p:cBhvr>
                                        <p:cTn id="17" dur="500"/>
                                        <p:tgtEl>
                                          <p:spTgt spid="61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147">
                                            <p:txEl>
                                              <p:pRg st="4" end="4"/>
                                            </p:txEl>
                                          </p:spTgt>
                                        </p:tgtEl>
                                        <p:attrNameLst>
                                          <p:attrName>style.visibility</p:attrName>
                                        </p:attrNameLst>
                                      </p:cBhvr>
                                      <p:to>
                                        <p:strVal val="visible"/>
                                      </p:to>
                                    </p:set>
                                    <p:animEffect transition="in" filter="fade">
                                      <p:cBhvr>
                                        <p:cTn id="22" dur="500"/>
                                        <p:tgtEl>
                                          <p:spTgt spid="614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147">
                                            <p:txEl>
                                              <p:pRg st="6" end="6"/>
                                            </p:txEl>
                                          </p:spTgt>
                                        </p:tgtEl>
                                        <p:attrNameLst>
                                          <p:attrName>style.visibility</p:attrName>
                                        </p:attrNameLst>
                                      </p:cBhvr>
                                      <p:to>
                                        <p:strVal val="visible"/>
                                      </p:to>
                                    </p:set>
                                    <p:animEffect transition="in" filter="fade">
                                      <p:cBhvr>
                                        <p:cTn id="27" dur="500"/>
                                        <p:tgtEl>
                                          <p:spTgt spid="61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5920D0-A157-434D-B9BF-8C3BE6FEBC33}"/>
              </a:ext>
            </a:extLst>
          </p:cNvPr>
          <p:cNvSpPr>
            <a:spLocks noGrp="1"/>
          </p:cNvSpPr>
          <p:nvPr>
            <p:ph type="title"/>
          </p:nvPr>
        </p:nvSpPr>
        <p:spPr/>
        <p:txBody>
          <a:bodyPr/>
          <a:lstStyle/>
          <a:p>
            <a:r>
              <a:rPr lang="en-US"/>
              <a:t>“WHEN” At the Beginning </a:t>
            </a:r>
          </a:p>
        </p:txBody>
      </p:sp>
      <p:sp>
        <p:nvSpPr>
          <p:cNvPr id="6" name="Content Placeholder 5">
            <a:extLst>
              <a:ext uri="{FF2B5EF4-FFF2-40B4-BE49-F238E27FC236}">
                <a16:creationId xmlns:a16="http://schemas.microsoft.com/office/drawing/2014/main" id="{35CAA3FE-2B55-4091-BCD8-D7B77E676E62}"/>
              </a:ext>
            </a:extLst>
          </p:cNvPr>
          <p:cNvSpPr>
            <a:spLocks noGrp="1"/>
          </p:cNvSpPr>
          <p:nvPr>
            <p:ph idx="1"/>
          </p:nvPr>
        </p:nvSpPr>
        <p:spPr/>
        <p:txBody>
          <a:bodyPr/>
          <a:lstStyle/>
          <a:p>
            <a:pPr marL="0" indent="0">
              <a:buNone/>
            </a:pPr>
            <a:r>
              <a:rPr lang="en-US" sz="2400"/>
              <a:t>During the onboarding process or when new expectations or changes occur</a:t>
            </a:r>
          </a:p>
          <a:p>
            <a:r>
              <a:rPr lang="en-US" sz="2400"/>
              <a:t>Share your intent</a:t>
            </a:r>
          </a:p>
          <a:p>
            <a:r>
              <a:rPr lang="en-US" sz="2400"/>
              <a:t>Communicate to create accountability</a:t>
            </a:r>
          </a:p>
          <a:p>
            <a:pPr lvl="1"/>
            <a:r>
              <a:rPr lang="en-US" sz="2000"/>
              <a:t>Job role expectations </a:t>
            </a:r>
          </a:p>
          <a:p>
            <a:pPr lvl="1"/>
            <a:r>
              <a:rPr lang="en-US" sz="2000"/>
              <a:t>Training and resources needed</a:t>
            </a:r>
          </a:p>
          <a:p>
            <a:pPr lvl="1"/>
            <a:r>
              <a:rPr lang="en-US" sz="2000"/>
              <a:t>How performance will be measured</a:t>
            </a:r>
          </a:p>
          <a:p>
            <a:pPr lvl="1"/>
            <a:r>
              <a:rPr lang="en-US" sz="2000"/>
              <a:t>How feedback will be given  </a:t>
            </a:r>
          </a:p>
          <a:p>
            <a:r>
              <a:rPr lang="en-US" sz="2400"/>
              <a:t>Agree on how to communicate the difficult messages  </a:t>
            </a:r>
          </a:p>
        </p:txBody>
      </p:sp>
      <p:sp>
        <p:nvSpPr>
          <p:cNvPr id="4" name="Slide Number Placeholder 3">
            <a:extLst>
              <a:ext uri="{FF2B5EF4-FFF2-40B4-BE49-F238E27FC236}">
                <a16:creationId xmlns:a16="http://schemas.microsoft.com/office/drawing/2014/main" id="{FEE04CB8-7C0F-4579-988A-0133C182F116}"/>
              </a:ext>
            </a:extLst>
          </p:cNvPr>
          <p:cNvSpPr>
            <a:spLocks noGrp="1"/>
          </p:cNvSpPr>
          <p:nvPr>
            <p:ph type="sldNum" sz="quarter" idx="10"/>
          </p:nvPr>
        </p:nvSpPr>
        <p:spPr/>
        <p:txBody>
          <a:bodyPr/>
          <a:lstStyle/>
          <a:p>
            <a:fld id="{64ACE653-A8EE-487F-89DB-9462C6107B95}" type="slidenum">
              <a:rPr lang="en-US" altLang="en-US" smtClean="0"/>
              <a:pPr/>
              <a:t>12</a:t>
            </a:fld>
            <a:endParaRPr lang="en-US" altLang="en-US"/>
          </a:p>
        </p:txBody>
      </p:sp>
    </p:spTree>
    <p:extLst>
      <p:ext uri="{BB962C8B-B14F-4D97-AF65-F5344CB8AC3E}">
        <p14:creationId xmlns:p14="http://schemas.microsoft.com/office/powerpoint/2010/main" val="167338846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7DF2F-2758-4B3F-AD5A-0CB91C46CB40}"/>
              </a:ext>
            </a:extLst>
          </p:cNvPr>
          <p:cNvSpPr>
            <a:spLocks noGrp="1"/>
          </p:cNvSpPr>
          <p:nvPr>
            <p:ph type="title"/>
          </p:nvPr>
        </p:nvSpPr>
        <p:spPr/>
        <p:txBody>
          <a:bodyPr/>
          <a:lstStyle/>
          <a:p>
            <a:r>
              <a:rPr lang="en-US"/>
              <a:t>“WHEN” Every Day </a:t>
            </a:r>
          </a:p>
        </p:txBody>
      </p:sp>
      <p:sp>
        <p:nvSpPr>
          <p:cNvPr id="3" name="Content Placeholder 2">
            <a:extLst>
              <a:ext uri="{FF2B5EF4-FFF2-40B4-BE49-F238E27FC236}">
                <a16:creationId xmlns:a16="http://schemas.microsoft.com/office/drawing/2014/main" id="{05C104BD-4F36-4A99-92F9-39F7CC55FD5F}"/>
              </a:ext>
            </a:extLst>
          </p:cNvPr>
          <p:cNvSpPr>
            <a:spLocks noGrp="1"/>
          </p:cNvSpPr>
          <p:nvPr>
            <p:ph idx="1"/>
          </p:nvPr>
        </p:nvSpPr>
        <p:spPr/>
        <p:txBody>
          <a:bodyPr/>
          <a:lstStyle/>
          <a:p>
            <a:r>
              <a:rPr lang="en-US"/>
              <a:t>As you interact with each other</a:t>
            </a:r>
          </a:p>
          <a:p>
            <a:r>
              <a:rPr lang="en-US"/>
              <a:t>Pay attention to what people are doing</a:t>
            </a:r>
          </a:p>
          <a:p>
            <a:r>
              <a:rPr lang="en-US"/>
              <a:t>Recognize what’s right! </a:t>
            </a:r>
          </a:p>
          <a:p>
            <a:r>
              <a:rPr lang="en-US"/>
              <a:t>Coach to improve what’s wrong</a:t>
            </a:r>
          </a:p>
          <a:p>
            <a:r>
              <a:rPr lang="en-US"/>
              <a:t>Reinforce standards and expectations at every opportunity  </a:t>
            </a:r>
          </a:p>
        </p:txBody>
      </p:sp>
      <p:sp>
        <p:nvSpPr>
          <p:cNvPr id="4" name="Slide Number Placeholder 3">
            <a:extLst>
              <a:ext uri="{FF2B5EF4-FFF2-40B4-BE49-F238E27FC236}">
                <a16:creationId xmlns:a16="http://schemas.microsoft.com/office/drawing/2014/main" id="{695F647E-2FA9-46B4-BAAB-566E2BEBA63C}"/>
              </a:ext>
            </a:extLst>
          </p:cNvPr>
          <p:cNvSpPr>
            <a:spLocks noGrp="1"/>
          </p:cNvSpPr>
          <p:nvPr>
            <p:ph type="sldNum" sz="quarter" idx="10"/>
          </p:nvPr>
        </p:nvSpPr>
        <p:spPr/>
        <p:txBody>
          <a:bodyPr/>
          <a:lstStyle/>
          <a:p>
            <a:fld id="{64ACE653-A8EE-487F-89DB-9462C6107B95}" type="slidenum">
              <a:rPr lang="en-US" altLang="en-US" smtClean="0"/>
              <a:pPr/>
              <a:t>13</a:t>
            </a:fld>
            <a:endParaRPr lang="en-US" altLang="en-US"/>
          </a:p>
        </p:txBody>
      </p:sp>
    </p:spTree>
    <p:extLst>
      <p:ext uri="{BB962C8B-B14F-4D97-AF65-F5344CB8AC3E}">
        <p14:creationId xmlns:p14="http://schemas.microsoft.com/office/powerpoint/2010/main" val="48475120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E1E36D9-447B-482C-8709-EB6876ABCABA}"/>
              </a:ext>
            </a:extLst>
          </p:cNvPr>
          <p:cNvSpPr>
            <a:spLocks noGrp="1"/>
          </p:cNvSpPr>
          <p:nvPr>
            <p:ph type="title"/>
          </p:nvPr>
        </p:nvSpPr>
        <p:spPr/>
        <p:txBody>
          <a:bodyPr/>
          <a:lstStyle/>
          <a:p>
            <a:r>
              <a:rPr lang="en-US" dirty="0"/>
              <a:t>Periodic Summary </a:t>
            </a:r>
            <a:r>
              <a:rPr lang="en-US" dirty="0">
                <a:ea typeface="+mj-lt"/>
                <a:cs typeface="+mj-lt"/>
              </a:rPr>
              <a:t>“WHEN” </a:t>
            </a:r>
            <a:endParaRPr lang="en-US" dirty="0"/>
          </a:p>
        </p:txBody>
      </p:sp>
      <p:sp>
        <p:nvSpPr>
          <p:cNvPr id="8" name="Content Placeholder 7">
            <a:extLst>
              <a:ext uri="{FF2B5EF4-FFF2-40B4-BE49-F238E27FC236}">
                <a16:creationId xmlns:a16="http://schemas.microsoft.com/office/drawing/2014/main" id="{491086B3-8C57-48E9-B372-FBD33ACA85CA}"/>
              </a:ext>
            </a:extLst>
          </p:cNvPr>
          <p:cNvSpPr>
            <a:spLocks noGrp="1"/>
          </p:cNvSpPr>
          <p:nvPr>
            <p:ph sz="half" idx="1"/>
          </p:nvPr>
        </p:nvSpPr>
        <p:spPr/>
        <p:txBody>
          <a:bodyPr/>
          <a:lstStyle/>
          <a:p>
            <a:pPr marL="0" indent="0">
              <a:buNone/>
            </a:pPr>
            <a:r>
              <a:rPr lang="en-US" u="sng"/>
              <a:t>Employees</a:t>
            </a:r>
            <a:r>
              <a:rPr lang="en-US"/>
              <a:t>	</a:t>
            </a:r>
          </a:p>
          <a:p>
            <a:r>
              <a:rPr lang="en-US" sz="2000"/>
              <a:t>Once per quarter</a:t>
            </a:r>
          </a:p>
          <a:p>
            <a:r>
              <a:rPr lang="en-US" sz="2000"/>
              <a:t>Prepare them for what will be discussed </a:t>
            </a:r>
          </a:p>
          <a:p>
            <a:r>
              <a:rPr lang="en-US" sz="2000"/>
              <a:t>Current status</a:t>
            </a:r>
          </a:p>
          <a:p>
            <a:r>
              <a:rPr lang="en-US" sz="2000"/>
              <a:t>Future goals and development needs </a:t>
            </a:r>
          </a:p>
          <a:p>
            <a:r>
              <a:rPr lang="en-US" sz="2000" u="sng"/>
              <a:t>Employee does most of the talking </a:t>
            </a:r>
            <a:r>
              <a:rPr lang="en-US" sz="2000"/>
              <a:t>	</a:t>
            </a:r>
          </a:p>
        </p:txBody>
      </p:sp>
      <p:sp>
        <p:nvSpPr>
          <p:cNvPr id="9" name="Content Placeholder 8">
            <a:extLst>
              <a:ext uri="{FF2B5EF4-FFF2-40B4-BE49-F238E27FC236}">
                <a16:creationId xmlns:a16="http://schemas.microsoft.com/office/drawing/2014/main" id="{405E1441-5175-472A-B171-D8DA5C48AC1D}"/>
              </a:ext>
            </a:extLst>
          </p:cNvPr>
          <p:cNvSpPr>
            <a:spLocks noGrp="1"/>
          </p:cNvSpPr>
          <p:nvPr>
            <p:ph sz="half" idx="2"/>
          </p:nvPr>
        </p:nvSpPr>
        <p:spPr/>
        <p:txBody>
          <a:bodyPr/>
          <a:lstStyle/>
          <a:p>
            <a:pPr marL="0" indent="0">
              <a:buNone/>
            </a:pPr>
            <a:r>
              <a:rPr lang="en-US" u="sng"/>
              <a:t>Leaders</a:t>
            </a:r>
          </a:p>
          <a:p>
            <a:r>
              <a:rPr lang="en-US" sz="2000"/>
              <a:t>Once per month </a:t>
            </a:r>
          </a:p>
          <a:p>
            <a:r>
              <a:rPr lang="en-US" sz="2000"/>
              <a:t>Structured according to what’s important</a:t>
            </a:r>
          </a:p>
          <a:p>
            <a:r>
              <a:rPr lang="en-US" sz="2000"/>
              <a:t>Subordinate does most of the talking </a:t>
            </a:r>
          </a:p>
          <a:p>
            <a:r>
              <a:rPr lang="en-US" sz="2000"/>
              <a:t>Discuss </a:t>
            </a:r>
            <a:r>
              <a:rPr lang="en-US" sz="2000" b="1"/>
              <a:t>SMART</a:t>
            </a:r>
            <a:r>
              <a:rPr lang="en-US" sz="2000"/>
              <a:t> goals that have established </a:t>
            </a:r>
          </a:p>
          <a:p>
            <a:pPr marL="0" indent="0">
              <a:buNone/>
            </a:pPr>
            <a:r>
              <a:rPr lang="en-US"/>
              <a:t> </a:t>
            </a:r>
          </a:p>
        </p:txBody>
      </p:sp>
      <p:sp>
        <p:nvSpPr>
          <p:cNvPr id="4" name="Slide Number Placeholder 3">
            <a:extLst>
              <a:ext uri="{FF2B5EF4-FFF2-40B4-BE49-F238E27FC236}">
                <a16:creationId xmlns:a16="http://schemas.microsoft.com/office/drawing/2014/main" id="{C072AA1A-9996-4995-8F13-F874BE38697D}"/>
              </a:ext>
            </a:extLst>
          </p:cNvPr>
          <p:cNvSpPr>
            <a:spLocks noGrp="1"/>
          </p:cNvSpPr>
          <p:nvPr>
            <p:ph type="sldNum" sz="quarter" idx="10"/>
          </p:nvPr>
        </p:nvSpPr>
        <p:spPr/>
        <p:txBody>
          <a:bodyPr/>
          <a:lstStyle/>
          <a:p>
            <a:fld id="{64ACE653-A8EE-487F-89DB-9462C6107B95}" type="slidenum">
              <a:rPr lang="en-US" altLang="en-US" smtClean="0"/>
              <a:pPr/>
              <a:t>14</a:t>
            </a:fld>
            <a:endParaRPr lang="en-US" altLang="en-US"/>
          </a:p>
        </p:txBody>
      </p:sp>
    </p:spTree>
    <p:extLst>
      <p:ext uri="{BB962C8B-B14F-4D97-AF65-F5344CB8AC3E}">
        <p14:creationId xmlns:p14="http://schemas.microsoft.com/office/powerpoint/2010/main" val="264725604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85120-F826-4C09-95D3-8741093B890B}"/>
              </a:ext>
            </a:extLst>
          </p:cNvPr>
          <p:cNvSpPr>
            <a:spLocks noGrp="1"/>
          </p:cNvSpPr>
          <p:nvPr>
            <p:ph type="title"/>
          </p:nvPr>
        </p:nvSpPr>
        <p:spPr/>
        <p:txBody>
          <a:bodyPr/>
          <a:lstStyle/>
          <a:p>
            <a:r>
              <a:rPr lang="en-US"/>
              <a:t>S.M.A.R.T GOALS </a:t>
            </a:r>
          </a:p>
        </p:txBody>
      </p:sp>
      <p:sp>
        <p:nvSpPr>
          <p:cNvPr id="6" name="Content Placeholder 5">
            <a:extLst>
              <a:ext uri="{FF2B5EF4-FFF2-40B4-BE49-F238E27FC236}">
                <a16:creationId xmlns:a16="http://schemas.microsoft.com/office/drawing/2014/main" id="{CA24AC81-E70A-46A5-A50F-46E655B39D82}"/>
              </a:ext>
            </a:extLst>
          </p:cNvPr>
          <p:cNvSpPr>
            <a:spLocks noGrp="1"/>
          </p:cNvSpPr>
          <p:nvPr>
            <p:ph idx="1"/>
          </p:nvPr>
        </p:nvSpPr>
        <p:spPr/>
        <p:txBody>
          <a:bodyPr/>
          <a:lstStyle/>
          <a:p>
            <a:r>
              <a:rPr lang="en-US"/>
              <a:t>S – Specific</a:t>
            </a:r>
          </a:p>
          <a:p>
            <a:r>
              <a:rPr lang="en-US"/>
              <a:t>M – Measurable </a:t>
            </a:r>
          </a:p>
          <a:p>
            <a:r>
              <a:rPr lang="en-US"/>
              <a:t>A – Actionable, Attainable</a:t>
            </a:r>
          </a:p>
          <a:p>
            <a:r>
              <a:rPr lang="en-US"/>
              <a:t>R – Realistic, Relevant</a:t>
            </a:r>
          </a:p>
          <a:p>
            <a:r>
              <a:rPr lang="en-US"/>
              <a:t>T – Time-Bound  </a:t>
            </a:r>
          </a:p>
        </p:txBody>
      </p:sp>
      <p:sp>
        <p:nvSpPr>
          <p:cNvPr id="5" name="Slide Number Placeholder 4">
            <a:extLst>
              <a:ext uri="{FF2B5EF4-FFF2-40B4-BE49-F238E27FC236}">
                <a16:creationId xmlns:a16="http://schemas.microsoft.com/office/drawing/2014/main" id="{E05A1EB1-4297-4EA9-89D1-2E68D58F4668}"/>
              </a:ext>
            </a:extLst>
          </p:cNvPr>
          <p:cNvSpPr>
            <a:spLocks noGrp="1"/>
          </p:cNvSpPr>
          <p:nvPr>
            <p:ph type="sldNum" sz="quarter" idx="10"/>
          </p:nvPr>
        </p:nvSpPr>
        <p:spPr/>
        <p:txBody>
          <a:bodyPr/>
          <a:lstStyle/>
          <a:p>
            <a:fld id="{FB795749-3146-4688-B75B-09EDCDE7B549}" type="slidenum">
              <a:rPr lang="en-US" altLang="en-US" smtClean="0"/>
              <a:pPr/>
              <a:t>15</a:t>
            </a:fld>
            <a:endParaRPr lang="en-US" altLang="en-US"/>
          </a:p>
        </p:txBody>
      </p:sp>
    </p:spTree>
    <p:extLst>
      <p:ext uri="{BB962C8B-B14F-4D97-AF65-F5344CB8AC3E}">
        <p14:creationId xmlns:p14="http://schemas.microsoft.com/office/powerpoint/2010/main" val="23155313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8F308-5A78-0140-AE8C-4009AE3304E1}"/>
              </a:ext>
            </a:extLst>
          </p:cNvPr>
          <p:cNvSpPr>
            <a:spLocks noGrp="1"/>
          </p:cNvSpPr>
          <p:nvPr>
            <p:ph type="title"/>
          </p:nvPr>
        </p:nvSpPr>
        <p:spPr/>
        <p:txBody>
          <a:bodyPr/>
          <a:lstStyle/>
          <a:p>
            <a:r>
              <a:rPr lang="en-US" dirty="0"/>
              <a:t>Section Summary</a:t>
            </a:r>
          </a:p>
        </p:txBody>
      </p:sp>
      <p:sp>
        <p:nvSpPr>
          <p:cNvPr id="3" name="Text Placeholder 2">
            <a:extLst>
              <a:ext uri="{FF2B5EF4-FFF2-40B4-BE49-F238E27FC236}">
                <a16:creationId xmlns:a16="http://schemas.microsoft.com/office/drawing/2014/main" id="{CFBF04CD-2AAB-7147-8A02-DE5662B5BE96}"/>
              </a:ext>
            </a:extLst>
          </p:cNvPr>
          <p:cNvSpPr>
            <a:spLocks noGrp="1"/>
          </p:cNvSpPr>
          <p:nvPr>
            <p:ph idx="1"/>
          </p:nvPr>
        </p:nvSpPr>
        <p:spPr/>
        <p:txBody>
          <a:bodyPr vert="horz" wrap="square" lIns="91440" tIns="45720" rIns="91440" bIns="45720" numCol="1" anchor="t" anchorCtr="0" compatLnSpc="1">
            <a:prstTxWarp prst="textNoShape">
              <a:avLst/>
            </a:prstTxWarp>
          </a:bodyPr>
          <a:lstStyle/>
          <a:p>
            <a:r>
              <a:rPr lang="en-US" dirty="0">
                <a:cs typeface="Arial"/>
              </a:rPr>
              <a:t>Definition of Leadership</a:t>
            </a:r>
          </a:p>
          <a:p>
            <a:pPr marL="0" indent="0">
              <a:buNone/>
            </a:pPr>
            <a:endParaRPr lang="en-US" dirty="0">
              <a:cs typeface="Arial"/>
            </a:endParaRPr>
          </a:p>
          <a:p>
            <a:r>
              <a:rPr lang="en-US" dirty="0">
                <a:cs typeface="Arial"/>
              </a:rPr>
              <a:t>Accountability</a:t>
            </a:r>
          </a:p>
          <a:p>
            <a:pPr marL="0" indent="0">
              <a:buNone/>
            </a:pPr>
            <a:endParaRPr lang="en-US" dirty="0">
              <a:cs typeface="Arial"/>
            </a:endParaRPr>
          </a:p>
          <a:p>
            <a:pPr>
              <a:buClr>
                <a:srgbClr val="CCCC99"/>
              </a:buClr>
              <a:buFont typeface="Wingdings"/>
              <a:buChar char="l"/>
            </a:pPr>
            <a:r>
              <a:rPr lang="en-US" dirty="0">
                <a:cs typeface="Arial"/>
              </a:rPr>
              <a:t>Why and When to establish expectations</a:t>
            </a:r>
          </a:p>
          <a:p>
            <a:pPr marL="0" indent="0">
              <a:buClr>
                <a:srgbClr val="CCCC99"/>
              </a:buClr>
              <a:buNone/>
            </a:pPr>
            <a:endParaRPr lang="en-US" dirty="0">
              <a:cs typeface="Arial"/>
            </a:endParaRPr>
          </a:p>
          <a:p>
            <a:pPr>
              <a:buClr>
                <a:srgbClr val="CCCC99"/>
              </a:buClr>
              <a:buFont typeface="Wingdings"/>
            </a:pPr>
            <a:r>
              <a:rPr lang="en-US" dirty="0">
                <a:cs typeface="Arial"/>
              </a:rPr>
              <a:t>SMART Goals</a:t>
            </a:r>
          </a:p>
          <a:p>
            <a:pPr lvl="1"/>
            <a:endParaRPr lang="en-US" dirty="0">
              <a:cs typeface="Arial"/>
            </a:endParaRPr>
          </a:p>
        </p:txBody>
      </p:sp>
      <p:sp>
        <p:nvSpPr>
          <p:cNvPr id="4" name="Slide Number Placeholder 3">
            <a:extLst>
              <a:ext uri="{FF2B5EF4-FFF2-40B4-BE49-F238E27FC236}">
                <a16:creationId xmlns:a16="http://schemas.microsoft.com/office/drawing/2014/main" id="{7C6EA85E-DB4B-F348-9432-3B87265E3CDE}"/>
              </a:ext>
            </a:extLst>
          </p:cNvPr>
          <p:cNvSpPr>
            <a:spLocks noGrp="1"/>
          </p:cNvSpPr>
          <p:nvPr>
            <p:ph type="sldNum" sz="quarter" idx="10"/>
          </p:nvPr>
        </p:nvSpPr>
        <p:spPr/>
        <p:txBody>
          <a:bodyPr/>
          <a:lstStyle/>
          <a:p>
            <a:fld id="{7DC9524C-D809-4E1C-82F9-FB03B7ACFFA0}" type="slidenum">
              <a:rPr lang="en-US" altLang="en-US" smtClean="0"/>
              <a:pPr/>
              <a:t>16</a:t>
            </a:fld>
            <a:endParaRPr lang="en-US" altLang="en-US"/>
          </a:p>
        </p:txBody>
      </p:sp>
    </p:spTree>
    <p:extLst>
      <p:ext uri="{BB962C8B-B14F-4D97-AF65-F5344CB8AC3E}">
        <p14:creationId xmlns:p14="http://schemas.microsoft.com/office/powerpoint/2010/main" val="3316305572"/>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42B0BA9-5FD0-4769-87A7-46DE57B09D55}"/>
              </a:ext>
            </a:extLst>
          </p:cNvPr>
          <p:cNvSpPr>
            <a:spLocks noGrp="1"/>
          </p:cNvSpPr>
          <p:nvPr>
            <p:ph type="title"/>
          </p:nvPr>
        </p:nvSpPr>
        <p:spPr/>
        <p:txBody>
          <a:bodyPr/>
          <a:lstStyle/>
          <a:p>
            <a:r>
              <a:rPr lang="en-US"/>
              <a:t>“HOW” to establish  Expectations </a:t>
            </a:r>
          </a:p>
        </p:txBody>
      </p:sp>
      <p:sp>
        <p:nvSpPr>
          <p:cNvPr id="6" name="Text Placeholder 5">
            <a:extLst>
              <a:ext uri="{FF2B5EF4-FFF2-40B4-BE49-F238E27FC236}">
                <a16:creationId xmlns:a16="http://schemas.microsoft.com/office/drawing/2014/main" id="{29FF8557-D9D0-4913-A66F-2525E0FE5030}"/>
              </a:ext>
            </a:extLst>
          </p:cNvPr>
          <p:cNvSpPr>
            <a:spLocks noGrp="1"/>
          </p:cNvSpPr>
          <p:nvPr>
            <p:ph type="body" idx="1"/>
          </p:nvPr>
        </p:nvSpPr>
        <p:spPr/>
        <p:txBody>
          <a:bodyPr/>
          <a:lstStyle/>
          <a:p>
            <a:r>
              <a:rPr lang="en-US"/>
              <a:t>Define &amp; Plan </a:t>
            </a:r>
          </a:p>
        </p:txBody>
      </p:sp>
      <p:sp>
        <p:nvSpPr>
          <p:cNvPr id="4" name="Slide Number Placeholder 3">
            <a:extLst>
              <a:ext uri="{FF2B5EF4-FFF2-40B4-BE49-F238E27FC236}">
                <a16:creationId xmlns:a16="http://schemas.microsoft.com/office/drawing/2014/main" id="{60C4DC24-5EC0-4DF3-8AF5-4805B9F85BE9}"/>
              </a:ext>
            </a:extLst>
          </p:cNvPr>
          <p:cNvSpPr>
            <a:spLocks noGrp="1"/>
          </p:cNvSpPr>
          <p:nvPr>
            <p:ph type="sldNum" sz="quarter" idx="10"/>
          </p:nvPr>
        </p:nvSpPr>
        <p:spPr/>
        <p:txBody>
          <a:bodyPr/>
          <a:lstStyle/>
          <a:p>
            <a:fld id="{64ACE653-A8EE-487F-89DB-9462C6107B95}" type="slidenum">
              <a:rPr lang="en-US" altLang="en-US" smtClean="0"/>
              <a:pPr/>
              <a:t>17</a:t>
            </a:fld>
            <a:endParaRPr lang="en-US" altLang="en-US"/>
          </a:p>
        </p:txBody>
      </p:sp>
    </p:spTree>
    <p:extLst>
      <p:ext uri="{BB962C8B-B14F-4D97-AF65-F5344CB8AC3E}">
        <p14:creationId xmlns:p14="http://schemas.microsoft.com/office/powerpoint/2010/main" val="307271881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63830DD-CD80-4697-9EA3-50C859536998}"/>
              </a:ext>
            </a:extLst>
          </p:cNvPr>
          <p:cNvSpPr>
            <a:spLocks noGrp="1"/>
          </p:cNvSpPr>
          <p:nvPr>
            <p:ph type="title"/>
          </p:nvPr>
        </p:nvSpPr>
        <p:spPr>
          <a:xfrm>
            <a:off x="762000" y="533400"/>
            <a:ext cx="7696200" cy="1143000"/>
          </a:xfrm>
        </p:spPr>
        <p:txBody>
          <a:bodyPr wrap="square" anchor="b">
            <a:normAutofit/>
          </a:bodyPr>
          <a:lstStyle/>
          <a:p>
            <a:r>
              <a:rPr lang="en-US"/>
              <a:t>“HOW” to set Expectations</a:t>
            </a:r>
          </a:p>
        </p:txBody>
      </p:sp>
      <p:sp>
        <p:nvSpPr>
          <p:cNvPr id="4" name="Slide Number Placeholder 3">
            <a:extLst>
              <a:ext uri="{FF2B5EF4-FFF2-40B4-BE49-F238E27FC236}">
                <a16:creationId xmlns:a16="http://schemas.microsoft.com/office/drawing/2014/main" id="{7EDA9854-D9FD-4B1D-AE09-48704D27A6C7}"/>
              </a:ext>
            </a:extLst>
          </p:cNvPr>
          <p:cNvSpPr>
            <a:spLocks noGrp="1"/>
          </p:cNvSpPr>
          <p:nvPr>
            <p:ph type="sldNum" sz="quarter" idx="10"/>
          </p:nvPr>
        </p:nvSpPr>
        <p:spPr>
          <a:xfrm>
            <a:off x="6858000" y="6400800"/>
            <a:ext cx="1600200" cy="457200"/>
          </a:xfrm>
        </p:spPr>
        <p:txBody>
          <a:bodyPr wrap="square" anchor="t">
            <a:normAutofit/>
          </a:bodyPr>
          <a:lstStyle/>
          <a:p>
            <a:pPr>
              <a:spcAft>
                <a:spcPts val="600"/>
              </a:spcAft>
            </a:pPr>
            <a:fld id="{7DC9524C-D809-4E1C-82F9-FB03B7ACFFA0}" type="slidenum">
              <a:rPr lang="en-US" altLang="en-US" smtClean="0"/>
              <a:pPr>
                <a:spcAft>
                  <a:spcPts val="600"/>
                </a:spcAft>
              </a:pPr>
              <a:t>18</a:t>
            </a:fld>
            <a:endParaRPr lang="en-US" altLang="en-US"/>
          </a:p>
        </p:txBody>
      </p:sp>
      <p:graphicFrame>
        <p:nvGraphicFramePr>
          <p:cNvPr id="8" name="Content Placeholder 5">
            <a:extLst>
              <a:ext uri="{FF2B5EF4-FFF2-40B4-BE49-F238E27FC236}">
                <a16:creationId xmlns:a16="http://schemas.microsoft.com/office/drawing/2014/main" id="{2A2C1A0B-8162-E829-2DDC-722E1C13D661}"/>
              </a:ext>
            </a:extLst>
          </p:cNvPr>
          <p:cNvGraphicFramePr>
            <a:graphicFrameLocks noGrp="1"/>
          </p:cNvGraphicFramePr>
          <p:nvPr>
            <p:ph idx="1"/>
            <p:extLst>
              <p:ext uri="{D42A27DB-BD31-4B8C-83A1-F6EECF244321}">
                <p14:modId xmlns:p14="http://schemas.microsoft.com/office/powerpoint/2010/main" val="4006926513"/>
              </p:ext>
            </p:extLst>
          </p:nvPr>
        </p:nvGraphicFramePr>
        <p:xfrm>
          <a:off x="762000" y="1905000"/>
          <a:ext cx="7696200" cy="4038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49896675"/>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6FF7A73-FF0F-4309-A7E7-67C3153FE027}"/>
              </a:ext>
            </a:extLst>
          </p:cNvPr>
          <p:cNvSpPr>
            <a:spLocks noGrp="1"/>
          </p:cNvSpPr>
          <p:nvPr>
            <p:ph type="title"/>
          </p:nvPr>
        </p:nvSpPr>
        <p:spPr/>
        <p:txBody>
          <a:bodyPr/>
          <a:lstStyle/>
          <a:p>
            <a:r>
              <a:rPr lang="en-US"/>
              <a:t>Common barriers </a:t>
            </a:r>
          </a:p>
        </p:txBody>
      </p:sp>
      <p:sp>
        <p:nvSpPr>
          <p:cNvPr id="6" name="Text Placeholder 5">
            <a:extLst>
              <a:ext uri="{FF2B5EF4-FFF2-40B4-BE49-F238E27FC236}">
                <a16:creationId xmlns:a16="http://schemas.microsoft.com/office/drawing/2014/main" id="{3C7C9A25-6C9B-40A1-95F5-6EA1265D7AF8}"/>
              </a:ext>
            </a:extLst>
          </p:cNvPr>
          <p:cNvSpPr>
            <a:spLocks noGrp="1"/>
          </p:cNvSpPr>
          <p:nvPr>
            <p:ph type="body" idx="1"/>
          </p:nvPr>
        </p:nvSpPr>
        <p:spPr/>
        <p:txBody>
          <a:bodyPr/>
          <a:lstStyle/>
          <a:p>
            <a:r>
              <a:rPr lang="en-US"/>
              <a:t>Define &amp; Plan </a:t>
            </a:r>
          </a:p>
        </p:txBody>
      </p:sp>
      <p:sp>
        <p:nvSpPr>
          <p:cNvPr id="4" name="Slide Number Placeholder 3">
            <a:extLst>
              <a:ext uri="{FF2B5EF4-FFF2-40B4-BE49-F238E27FC236}">
                <a16:creationId xmlns:a16="http://schemas.microsoft.com/office/drawing/2014/main" id="{015A3771-2FF4-41BB-8417-F21C72B20BDE}"/>
              </a:ext>
            </a:extLst>
          </p:cNvPr>
          <p:cNvSpPr>
            <a:spLocks noGrp="1"/>
          </p:cNvSpPr>
          <p:nvPr>
            <p:ph type="sldNum" sz="quarter" idx="10"/>
          </p:nvPr>
        </p:nvSpPr>
        <p:spPr/>
        <p:txBody>
          <a:bodyPr/>
          <a:lstStyle/>
          <a:p>
            <a:fld id="{64ACE653-A8EE-487F-89DB-9462C6107B95}" type="slidenum">
              <a:rPr lang="en-US" altLang="en-US" smtClean="0"/>
              <a:pPr/>
              <a:t>19</a:t>
            </a:fld>
            <a:endParaRPr lang="en-US" altLang="en-US"/>
          </a:p>
        </p:txBody>
      </p:sp>
    </p:spTree>
    <p:extLst>
      <p:ext uri="{BB962C8B-B14F-4D97-AF65-F5344CB8AC3E}">
        <p14:creationId xmlns:p14="http://schemas.microsoft.com/office/powerpoint/2010/main" val="207949219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ADEAD-B8BB-49C6-A727-847AB3E2B5DF}"/>
              </a:ext>
            </a:extLst>
          </p:cNvPr>
          <p:cNvSpPr>
            <a:spLocks noGrp="1"/>
          </p:cNvSpPr>
          <p:nvPr>
            <p:ph type="title"/>
          </p:nvPr>
        </p:nvSpPr>
        <p:spPr/>
        <p:txBody>
          <a:bodyPr/>
          <a:lstStyle/>
          <a:p>
            <a:r>
              <a:rPr lang="en-US"/>
              <a:t>INTRODUCTION</a:t>
            </a:r>
          </a:p>
        </p:txBody>
      </p:sp>
      <p:sp>
        <p:nvSpPr>
          <p:cNvPr id="3" name="Content Placeholder 2">
            <a:extLst>
              <a:ext uri="{FF2B5EF4-FFF2-40B4-BE49-F238E27FC236}">
                <a16:creationId xmlns:a16="http://schemas.microsoft.com/office/drawing/2014/main" id="{CA976120-95FF-459A-B0E9-27ECE0F03F42}"/>
              </a:ext>
            </a:extLst>
          </p:cNvPr>
          <p:cNvSpPr>
            <a:spLocks noGrp="1"/>
          </p:cNvSpPr>
          <p:nvPr>
            <p:ph idx="1"/>
          </p:nvPr>
        </p:nvSpPr>
        <p:spPr>
          <a:xfrm>
            <a:off x="463296" y="1905000"/>
            <a:ext cx="8253984" cy="3264408"/>
          </a:xfrm>
        </p:spPr>
        <p:txBody>
          <a:bodyPr/>
          <a:lstStyle/>
          <a:p>
            <a:pPr marL="0" indent="0">
              <a:buNone/>
            </a:pPr>
            <a:r>
              <a:rPr lang="en-US" sz="3200">
                <a:latin typeface="Calibri" panose="020F0502020204030204" pitchFamily="34" charset="0"/>
                <a:ea typeface="Calibri" panose="020F0502020204030204" pitchFamily="34" charset="0"/>
                <a:cs typeface="Times New Roman" panose="02020603050405020304" pitchFamily="18" charset="0"/>
              </a:rPr>
              <a:t>Leadership is defined as </a:t>
            </a:r>
            <a:r>
              <a:rPr lang="en-US" sz="3200" b="1">
                <a:latin typeface="Calibri" panose="020F0502020204030204" pitchFamily="34" charset="0"/>
                <a:ea typeface="Calibri" panose="020F0502020204030204" pitchFamily="34" charset="0"/>
                <a:cs typeface="Times New Roman" panose="02020603050405020304" pitchFamily="18" charset="0"/>
              </a:rPr>
              <a:t>ANY INDIVIDUAL </a:t>
            </a:r>
            <a:r>
              <a:rPr lang="en-US" sz="3200">
                <a:latin typeface="Calibri" panose="020F0502020204030204" pitchFamily="34" charset="0"/>
                <a:ea typeface="Calibri" panose="020F0502020204030204" pitchFamily="34" charset="0"/>
                <a:cs typeface="Times New Roman" panose="02020603050405020304" pitchFamily="18" charset="0"/>
              </a:rPr>
              <a:t>who takes personal responsibility for his or her performance as well as the company’s or crew’s performance and attempts to influence the improvement of the organization that supports that performance </a:t>
            </a:r>
            <a:endParaRPr lang="en-US" sz="3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8DE03A34-814A-4559-9FFD-7B4A36B52070}"/>
              </a:ext>
            </a:extLst>
          </p:cNvPr>
          <p:cNvSpPr>
            <a:spLocks noGrp="1"/>
          </p:cNvSpPr>
          <p:nvPr>
            <p:ph type="sldNum" sz="quarter" idx="10"/>
          </p:nvPr>
        </p:nvSpPr>
        <p:spPr/>
        <p:txBody>
          <a:bodyPr/>
          <a:lstStyle/>
          <a:p>
            <a:fld id="{64ACE653-A8EE-487F-89DB-9462C6107B95}" type="slidenum">
              <a:rPr lang="en-US" altLang="en-US" smtClean="0"/>
              <a:pPr/>
              <a:t>2</a:t>
            </a:fld>
            <a:endParaRPr lang="en-US" altLang="en-US"/>
          </a:p>
        </p:txBody>
      </p:sp>
    </p:spTree>
    <p:extLst>
      <p:ext uri="{BB962C8B-B14F-4D97-AF65-F5344CB8AC3E}">
        <p14:creationId xmlns:p14="http://schemas.microsoft.com/office/powerpoint/2010/main" val="152662083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1FF7E27-DBD8-49D1-9528-98FE172D885F}"/>
              </a:ext>
            </a:extLst>
          </p:cNvPr>
          <p:cNvSpPr>
            <a:spLocks noGrp="1"/>
          </p:cNvSpPr>
          <p:nvPr>
            <p:ph type="title"/>
          </p:nvPr>
        </p:nvSpPr>
        <p:spPr/>
        <p:txBody>
          <a:bodyPr/>
          <a:lstStyle/>
          <a:p>
            <a:r>
              <a:rPr lang="en-US"/>
              <a:t>Common Barriers </a:t>
            </a:r>
          </a:p>
        </p:txBody>
      </p:sp>
      <p:sp>
        <p:nvSpPr>
          <p:cNvPr id="7" name="Content Placeholder 6">
            <a:extLst>
              <a:ext uri="{FF2B5EF4-FFF2-40B4-BE49-F238E27FC236}">
                <a16:creationId xmlns:a16="http://schemas.microsoft.com/office/drawing/2014/main" id="{AB4887C1-636B-4670-AF81-F9F94FAD2D18}"/>
              </a:ext>
            </a:extLst>
          </p:cNvPr>
          <p:cNvSpPr>
            <a:spLocks noGrp="1"/>
          </p:cNvSpPr>
          <p:nvPr>
            <p:ph idx="1"/>
          </p:nvPr>
        </p:nvSpPr>
        <p:spPr>
          <a:xfrm>
            <a:off x="762000" y="1905000"/>
            <a:ext cx="7696200" cy="4203357"/>
          </a:xfrm>
        </p:spPr>
        <p:txBody>
          <a:bodyPr/>
          <a:lstStyle/>
          <a:p>
            <a:r>
              <a:rPr lang="en-US" sz="2000" dirty="0"/>
              <a:t>Time Pressure</a:t>
            </a:r>
            <a:endParaRPr lang="en-US" sz="2000" dirty="0">
              <a:cs typeface="Arial"/>
            </a:endParaRPr>
          </a:p>
          <a:p>
            <a:pPr marL="0" indent="0">
              <a:buNone/>
            </a:pPr>
            <a:endParaRPr lang="en-US" sz="2000" dirty="0">
              <a:cs typeface="Arial"/>
            </a:endParaRPr>
          </a:p>
          <a:p>
            <a:r>
              <a:rPr lang="en-US" sz="2000" dirty="0"/>
              <a:t>Failing to view it as a value vs a priority</a:t>
            </a:r>
            <a:endParaRPr lang="en-US" sz="2000" dirty="0">
              <a:cs typeface="Arial"/>
            </a:endParaRPr>
          </a:p>
          <a:p>
            <a:pPr marL="0" indent="0">
              <a:buNone/>
            </a:pPr>
            <a:endParaRPr lang="en-US" sz="2000" dirty="0">
              <a:cs typeface="Arial"/>
            </a:endParaRPr>
          </a:p>
          <a:p>
            <a:r>
              <a:rPr lang="en-US" sz="2000" dirty="0"/>
              <a:t>Not sure what the expectations are or should be </a:t>
            </a:r>
            <a:endParaRPr lang="en-US" sz="2000" dirty="0">
              <a:cs typeface="Arial"/>
            </a:endParaRPr>
          </a:p>
          <a:p>
            <a:pPr marL="0" indent="0">
              <a:buNone/>
            </a:pPr>
            <a:endParaRPr lang="en-US" sz="2000" dirty="0">
              <a:cs typeface="Arial"/>
            </a:endParaRPr>
          </a:p>
          <a:p>
            <a:r>
              <a:rPr lang="en-US" sz="2000" dirty="0"/>
              <a:t>“My boss never asks me about it”</a:t>
            </a:r>
            <a:endParaRPr lang="en-US" sz="2000" dirty="0">
              <a:cs typeface="Arial"/>
            </a:endParaRPr>
          </a:p>
          <a:p>
            <a:pPr lvl="1"/>
            <a:r>
              <a:rPr lang="en-US" sz="2000" dirty="0">
                <a:cs typeface="Arial"/>
              </a:rPr>
              <a:t>"My boss never asks me if I've completed the job briefing for the day."</a:t>
            </a:r>
          </a:p>
          <a:p>
            <a:pPr marL="0" indent="0">
              <a:buNone/>
            </a:pPr>
            <a:endParaRPr lang="en-US" sz="2000" dirty="0">
              <a:cs typeface="Arial"/>
            </a:endParaRPr>
          </a:p>
          <a:p>
            <a:r>
              <a:rPr lang="en-US" sz="2000" dirty="0"/>
              <a:t>“My boss doesn’t set expectations with me"</a:t>
            </a:r>
            <a:endParaRPr lang="en-US" sz="2000" dirty="0">
              <a:cs typeface="Arial"/>
            </a:endParaRPr>
          </a:p>
        </p:txBody>
      </p:sp>
      <p:sp>
        <p:nvSpPr>
          <p:cNvPr id="4" name="Slide Number Placeholder 3">
            <a:extLst>
              <a:ext uri="{FF2B5EF4-FFF2-40B4-BE49-F238E27FC236}">
                <a16:creationId xmlns:a16="http://schemas.microsoft.com/office/drawing/2014/main" id="{979A861C-89F8-4E78-95E7-85CD28DBCC7F}"/>
              </a:ext>
            </a:extLst>
          </p:cNvPr>
          <p:cNvSpPr>
            <a:spLocks noGrp="1"/>
          </p:cNvSpPr>
          <p:nvPr>
            <p:ph type="sldNum" sz="quarter" idx="10"/>
          </p:nvPr>
        </p:nvSpPr>
        <p:spPr/>
        <p:txBody>
          <a:bodyPr/>
          <a:lstStyle/>
          <a:p>
            <a:fld id="{7DC9524C-D809-4E1C-82F9-FB03B7ACFFA0}" type="slidenum">
              <a:rPr lang="en-US" altLang="en-US" smtClean="0"/>
              <a:pPr/>
              <a:t>20</a:t>
            </a:fld>
            <a:endParaRPr lang="en-US" altLang="en-US"/>
          </a:p>
        </p:txBody>
      </p:sp>
    </p:spTree>
    <p:extLst>
      <p:ext uri="{BB962C8B-B14F-4D97-AF65-F5344CB8AC3E}">
        <p14:creationId xmlns:p14="http://schemas.microsoft.com/office/powerpoint/2010/main" val="250076026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1FF7E27-DBD8-49D1-9528-98FE172D885F}"/>
              </a:ext>
            </a:extLst>
          </p:cNvPr>
          <p:cNvSpPr>
            <a:spLocks noGrp="1"/>
          </p:cNvSpPr>
          <p:nvPr>
            <p:ph type="title"/>
          </p:nvPr>
        </p:nvSpPr>
        <p:spPr/>
        <p:txBody>
          <a:bodyPr/>
          <a:lstStyle/>
          <a:p>
            <a:r>
              <a:rPr lang="en-US"/>
              <a:t>Common Barriers Cont.  </a:t>
            </a:r>
          </a:p>
        </p:txBody>
      </p:sp>
      <p:sp>
        <p:nvSpPr>
          <p:cNvPr id="8" name="Content Placeholder 7">
            <a:extLst>
              <a:ext uri="{FF2B5EF4-FFF2-40B4-BE49-F238E27FC236}">
                <a16:creationId xmlns:a16="http://schemas.microsoft.com/office/drawing/2014/main" id="{66BBB758-B99C-41A4-AD54-D054BFA55D86}"/>
              </a:ext>
            </a:extLst>
          </p:cNvPr>
          <p:cNvSpPr>
            <a:spLocks noGrp="1"/>
          </p:cNvSpPr>
          <p:nvPr>
            <p:ph idx="1"/>
          </p:nvPr>
        </p:nvSpPr>
        <p:spPr>
          <a:xfrm>
            <a:off x="762000" y="1905000"/>
            <a:ext cx="7696200" cy="4110681"/>
          </a:xfrm>
        </p:spPr>
        <p:txBody>
          <a:bodyPr/>
          <a:lstStyle/>
          <a:p>
            <a:r>
              <a:rPr lang="en-US" sz="2200" dirty="0"/>
              <a:t>“Didn’t know it was my job”</a:t>
            </a:r>
            <a:endParaRPr lang="en-US" sz="2200" dirty="0">
              <a:cs typeface="Arial"/>
            </a:endParaRPr>
          </a:p>
          <a:p>
            <a:pPr marL="0" indent="0">
              <a:buNone/>
            </a:pPr>
            <a:endParaRPr lang="en-US" sz="2200" dirty="0">
              <a:cs typeface="Arial"/>
            </a:endParaRPr>
          </a:p>
          <a:p>
            <a:r>
              <a:rPr lang="en-US" sz="2200" dirty="0"/>
              <a:t>Pressure to get the job done from management or customer</a:t>
            </a:r>
            <a:endParaRPr lang="en-US" sz="2200">
              <a:cs typeface="Arial"/>
            </a:endParaRPr>
          </a:p>
          <a:p>
            <a:pPr marL="0" indent="0">
              <a:buNone/>
            </a:pPr>
            <a:endParaRPr lang="en-US" sz="2200" dirty="0">
              <a:cs typeface="Arial"/>
            </a:endParaRPr>
          </a:p>
          <a:p>
            <a:r>
              <a:rPr lang="en-US" sz="2200" dirty="0"/>
              <a:t>Not understanding accountability</a:t>
            </a:r>
            <a:endParaRPr lang="en-US" sz="2200">
              <a:cs typeface="Arial"/>
            </a:endParaRPr>
          </a:p>
          <a:p>
            <a:pPr marL="0" indent="0">
              <a:buNone/>
            </a:pPr>
            <a:endParaRPr lang="en-US" sz="2200" dirty="0">
              <a:cs typeface="Arial"/>
            </a:endParaRPr>
          </a:p>
          <a:p>
            <a:r>
              <a:rPr lang="en-US" sz="2200" dirty="0"/>
              <a:t>Lack of upper management support</a:t>
            </a:r>
            <a:endParaRPr lang="en-US" sz="2200">
              <a:cs typeface="Arial"/>
            </a:endParaRPr>
          </a:p>
          <a:p>
            <a:pPr marL="0" indent="0">
              <a:buNone/>
            </a:pPr>
            <a:endParaRPr lang="en-US" sz="2200" dirty="0">
              <a:cs typeface="Arial"/>
            </a:endParaRPr>
          </a:p>
          <a:p>
            <a:r>
              <a:rPr lang="en-US" sz="2200" dirty="0"/>
              <a:t>Lack of SMART expectations </a:t>
            </a:r>
            <a:endParaRPr lang="en-US" sz="2200" dirty="0">
              <a:cs typeface="Arial"/>
            </a:endParaRPr>
          </a:p>
        </p:txBody>
      </p:sp>
      <p:sp>
        <p:nvSpPr>
          <p:cNvPr id="4" name="Slide Number Placeholder 3">
            <a:extLst>
              <a:ext uri="{FF2B5EF4-FFF2-40B4-BE49-F238E27FC236}">
                <a16:creationId xmlns:a16="http://schemas.microsoft.com/office/drawing/2014/main" id="{979A861C-89F8-4E78-95E7-85CD28DBCC7F}"/>
              </a:ext>
            </a:extLst>
          </p:cNvPr>
          <p:cNvSpPr>
            <a:spLocks noGrp="1"/>
          </p:cNvSpPr>
          <p:nvPr>
            <p:ph type="sldNum" sz="quarter" idx="10"/>
          </p:nvPr>
        </p:nvSpPr>
        <p:spPr/>
        <p:txBody>
          <a:bodyPr/>
          <a:lstStyle/>
          <a:p>
            <a:fld id="{7DC9524C-D809-4E1C-82F9-FB03B7ACFFA0}" type="slidenum">
              <a:rPr lang="en-US" altLang="en-US" smtClean="0"/>
              <a:pPr/>
              <a:t>21</a:t>
            </a:fld>
            <a:endParaRPr lang="en-US" altLang="en-US"/>
          </a:p>
        </p:txBody>
      </p:sp>
    </p:spTree>
    <p:extLst>
      <p:ext uri="{BB962C8B-B14F-4D97-AF65-F5344CB8AC3E}">
        <p14:creationId xmlns:p14="http://schemas.microsoft.com/office/powerpoint/2010/main" val="2243203149"/>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D561E-0DEA-F445-8518-4D89B63DEFDB}"/>
              </a:ext>
            </a:extLst>
          </p:cNvPr>
          <p:cNvSpPr>
            <a:spLocks noGrp="1"/>
          </p:cNvSpPr>
          <p:nvPr>
            <p:ph type="title"/>
          </p:nvPr>
        </p:nvSpPr>
        <p:spPr/>
        <p:txBody>
          <a:bodyPr/>
          <a:lstStyle/>
          <a:p>
            <a:r>
              <a:rPr lang="en-US" dirty="0"/>
              <a:t>Questions for Review</a:t>
            </a:r>
          </a:p>
        </p:txBody>
      </p:sp>
      <p:sp>
        <p:nvSpPr>
          <p:cNvPr id="3" name="Text Placeholder 2">
            <a:extLst>
              <a:ext uri="{FF2B5EF4-FFF2-40B4-BE49-F238E27FC236}">
                <a16:creationId xmlns:a16="http://schemas.microsoft.com/office/drawing/2014/main" id="{CE65BE03-2506-524B-BFE6-A7773FA01104}"/>
              </a:ext>
            </a:extLst>
          </p:cNvPr>
          <p:cNvSpPr>
            <a:spLocks noGrp="1"/>
          </p:cNvSpPr>
          <p:nvPr>
            <p:ph idx="1"/>
          </p:nvPr>
        </p:nvSpPr>
        <p:spPr/>
        <p:txBody>
          <a:bodyPr/>
          <a:lstStyle/>
          <a:p>
            <a:pPr marL="514350" indent="-514350">
              <a:buFont typeface="+mj-lt"/>
              <a:buAutoNum type="arabicPeriod"/>
            </a:pPr>
            <a:r>
              <a:rPr lang="en-US" sz="2400" dirty="0"/>
              <a:t>In this module Accountability was divided into two areas, what were they?</a:t>
            </a:r>
          </a:p>
          <a:p>
            <a:pPr marL="514350" indent="-514350">
              <a:buFont typeface="+mj-lt"/>
              <a:buAutoNum type="arabicPeriod"/>
            </a:pPr>
            <a:r>
              <a:rPr lang="en-US" sz="2400" dirty="0"/>
              <a:t>Name some of the reasons workers Don’t Do What’s Expected? </a:t>
            </a:r>
          </a:p>
          <a:p>
            <a:pPr marL="514350" indent="-514350">
              <a:buFont typeface="+mj-lt"/>
              <a:buAutoNum type="arabicPeriod"/>
            </a:pPr>
            <a:r>
              <a:rPr lang="en-US" sz="2400" dirty="0"/>
              <a:t>When should Expectations be set? </a:t>
            </a:r>
          </a:p>
          <a:p>
            <a:pPr marL="514350" indent="-514350">
              <a:buFont typeface="+mj-lt"/>
              <a:buAutoNum type="arabicPeriod"/>
            </a:pPr>
            <a:r>
              <a:rPr lang="en-US" sz="2400" dirty="0"/>
              <a:t>What are the 4 key points in “How” to set Expectations? </a:t>
            </a:r>
          </a:p>
          <a:p>
            <a:pPr marL="514350" indent="-514350">
              <a:buFont typeface="+mj-lt"/>
              <a:buAutoNum type="arabicPeriod"/>
            </a:pPr>
            <a:r>
              <a:rPr lang="en-US" sz="2400" dirty="0"/>
              <a:t>What does the acronym S.M.A.R.T. stand for when setting goals? </a:t>
            </a:r>
          </a:p>
          <a:p>
            <a:pPr marL="514350" indent="-514350">
              <a:buFont typeface="+mj-lt"/>
              <a:buAutoNum type="arabicPeriod"/>
            </a:pPr>
            <a:endParaRPr lang="en-US" sz="2400" dirty="0"/>
          </a:p>
        </p:txBody>
      </p:sp>
      <p:sp>
        <p:nvSpPr>
          <p:cNvPr id="4" name="Slide Number Placeholder 3">
            <a:extLst>
              <a:ext uri="{FF2B5EF4-FFF2-40B4-BE49-F238E27FC236}">
                <a16:creationId xmlns:a16="http://schemas.microsoft.com/office/drawing/2014/main" id="{4D2D5725-CAD2-B149-AD02-400C4AB1B327}"/>
              </a:ext>
            </a:extLst>
          </p:cNvPr>
          <p:cNvSpPr>
            <a:spLocks noGrp="1"/>
          </p:cNvSpPr>
          <p:nvPr>
            <p:ph type="sldNum" sz="quarter" idx="10"/>
          </p:nvPr>
        </p:nvSpPr>
        <p:spPr/>
        <p:txBody>
          <a:bodyPr/>
          <a:lstStyle/>
          <a:p>
            <a:fld id="{7DC9524C-D809-4E1C-82F9-FB03B7ACFFA0}" type="slidenum">
              <a:rPr lang="en-US" altLang="en-US" smtClean="0"/>
              <a:pPr/>
              <a:t>22</a:t>
            </a:fld>
            <a:endParaRPr lang="en-US" altLang="en-US"/>
          </a:p>
        </p:txBody>
      </p:sp>
    </p:spTree>
    <p:extLst>
      <p:ext uri="{BB962C8B-B14F-4D97-AF65-F5344CB8AC3E}">
        <p14:creationId xmlns:p14="http://schemas.microsoft.com/office/powerpoint/2010/main" val="1052275969"/>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32106F9-ABE1-49E1-8039-E3DA56F67808}"/>
              </a:ext>
            </a:extLst>
          </p:cNvPr>
          <p:cNvSpPr>
            <a:spLocks noGrp="1"/>
          </p:cNvSpPr>
          <p:nvPr>
            <p:ph type="title"/>
          </p:nvPr>
        </p:nvSpPr>
        <p:spPr>
          <a:xfrm>
            <a:off x="604996" y="4406900"/>
            <a:ext cx="8007033" cy="1362075"/>
          </a:xfrm>
        </p:spPr>
        <p:txBody>
          <a:bodyPr/>
          <a:lstStyle/>
          <a:p>
            <a:br>
              <a:rPr lang="en-US" sz="3600"/>
            </a:br>
            <a:r>
              <a:rPr lang="en-US" sz="3600"/>
              <a:t>Thank you for your time</a:t>
            </a:r>
          </a:p>
        </p:txBody>
      </p:sp>
      <p:sp>
        <p:nvSpPr>
          <p:cNvPr id="7" name="Text Placeholder 6">
            <a:extLst>
              <a:ext uri="{FF2B5EF4-FFF2-40B4-BE49-F238E27FC236}">
                <a16:creationId xmlns:a16="http://schemas.microsoft.com/office/drawing/2014/main" id="{F92DEC32-5E28-42D2-9D90-8666CB77CDC0}"/>
              </a:ext>
            </a:extLst>
          </p:cNvPr>
          <p:cNvSpPr>
            <a:spLocks noGrp="1"/>
          </p:cNvSpPr>
          <p:nvPr>
            <p:ph type="body" idx="1"/>
          </p:nvPr>
        </p:nvSpPr>
        <p:spPr/>
        <p:txBody>
          <a:bodyPr/>
          <a:lstStyle/>
          <a:p>
            <a:r>
              <a:rPr lang="en-US"/>
              <a:t>Define &amp; Plan </a:t>
            </a:r>
          </a:p>
        </p:txBody>
      </p:sp>
      <p:sp>
        <p:nvSpPr>
          <p:cNvPr id="5" name="Slide Number Placeholder 4">
            <a:extLst>
              <a:ext uri="{FF2B5EF4-FFF2-40B4-BE49-F238E27FC236}">
                <a16:creationId xmlns:a16="http://schemas.microsoft.com/office/drawing/2014/main" id="{BC10DE84-2717-499F-92BE-C8568826C691}"/>
              </a:ext>
            </a:extLst>
          </p:cNvPr>
          <p:cNvSpPr>
            <a:spLocks noGrp="1"/>
          </p:cNvSpPr>
          <p:nvPr>
            <p:ph type="sldNum" sz="quarter" idx="10"/>
          </p:nvPr>
        </p:nvSpPr>
        <p:spPr/>
        <p:txBody>
          <a:bodyPr/>
          <a:lstStyle/>
          <a:p>
            <a:fld id="{FB795749-3146-4688-B75B-09EDCDE7B549}" type="slidenum">
              <a:rPr lang="en-US" altLang="en-US" smtClean="0"/>
              <a:pPr/>
              <a:t>23</a:t>
            </a:fld>
            <a:endParaRPr lang="en-US" altLang="en-US"/>
          </a:p>
        </p:txBody>
      </p:sp>
    </p:spTree>
    <p:extLst>
      <p:ext uri="{BB962C8B-B14F-4D97-AF65-F5344CB8AC3E}">
        <p14:creationId xmlns:p14="http://schemas.microsoft.com/office/powerpoint/2010/main" val="65255489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3197A-6658-4411-AADC-F37EEAB695C6}"/>
              </a:ext>
            </a:extLst>
          </p:cNvPr>
          <p:cNvSpPr>
            <a:spLocks noGrp="1"/>
          </p:cNvSpPr>
          <p:nvPr>
            <p:ph type="title"/>
          </p:nvPr>
        </p:nvSpPr>
        <p:spPr/>
        <p:txBody>
          <a:bodyPr/>
          <a:lstStyle/>
          <a:p>
            <a:r>
              <a:rPr lang="en-US"/>
              <a:t>PURPOSE</a:t>
            </a:r>
          </a:p>
        </p:txBody>
      </p:sp>
      <p:sp>
        <p:nvSpPr>
          <p:cNvPr id="3" name="Content Placeholder 2">
            <a:extLst>
              <a:ext uri="{FF2B5EF4-FFF2-40B4-BE49-F238E27FC236}">
                <a16:creationId xmlns:a16="http://schemas.microsoft.com/office/drawing/2014/main" id="{62BCF505-E63F-46D3-AF7A-9691A5A98282}"/>
              </a:ext>
            </a:extLst>
          </p:cNvPr>
          <p:cNvSpPr>
            <a:spLocks noGrp="1"/>
          </p:cNvSpPr>
          <p:nvPr>
            <p:ph idx="1"/>
          </p:nvPr>
        </p:nvSpPr>
        <p:spPr>
          <a:xfrm>
            <a:off x="642257" y="1905000"/>
            <a:ext cx="8120743" cy="4038600"/>
          </a:xfrm>
        </p:spPr>
        <p:txBody>
          <a:bodyPr/>
          <a:lstStyle/>
          <a:p>
            <a:pPr marL="0" indent="0">
              <a:lnSpc>
                <a:spcPct val="107000"/>
              </a:lnSpc>
              <a:spcBef>
                <a:spcPts val="0"/>
              </a:spcBef>
              <a:spcAft>
                <a:spcPts val="800"/>
              </a:spcAft>
              <a:buNone/>
            </a:pPr>
            <a:r>
              <a:rPr lang="en-US" sz="2400" dirty="0">
                <a:latin typeface="Calibri"/>
                <a:ea typeface="Calibri" panose="020F0502020204030204" pitchFamily="34" charset="0"/>
                <a:cs typeface="Times New Roman"/>
              </a:rPr>
              <a:t>The purpose of this presentation is to inform leaders how </a:t>
            </a:r>
            <a:r>
              <a:rPr lang="en-US" sz="2400" b="1" dirty="0">
                <a:latin typeface="Calibri"/>
                <a:ea typeface="Calibri" panose="020F0502020204030204" pitchFamily="34" charset="0"/>
                <a:cs typeface="Times New Roman"/>
              </a:rPr>
              <a:t>Defining and Planning </a:t>
            </a:r>
            <a:r>
              <a:rPr lang="en-US" sz="2400" dirty="0">
                <a:latin typeface="Calibri"/>
                <a:ea typeface="Calibri" panose="020F0502020204030204" pitchFamily="34" charset="0"/>
                <a:cs typeface="Times New Roman"/>
              </a:rPr>
              <a:t>can aid in establishing Safety Accountability within their work groups.</a:t>
            </a:r>
            <a:endParaRPr lang="en-US" sz="2400" dirty="0">
              <a:latin typeface="Calibri"/>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638560BA-9EA1-499D-BD52-30C10670E306}"/>
              </a:ext>
            </a:extLst>
          </p:cNvPr>
          <p:cNvSpPr>
            <a:spLocks noGrp="1"/>
          </p:cNvSpPr>
          <p:nvPr>
            <p:ph type="sldNum" sz="quarter" idx="10"/>
          </p:nvPr>
        </p:nvSpPr>
        <p:spPr/>
        <p:txBody>
          <a:bodyPr/>
          <a:lstStyle/>
          <a:p>
            <a:fld id="{64ACE653-A8EE-487F-89DB-9462C6107B95}" type="slidenum">
              <a:rPr lang="en-US" altLang="en-US" smtClean="0"/>
              <a:pPr/>
              <a:t>3</a:t>
            </a:fld>
            <a:endParaRPr lang="en-US" altLang="en-US"/>
          </a:p>
        </p:txBody>
      </p:sp>
    </p:spTree>
    <p:extLst>
      <p:ext uri="{BB962C8B-B14F-4D97-AF65-F5344CB8AC3E}">
        <p14:creationId xmlns:p14="http://schemas.microsoft.com/office/powerpoint/2010/main" val="22916172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13D9D079-38DF-436E-9BDE-4EF0D481FF39}"/>
              </a:ext>
            </a:extLst>
          </p:cNvPr>
          <p:cNvSpPr>
            <a:spLocks noGrp="1" noChangeArrowheads="1"/>
          </p:cNvSpPr>
          <p:nvPr>
            <p:ph type="title"/>
          </p:nvPr>
        </p:nvSpPr>
        <p:spPr>
          <a:xfrm>
            <a:off x="750888" y="828675"/>
            <a:ext cx="7772400" cy="811213"/>
          </a:xfrm>
        </p:spPr>
        <p:txBody>
          <a:bodyPr/>
          <a:lstStyle/>
          <a:p>
            <a:pPr eaLnBrk="1" hangingPunct="1"/>
            <a:r>
              <a:rPr lang="en-US" altLang="en-US"/>
              <a:t>Objectives</a:t>
            </a:r>
          </a:p>
        </p:txBody>
      </p:sp>
      <p:sp>
        <p:nvSpPr>
          <p:cNvPr id="7172" name="Rectangle 3">
            <a:extLst>
              <a:ext uri="{FF2B5EF4-FFF2-40B4-BE49-F238E27FC236}">
                <a16:creationId xmlns:a16="http://schemas.microsoft.com/office/drawing/2014/main" id="{99E92943-690C-48EE-9EFB-CD43D0515B72}"/>
              </a:ext>
            </a:extLst>
          </p:cNvPr>
          <p:cNvSpPr>
            <a:spLocks noGrp="1" noChangeArrowheads="1"/>
          </p:cNvSpPr>
          <p:nvPr>
            <p:ph type="body" idx="1"/>
          </p:nvPr>
        </p:nvSpPr>
        <p:spPr>
          <a:xfrm>
            <a:off x="706438" y="1763049"/>
            <a:ext cx="7816850" cy="4059011"/>
          </a:xfrm>
        </p:spPr>
        <p:txBody>
          <a:bodyPr/>
          <a:lstStyle/>
          <a:p>
            <a:pPr eaLnBrk="1" hangingPunct="1">
              <a:spcBef>
                <a:spcPts val="600"/>
              </a:spcBef>
              <a:spcAft>
                <a:spcPts val="1200"/>
              </a:spcAft>
              <a:buClr>
                <a:schemeClr val="tx2"/>
              </a:buClr>
              <a:buSzPct val="110000"/>
              <a:buFont typeface="+mj-lt"/>
              <a:buAutoNum type="arabicPeriod"/>
              <a:defRPr/>
            </a:pPr>
            <a:r>
              <a:rPr lang="en-US" sz="2800" dirty="0"/>
              <a:t>Define Accountability </a:t>
            </a:r>
          </a:p>
          <a:p>
            <a:pPr eaLnBrk="1" hangingPunct="1">
              <a:spcBef>
                <a:spcPts val="600"/>
              </a:spcBef>
              <a:spcAft>
                <a:spcPts val="1200"/>
              </a:spcAft>
              <a:buClr>
                <a:schemeClr val="tx2"/>
              </a:buClr>
              <a:buSzPct val="110000"/>
              <a:buFont typeface="+mj-lt"/>
              <a:buAutoNum type="arabicPeriod"/>
              <a:defRPr/>
            </a:pPr>
            <a:r>
              <a:rPr lang="en-US" sz="2800" dirty="0"/>
              <a:t>Discuss the benefits of establishing Accountability 	</a:t>
            </a:r>
          </a:p>
          <a:p>
            <a:pPr eaLnBrk="1" hangingPunct="1">
              <a:spcBef>
                <a:spcPts val="600"/>
              </a:spcBef>
              <a:spcAft>
                <a:spcPts val="1200"/>
              </a:spcAft>
              <a:buClr>
                <a:schemeClr val="tx2"/>
              </a:buClr>
              <a:buSzPct val="110000"/>
              <a:buFont typeface="+mj-lt"/>
              <a:buAutoNum type="arabicPeriod"/>
              <a:defRPr/>
            </a:pPr>
            <a:r>
              <a:rPr lang="en-US" sz="2800" dirty="0"/>
              <a:t>Define the “Why” &amp; “When” of establishing Accountability </a:t>
            </a:r>
          </a:p>
          <a:p>
            <a:pPr eaLnBrk="1" hangingPunct="1">
              <a:spcBef>
                <a:spcPts val="600"/>
              </a:spcBef>
              <a:spcAft>
                <a:spcPts val="1200"/>
              </a:spcAft>
              <a:buClr>
                <a:schemeClr val="tx2"/>
              </a:buClr>
              <a:buSzPct val="110000"/>
              <a:buFont typeface="+mj-lt"/>
              <a:buAutoNum type="arabicPeriod"/>
              <a:defRPr/>
            </a:pPr>
            <a:r>
              <a:rPr lang="en-US" sz="2800" dirty="0"/>
              <a:t>Discuss the “How” to establish Accountability</a:t>
            </a:r>
          </a:p>
          <a:p>
            <a:pPr eaLnBrk="1" hangingPunct="1">
              <a:spcBef>
                <a:spcPts val="600"/>
              </a:spcBef>
              <a:spcAft>
                <a:spcPts val="1200"/>
              </a:spcAft>
              <a:buClr>
                <a:schemeClr val="tx2"/>
              </a:buClr>
              <a:buSzPct val="110000"/>
              <a:buFont typeface="+mj-lt"/>
              <a:buAutoNum type="arabicPeriod"/>
              <a:defRPr/>
            </a:pPr>
            <a:r>
              <a:rPr lang="en-US" sz="2800" dirty="0"/>
              <a:t> Discuss the common barriers of establishing Accountability </a:t>
            </a:r>
          </a:p>
          <a:p>
            <a:pPr eaLnBrk="1" hangingPunct="1">
              <a:spcBef>
                <a:spcPts val="600"/>
              </a:spcBef>
              <a:spcAft>
                <a:spcPts val="1200"/>
              </a:spcAft>
              <a:buClr>
                <a:schemeClr val="tx2"/>
              </a:buClr>
              <a:buSzPct val="110000"/>
              <a:buFont typeface="+mj-lt"/>
              <a:buAutoNum type="arabicPeriod"/>
              <a:defRPr/>
            </a:pPr>
            <a:endParaRPr lang="en-US" sz="3200" dirty="0"/>
          </a:p>
        </p:txBody>
      </p:sp>
      <p:sp>
        <p:nvSpPr>
          <p:cNvPr id="8196" name="Rectangle 6">
            <a:extLst>
              <a:ext uri="{FF2B5EF4-FFF2-40B4-BE49-F238E27FC236}">
                <a16:creationId xmlns:a16="http://schemas.microsoft.com/office/drawing/2014/main" id="{BF238B91-98EA-4B27-A53C-226CE349C582}"/>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FD5D42E2-D22F-4AE2-AEB3-CE7BC0FA4933}" type="slidenum">
              <a:rPr lang="en-US" altLang="en-US" sz="1200"/>
              <a:pPr>
                <a:spcBef>
                  <a:spcPct val="0"/>
                </a:spcBef>
                <a:buClrTx/>
                <a:buSzTx/>
                <a:buFontTx/>
                <a:buNone/>
              </a:pPr>
              <a:t>4</a:t>
            </a:fld>
            <a:endParaRPr lang="en-US" altLang="en-US" sz="120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204E6-784D-4759-A39B-66764BF3A523}"/>
              </a:ext>
            </a:extLst>
          </p:cNvPr>
          <p:cNvSpPr>
            <a:spLocks noGrp="1"/>
          </p:cNvSpPr>
          <p:nvPr>
            <p:ph type="title"/>
          </p:nvPr>
        </p:nvSpPr>
        <p:spPr/>
        <p:txBody>
          <a:bodyPr/>
          <a:lstStyle/>
          <a:p>
            <a:r>
              <a:rPr lang="en-US"/>
              <a:t>Accountability </a:t>
            </a:r>
          </a:p>
        </p:txBody>
      </p:sp>
      <p:sp>
        <p:nvSpPr>
          <p:cNvPr id="3" name="Text Placeholder 2">
            <a:extLst>
              <a:ext uri="{FF2B5EF4-FFF2-40B4-BE49-F238E27FC236}">
                <a16:creationId xmlns:a16="http://schemas.microsoft.com/office/drawing/2014/main" id="{E05B7172-CB95-4394-9E45-1850745F88E1}"/>
              </a:ext>
            </a:extLst>
          </p:cNvPr>
          <p:cNvSpPr>
            <a:spLocks noGrp="1"/>
          </p:cNvSpPr>
          <p:nvPr>
            <p:ph type="body" idx="1"/>
          </p:nvPr>
        </p:nvSpPr>
        <p:spPr/>
        <p:txBody>
          <a:bodyPr/>
          <a:lstStyle/>
          <a:p>
            <a:r>
              <a:rPr lang="en-US"/>
              <a:t>Define &amp; Plan </a:t>
            </a:r>
          </a:p>
        </p:txBody>
      </p:sp>
      <p:sp>
        <p:nvSpPr>
          <p:cNvPr id="4" name="Slide Number Placeholder 3">
            <a:extLst>
              <a:ext uri="{FF2B5EF4-FFF2-40B4-BE49-F238E27FC236}">
                <a16:creationId xmlns:a16="http://schemas.microsoft.com/office/drawing/2014/main" id="{E1D6421D-5216-4F87-B501-B330A60F8EA3}"/>
              </a:ext>
            </a:extLst>
          </p:cNvPr>
          <p:cNvSpPr>
            <a:spLocks noGrp="1"/>
          </p:cNvSpPr>
          <p:nvPr>
            <p:ph type="sldNum" sz="quarter" idx="10"/>
          </p:nvPr>
        </p:nvSpPr>
        <p:spPr/>
        <p:txBody>
          <a:bodyPr/>
          <a:lstStyle/>
          <a:p>
            <a:fld id="{7DC9524C-D809-4E1C-82F9-FB03B7ACFFA0}" type="slidenum">
              <a:rPr lang="en-US" altLang="en-US" smtClean="0"/>
              <a:pPr/>
              <a:t>5</a:t>
            </a:fld>
            <a:endParaRPr lang="en-US" altLang="en-US"/>
          </a:p>
        </p:txBody>
      </p:sp>
    </p:spTree>
    <p:extLst>
      <p:ext uri="{BB962C8B-B14F-4D97-AF65-F5344CB8AC3E}">
        <p14:creationId xmlns:p14="http://schemas.microsoft.com/office/powerpoint/2010/main" val="86161013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49E5BD2-BA6E-47D8-ADEA-B82AAF518B2B}"/>
              </a:ext>
            </a:extLst>
          </p:cNvPr>
          <p:cNvSpPr>
            <a:spLocks noGrp="1"/>
          </p:cNvSpPr>
          <p:nvPr>
            <p:ph type="title"/>
          </p:nvPr>
        </p:nvSpPr>
        <p:spPr/>
        <p:txBody>
          <a:bodyPr/>
          <a:lstStyle/>
          <a:p>
            <a:r>
              <a:rPr lang="en-US"/>
              <a:t>What is Accountability </a:t>
            </a:r>
          </a:p>
        </p:txBody>
      </p:sp>
      <p:sp>
        <p:nvSpPr>
          <p:cNvPr id="6" name="Content Placeholder 5">
            <a:extLst>
              <a:ext uri="{FF2B5EF4-FFF2-40B4-BE49-F238E27FC236}">
                <a16:creationId xmlns:a16="http://schemas.microsoft.com/office/drawing/2014/main" id="{F4DFC7E2-956C-4C58-881F-56820C91690E}"/>
              </a:ext>
            </a:extLst>
          </p:cNvPr>
          <p:cNvSpPr>
            <a:spLocks noGrp="1"/>
          </p:cNvSpPr>
          <p:nvPr>
            <p:ph idx="1"/>
          </p:nvPr>
        </p:nvSpPr>
        <p:spPr/>
        <p:txBody>
          <a:bodyPr/>
          <a:lstStyle/>
          <a:p>
            <a:pPr marL="0" indent="0">
              <a:buNone/>
            </a:pPr>
            <a:r>
              <a:rPr lang="en-US"/>
              <a:t>Accountability can be divided into two areas: </a:t>
            </a:r>
          </a:p>
          <a:p>
            <a:r>
              <a:rPr lang="en-US"/>
              <a:t>Personal Accountability</a:t>
            </a:r>
          </a:p>
          <a:p>
            <a:pPr lvl="1"/>
            <a:r>
              <a:rPr lang="en-US"/>
              <a:t>Holding oneself to the standards set by self, team, and organization </a:t>
            </a:r>
          </a:p>
          <a:p>
            <a:pPr marL="457200" lvl="1" indent="0">
              <a:buNone/>
            </a:pPr>
            <a:endParaRPr lang="en-US"/>
          </a:p>
          <a:p>
            <a:r>
              <a:rPr lang="en-US"/>
              <a:t>Team/Organizational Accountability </a:t>
            </a:r>
          </a:p>
          <a:p>
            <a:pPr lvl="1"/>
            <a:r>
              <a:rPr lang="en-US"/>
              <a:t>Ensuring people do what the team and/or organization expects and needs  </a:t>
            </a:r>
          </a:p>
        </p:txBody>
      </p:sp>
      <p:sp>
        <p:nvSpPr>
          <p:cNvPr id="4" name="Slide Number Placeholder 3">
            <a:extLst>
              <a:ext uri="{FF2B5EF4-FFF2-40B4-BE49-F238E27FC236}">
                <a16:creationId xmlns:a16="http://schemas.microsoft.com/office/drawing/2014/main" id="{78F04A26-E3B1-4606-B6C3-7A0647AA9EB1}"/>
              </a:ext>
            </a:extLst>
          </p:cNvPr>
          <p:cNvSpPr>
            <a:spLocks noGrp="1"/>
          </p:cNvSpPr>
          <p:nvPr>
            <p:ph type="sldNum" sz="quarter" idx="10"/>
          </p:nvPr>
        </p:nvSpPr>
        <p:spPr/>
        <p:txBody>
          <a:bodyPr/>
          <a:lstStyle/>
          <a:p>
            <a:fld id="{7DC9524C-D809-4E1C-82F9-FB03B7ACFFA0}" type="slidenum">
              <a:rPr lang="en-US" altLang="en-US" smtClean="0"/>
              <a:pPr/>
              <a:t>6</a:t>
            </a:fld>
            <a:endParaRPr lang="en-US" altLang="en-US"/>
          </a:p>
        </p:txBody>
      </p:sp>
    </p:spTree>
    <p:extLst>
      <p:ext uri="{BB962C8B-B14F-4D97-AF65-F5344CB8AC3E}">
        <p14:creationId xmlns:p14="http://schemas.microsoft.com/office/powerpoint/2010/main" val="150762816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193BF79C-872F-4136-A37C-7856A5A5DBA1}"/>
              </a:ext>
            </a:extLst>
          </p:cNvPr>
          <p:cNvSpPr>
            <a:spLocks noGrp="1" noChangeArrowheads="1"/>
          </p:cNvSpPr>
          <p:nvPr>
            <p:ph type="title"/>
          </p:nvPr>
        </p:nvSpPr>
        <p:spPr>
          <a:xfrm>
            <a:off x="762000" y="533400"/>
            <a:ext cx="7696200" cy="1042988"/>
          </a:xfrm>
        </p:spPr>
        <p:txBody>
          <a:bodyPr lIns="90488" tIns="44450" rIns="90488" bIns="44450"/>
          <a:lstStyle/>
          <a:p>
            <a:pPr eaLnBrk="1" hangingPunct="1"/>
            <a:r>
              <a:rPr lang="en-US" altLang="en-US" sz="2800" b="1"/>
              <a:t>Four Steps to Establishing Accountability</a:t>
            </a:r>
            <a:endParaRPr lang="en-US" altLang="en-US" sz="2000" b="1"/>
          </a:p>
        </p:txBody>
      </p:sp>
      <p:sp>
        <p:nvSpPr>
          <p:cNvPr id="6147" name="Rectangle 3">
            <a:extLst>
              <a:ext uri="{FF2B5EF4-FFF2-40B4-BE49-F238E27FC236}">
                <a16:creationId xmlns:a16="http://schemas.microsoft.com/office/drawing/2014/main" id="{21715FE0-4048-45B1-AE2D-0CE56824B4AF}"/>
              </a:ext>
            </a:extLst>
          </p:cNvPr>
          <p:cNvSpPr>
            <a:spLocks noGrp="1" noChangeArrowheads="1"/>
          </p:cNvSpPr>
          <p:nvPr>
            <p:ph idx="1"/>
          </p:nvPr>
        </p:nvSpPr>
        <p:spPr>
          <a:xfrm>
            <a:off x="638175" y="1905000"/>
            <a:ext cx="5085731" cy="4279900"/>
          </a:xfrm>
        </p:spPr>
        <p:txBody>
          <a:bodyPr lIns="90488" tIns="44450" rIns="90488" bIns="44450"/>
          <a:lstStyle/>
          <a:p>
            <a:pPr marL="0" indent="0" eaLnBrk="1" hangingPunct="1">
              <a:buFont typeface="Wingdings" panose="05000000000000000000" pitchFamily="2" charset="2"/>
              <a:buNone/>
              <a:defRPr/>
            </a:pPr>
            <a:endParaRPr lang="en-US" altLang="en-US" sz="2400" dirty="0"/>
          </a:p>
          <a:p>
            <a:pPr marL="514350" indent="-514350" eaLnBrk="1" hangingPunct="1">
              <a:buFont typeface="+mj-lt"/>
              <a:buAutoNum type="arabicPeriod"/>
              <a:defRPr/>
            </a:pPr>
            <a:r>
              <a:rPr lang="en-US" altLang="en-US" sz="3200" dirty="0">
                <a:highlight>
                  <a:srgbClr val="FFFF00"/>
                </a:highlight>
              </a:rPr>
              <a:t>Define and Plan</a:t>
            </a:r>
          </a:p>
          <a:p>
            <a:pPr marL="514350" indent="-514350" eaLnBrk="1" hangingPunct="1">
              <a:buFont typeface="+mj-lt"/>
              <a:buAutoNum type="arabicPeriod"/>
              <a:defRPr/>
            </a:pPr>
            <a:r>
              <a:rPr lang="en-US" altLang="en-US" sz="3200" dirty="0"/>
              <a:t>Equip</a:t>
            </a:r>
          </a:p>
          <a:p>
            <a:pPr marL="514350" indent="-514350" eaLnBrk="1" hangingPunct="1">
              <a:buFont typeface="+mj-lt"/>
              <a:buAutoNum type="arabicPeriod"/>
              <a:defRPr/>
            </a:pPr>
            <a:r>
              <a:rPr lang="en-US" altLang="en-US" sz="3200" dirty="0"/>
              <a:t>Measure</a:t>
            </a:r>
          </a:p>
          <a:p>
            <a:pPr marL="514350" indent="-514350" eaLnBrk="1" hangingPunct="1">
              <a:buFont typeface="+mj-lt"/>
              <a:buAutoNum type="arabicPeriod"/>
              <a:defRPr/>
            </a:pPr>
            <a:r>
              <a:rPr lang="en-US" altLang="en-US" sz="3200" dirty="0"/>
              <a:t>Recognize and Coach</a:t>
            </a:r>
          </a:p>
          <a:p>
            <a:pPr marL="0" indent="0" eaLnBrk="1" hangingPunct="1">
              <a:buFont typeface="Wingdings" panose="05000000000000000000" pitchFamily="2" charset="2"/>
              <a:buNone/>
              <a:defRPr/>
            </a:pPr>
            <a:r>
              <a:rPr lang="en-US" altLang="en-US" sz="3200" dirty="0"/>
              <a:t> </a:t>
            </a:r>
          </a:p>
          <a:p>
            <a:pPr lvl="1" eaLnBrk="1" hangingPunct="1">
              <a:defRPr/>
            </a:pPr>
            <a:endParaRPr lang="en-US" altLang="en-US" sz="2800" dirty="0"/>
          </a:p>
        </p:txBody>
      </p:sp>
      <p:sp>
        <p:nvSpPr>
          <p:cNvPr id="10244" name="Rectangle 6">
            <a:extLst>
              <a:ext uri="{FF2B5EF4-FFF2-40B4-BE49-F238E27FC236}">
                <a16:creationId xmlns:a16="http://schemas.microsoft.com/office/drawing/2014/main" id="{A95C3E3D-86C1-42FE-9A81-5C15C68E578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F2DF4F57-DB19-4BC8-B30F-635589E21C2E}" type="slidenum">
              <a:rPr lang="en-US" altLang="en-US" sz="1200"/>
              <a:pPr>
                <a:spcBef>
                  <a:spcPct val="0"/>
                </a:spcBef>
                <a:buClrTx/>
                <a:buSzTx/>
                <a:buFontTx/>
                <a:buNone/>
              </a:pPr>
              <a:t>7</a:t>
            </a:fld>
            <a:endParaRPr lang="en-US" altLang="en-US" sz="1200"/>
          </a:p>
        </p:txBody>
      </p:sp>
    </p:spTree>
    <p:extLst>
      <p:ext uri="{BB962C8B-B14F-4D97-AF65-F5344CB8AC3E}">
        <p14:creationId xmlns:p14="http://schemas.microsoft.com/office/powerpoint/2010/main" val="240763776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147">
                                            <p:txEl>
                                              <p:pRg st="5" end="5"/>
                                            </p:txEl>
                                          </p:spTgt>
                                        </p:tgtEl>
                                        <p:attrNameLst>
                                          <p:attrName>style.visibility</p:attrName>
                                        </p:attrNameLst>
                                      </p:cBhvr>
                                      <p:to>
                                        <p:strVal val="visible"/>
                                      </p:to>
                                    </p:set>
                                    <p:animEffect transition="in" filter="fade">
                                      <p:cBhvr>
                                        <p:cTn id="7" dur="500"/>
                                        <p:tgtEl>
                                          <p:spTgt spid="6147">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7">
                                            <p:txEl>
                                              <p:pRg st="1" end="1"/>
                                            </p:txEl>
                                          </p:spTgt>
                                        </p:tgtEl>
                                        <p:attrNameLst>
                                          <p:attrName>style.visibility</p:attrName>
                                        </p:attrNameLst>
                                      </p:cBhvr>
                                      <p:to>
                                        <p:strVal val="visible"/>
                                      </p:to>
                                    </p:set>
                                    <p:animEffect transition="in" filter="fade">
                                      <p:cBhvr>
                                        <p:cTn id="12" dur="500"/>
                                        <p:tgtEl>
                                          <p:spTgt spid="61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7">
                                            <p:txEl>
                                              <p:pRg st="2" end="2"/>
                                            </p:txEl>
                                          </p:spTgt>
                                        </p:tgtEl>
                                        <p:attrNameLst>
                                          <p:attrName>style.visibility</p:attrName>
                                        </p:attrNameLst>
                                      </p:cBhvr>
                                      <p:to>
                                        <p:strVal val="visible"/>
                                      </p:to>
                                    </p:set>
                                    <p:animEffect transition="in" filter="fade">
                                      <p:cBhvr>
                                        <p:cTn id="17" dur="500"/>
                                        <p:tgtEl>
                                          <p:spTgt spid="61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147">
                                            <p:txEl>
                                              <p:pRg st="3" end="3"/>
                                            </p:txEl>
                                          </p:spTgt>
                                        </p:tgtEl>
                                        <p:attrNameLst>
                                          <p:attrName>style.visibility</p:attrName>
                                        </p:attrNameLst>
                                      </p:cBhvr>
                                      <p:to>
                                        <p:strVal val="visible"/>
                                      </p:to>
                                    </p:set>
                                    <p:animEffect transition="in" filter="fade">
                                      <p:cBhvr>
                                        <p:cTn id="22" dur="500"/>
                                        <p:tgtEl>
                                          <p:spTgt spid="614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147">
                                            <p:txEl>
                                              <p:pRg st="4" end="4"/>
                                            </p:txEl>
                                          </p:spTgt>
                                        </p:tgtEl>
                                        <p:attrNameLst>
                                          <p:attrName>style.visibility</p:attrName>
                                        </p:attrNameLst>
                                      </p:cBhvr>
                                      <p:to>
                                        <p:strVal val="visible"/>
                                      </p:to>
                                    </p:set>
                                    <p:animEffect transition="in" filter="fade">
                                      <p:cBhvr>
                                        <p:cTn id="27" dur="500"/>
                                        <p:tgtEl>
                                          <p:spTgt spid="614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63555FE-2CD6-4A50-B274-C6BACCC0C006}"/>
              </a:ext>
            </a:extLst>
          </p:cNvPr>
          <p:cNvSpPr>
            <a:spLocks noGrp="1"/>
          </p:cNvSpPr>
          <p:nvPr>
            <p:ph type="title"/>
          </p:nvPr>
        </p:nvSpPr>
        <p:spPr>
          <a:xfrm>
            <a:off x="722312" y="4406900"/>
            <a:ext cx="8007159" cy="1362075"/>
          </a:xfrm>
        </p:spPr>
        <p:txBody>
          <a:bodyPr/>
          <a:lstStyle/>
          <a:p>
            <a:r>
              <a:rPr lang="en-US"/>
              <a:t>“Why” &amp; “When” to Establish Expectations</a:t>
            </a:r>
          </a:p>
        </p:txBody>
      </p:sp>
      <p:sp>
        <p:nvSpPr>
          <p:cNvPr id="6" name="Text Placeholder 5">
            <a:extLst>
              <a:ext uri="{FF2B5EF4-FFF2-40B4-BE49-F238E27FC236}">
                <a16:creationId xmlns:a16="http://schemas.microsoft.com/office/drawing/2014/main" id="{24157E09-4E5A-4838-BE56-BFF69097690D}"/>
              </a:ext>
            </a:extLst>
          </p:cNvPr>
          <p:cNvSpPr>
            <a:spLocks noGrp="1"/>
          </p:cNvSpPr>
          <p:nvPr>
            <p:ph type="body" idx="1"/>
          </p:nvPr>
        </p:nvSpPr>
        <p:spPr/>
        <p:txBody>
          <a:bodyPr/>
          <a:lstStyle/>
          <a:p>
            <a:r>
              <a:rPr lang="en-US"/>
              <a:t>Define &amp; Plan </a:t>
            </a:r>
          </a:p>
        </p:txBody>
      </p:sp>
      <p:sp>
        <p:nvSpPr>
          <p:cNvPr id="4" name="Slide Number Placeholder 3">
            <a:extLst>
              <a:ext uri="{FF2B5EF4-FFF2-40B4-BE49-F238E27FC236}">
                <a16:creationId xmlns:a16="http://schemas.microsoft.com/office/drawing/2014/main" id="{DA5BCBB3-8B18-454E-8244-E534F881FB1E}"/>
              </a:ext>
            </a:extLst>
          </p:cNvPr>
          <p:cNvSpPr>
            <a:spLocks noGrp="1"/>
          </p:cNvSpPr>
          <p:nvPr>
            <p:ph type="sldNum" sz="quarter" idx="10"/>
          </p:nvPr>
        </p:nvSpPr>
        <p:spPr/>
        <p:txBody>
          <a:bodyPr/>
          <a:lstStyle/>
          <a:p>
            <a:fld id="{64ACE653-A8EE-487F-89DB-9462C6107B95}" type="slidenum">
              <a:rPr lang="en-US" altLang="en-US" smtClean="0"/>
              <a:pPr/>
              <a:t>8</a:t>
            </a:fld>
            <a:endParaRPr lang="en-US" altLang="en-US"/>
          </a:p>
        </p:txBody>
      </p:sp>
    </p:spTree>
    <p:extLst>
      <p:ext uri="{BB962C8B-B14F-4D97-AF65-F5344CB8AC3E}">
        <p14:creationId xmlns:p14="http://schemas.microsoft.com/office/powerpoint/2010/main" val="117651131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E1888-C8A0-4B6B-99A7-AB03FCDDA594}"/>
              </a:ext>
            </a:extLst>
          </p:cNvPr>
          <p:cNvSpPr>
            <a:spLocks noGrp="1"/>
          </p:cNvSpPr>
          <p:nvPr>
            <p:ph type="title"/>
          </p:nvPr>
        </p:nvSpPr>
        <p:spPr>
          <a:xfrm>
            <a:off x="685800" y="533400"/>
            <a:ext cx="7696200" cy="1143000"/>
          </a:xfrm>
        </p:spPr>
        <p:txBody>
          <a:bodyPr/>
          <a:lstStyle/>
          <a:p>
            <a:r>
              <a:rPr lang="en-US" sz="2800"/>
              <a:t>Reason Workers </a:t>
            </a:r>
            <a:r>
              <a:rPr lang="en-US" sz="2800" b="1" u="sng"/>
              <a:t>Don’t Do </a:t>
            </a:r>
            <a:r>
              <a:rPr lang="en-US" sz="2800"/>
              <a:t>What's Expected </a:t>
            </a:r>
          </a:p>
        </p:txBody>
      </p:sp>
      <p:sp>
        <p:nvSpPr>
          <p:cNvPr id="5" name="Content Placeholder 4">
            <a:extLst>
              <a:ext uri="{FF2B5EF4-FFF2-40B4-BE49-F238E27FC236}">
                <a16:creationId xmlns:a16="http://schemas.microsoft.com/office/drawing/2014/main" id="{E28E6AB6-2C59-4E31-B3C2-042E4A46D61F}"/>
              </a:ext>
            </a:extLst>
          </p:cNvPr>
          <p:cNvSpPr>
            <a:spLocks noGrp="1"/>
          </p:cNvSpPr>
          <p:nvPr>
            <p:ph sz="half" idx="1"/>
          </p:nvPr>
        </p:nvSpPr>
        <p:spPr/>
        <p:txBody>
          <a:bodyPr/>
          <a:lstStyle/>
          <a:p>
            <a:r>
              <a:rPr lang="en-US" dirty="0"/>
              <a:t>They didn’t know you wanted them to do it</a:t>
            </a:r>
          </a:p>
          <a:p>
            <a:r>
              <a:rPr lang="en-US" dirty="0"/>
              <a:t>They didn’t have the right materials or equipment </a:t>
            </a:r>
          </a:p>
          <a:p>
            <a:r>
              <a:rPr lang="en-US" dirty="0"/>
              <a:t>They didn’t get any feedback after doing it </a:t>
            </a:r>
          </a:p>
        </p:txBody>
      </p:sp>
      <p:sp>
        <p:nvSpPr>
          <p:cNvPr id="6" name="Content Placeholder 5">
            <a:extLst>
              <a:ext uri="{FF2B5EF4-FFF2-40B4-BE49-F238E27FC236}">
                <a16:creationId xmlns:a16="http://schemas.microsoft.com/office/drawing/2014/main" id="{4D81956D-17C4-4259-83BE-E3CE60B428FD}"/>
              </a:ext>
            </a:extLst>
          </p:cNvPr>
          <p:cNvSpPr>
            <a:spLocks noGrp="1"/>
          </p:cNvSpPr>
          <p:nvPr>
            <p:ph sz="half" idx="2"/>
          </p:nvPr>
        </p:nvSpPr>
        <p:spPr/>
        <p:txBody>
          <a:bodyPr/>
          <a:lstStyle/>
          <a:p>
            <a:r>
              <a:rPr lang="en-US" dirty="0"/>
              <a:t>They didn’t know how to do it</a:t>
            </a:r>
          </a:p>
          <a:p>
            <a:r>
              <a:rPr lang="en-US" dirty="0"/>
              <a:t>They didn’t want to do it in the first place</a:t>
            </a:r>
          </a:p>
          <a:p>
            <a:r>
              <a:rPr lang="en-US" dirty="0"/>
              <a:t>The feedback they received was meaningless or confusing </a:t>
            </a:r>
          </a:p>
        </p:txBody>
      </p:sp>
      <p:sp>
        <p:nvSpPr>
          <p:cNvPr id="4" name="Slide Number Placeholder 3">
            <a:extLst>
              <a:ext uri="{FF2B5EF4-FFF2-40B4-BE49-F238E27FC236}">
                <a16:creationId xmlns:a16="http://schemas.microsoft.com/office/drawing/2014/main" id="{F3E2FD67-EFDE-4020-8D4C-306DA90EB19B}"/>
              </a:ext>
            </a:extLst>
          </p:cNvPr>
          <p:cNvSpPr>
            <a:spLocks noGrp="1"/>
          </p:cNvSpPr>
          <p:nvPr>
            <p:ph type="sldNum" sz="quarter" idx="10"/>
          </p:nvPr>
        </p:nvSpPr>
        <p:spPr/>
        <p:txBody>
          <a:bodyPr/>
          <a:lstStyle/>
          <a:p>
            <a:fld id="{64ACE653-A8EE-487F-89DB-9462C6107B95}" type="slidenum">
              <a:rPr lang="en-US" altLang="en-US" smtClean="0"/>
              <a:pPr/>
              <a:t>9</a:t>
            </a:fld>
            <a:endParaRPr lang="en-US" altLang="en-US"/>
          </a:p>
        </p:txBody>
      </p:sp>
    </p:spTree>
    <p:extLst>
      <p:ext uri="{BB962C8B-B14F-4D97-AF65-F5344CB8AC3E}">
        <p14:creationId xmlns:p14="http://schemas.microsoft.com/office/powerpoint/2010/main" val="745549245"/>
      </p:ext>
    </p:extLst>
  </p:cSld>
  <p:clrMapOvr>
    <a:masterClrMapping/>
  </p:clrMapOvr>
  <p:transition>
    <p:wipe dir="r"/>
  </p:transition>
</p:sld>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FF00"/>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FF00"/>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497C3F06CF4BB4D9D4AA161AC3C5FE8" ma:contentTypeVersion="14" ma:contentTypeDescription="Create a new document." ma:contentTypeScope="" ma:versionID="850f156750596a66bd259d265eca7e12">
  <xsd:schema xmlns:xsd="http://www.w3.org/2001/XMLSchema" xmlns:xs="http://www.w3.org/2001/XMLSchema" xmlns:p="http://schemas.microsoft.com/office/2006/metadata/properties" xmlns:ns3="0735b30e-5f99-49cd-8983-96b9cfd1ef53" xmlns:ns4="07401909-0227-440d-8aa7-ff9781fded99" targetNamespace="http://schemas.microsoft.com/office/2006/metadata/properties" ma:root="true" ma:fieldsID="a92e2f1ec97eea9baf0a8e4083105bc4" ns3:_="" ns4:_="">
    <xsd:import namespace="0735b30e-5f99-49cd-8983-96b9cfd1ef53"/>
    <xsd:import namespace="07401909-0227-440d-8aa7-ff9781fded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element ref="ns4:SharedWithUsers" minOccurs="0"/>
                <xsd:element ref="ns4:SharedWithDetails" minOccurs="0"/>
                <xsd:element ref="ns4:SharingHintHash"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735b30e-5f99-49cd-8983-96b9cfd1ef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7401909-0227-440d-8aa7-ff9781fded9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92B89E2-BA05-4227-A3C8-B636E18CED3C}">
  <ds:schemaRefs>
    <ds:schemaRef ds:uri="http://schemas.microsoft.com/office/2006/metadata/properties"/>
    <ds:schemaRef ds:uri="http://www.w3.org/2000/xmlns/"/>
    <ds:schemaRef ds:uri="http://schemas.microsoft.com/office/infopath/2007/PartnerControls"/>
  </ds:schemaRefs>
</ds:datastoreItem>
</file>

<file path=customXml/itemProps2.xml><?xml version="1.0" encoding="utf-8"?>
<ds:datastoreItem xmlns:ds="http://schemas.openxmlformats.org/officeDocument/2006/customXml" ds:itemID="{DA9F54E5-9E2E-45B5-956D-E9D82DADDE7C}">
  <ds:schemaRefs>
    <ds:schemaRef ds:uri="http://schemas.microsoft.com/office/2006/metadata/contentType"/>
    <ds:schemaRef ds:uri="http://schemas.microsoft.com/office/2006/metadata/properties/metaAttributes"/>
    <ds:schemaRef ds:uri="http://www.w3.org/2000/xmlns/"/>
    <ds:schemaRef ds:uri="http://www.w3.org/2001/XMLSchema"/>
    <ds:schemaRef ds:uri="0735b30e-5f99-49cd-8983-96b9cfd1ef53"/>
    <ds:schemaRef ds:uri="07401909-0227-440d-8aa7-ff9781fded99"/>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9723C84-030B-4CEA-A987-AAC2F2E774F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Studio</Template>
  <TotalTime>212</TotalTime>
  <Words>1860</Words>
  <Application>Microsoft Office PowerPoint</Application>
  <PresentationFormat>On-screen Show (4:3)</PresentationFormat>
  <Paragraphs>287</Paragraphs>
  <Slides>23</Slides>
  <Notes>22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Arial</vt:lpstr>
      <vt:lpstr>Arial Black</vt:lpstr>
      <vt:lpstr>Arial Narrow</vt:lpstr>
      <vt:lpstr>Calibri</vt:lpstr>
      <vt:lpstr>Times New Roman</vt:lpstr>
      <vt:lpstr>Wingdings</vt:lpstr>
      <vt:lpstr>Studio</vt:lpstr>
      <vt:lpstr>Define and Plan Continuing Education 3rd Quarter 2022</vt:lpstr>
      <vt:lpstr>INTRODUCTION</vt:lpstr>
      <vt:lpstr>PURPOSE</vt:lpstr>
      <vt:lpstr>Objectives</vt:lpstr>
      <vt:lpstr>Accountability </vt:lpstr>
      <vt:lpstr>What is Accountability </vt:lpstr>
      <vt:lpstr>Four Steps to Establishing Accountability</vt:lpstr>
      <vt:lpstr>“Why” &amp; “When” to Establish Expectations</vt:lpstr>
      <vt:lpstr>Reason Workers Don’t Do What's Expected </vt:lpstr>
      <vt:lpstr>“Why” Set Expectations </vt:lpstr>
      <vt:lpstr>PowerPoint Presentation</vt:lpstr>
      <vt:lpstr>“WHEN” At the Beginning </vt:lpstr>
      <vt:lpstr>“WHEN” Every Day </vt:lpstr>
      <vt:lpstr>Periodic Summary “WHEN” </vt:lpstr>
      <vt:lpstr>S.M.A.R.T GOALS </vt:lpstr>
      <vt:lpstr>Section Summary</vt:lpstr>
      <vt:lpstr>“HOW” to establish  Expectations </vt:lpstr>
      <vt:lpstr>“HOW” to set Expectations</vt:lpstr>
      <vt:lpstr>Common barriers </vt:lpstr>
      <vt:lpstr>Common Barriers </vt:lpstr>
      <vt:lpstr>Common Barriers Cont.  </vt:lpstr>
      <vt:lpstr>Questions for Review</vt:lpstr>
      <vt:lpstr> Thank you for your time</vt:lpstr>
    </vt:vector>
  </TitlesOfParts>
  <Company>OSP Task Team 2</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Excavations</dc:title>
  <dc:subject>T&amp;D 10 Hour</dc:subject>
  <dc:creator>OSP Task Team 2</dc:creator>
  <dc:description>v2.03.06</dc:description>
  <cp:lastModifiedBy>Johnson, Travis</cp:lastModifiedBy>
  <cp:revision>81</cp:revision>
  <cp:lastPrinted>2021-10-01T13:07:25Z</cp:lastPrinted>
  <dcterms:created xsi:type="dcterms:W3CDTF">1998-12-15T16:49:48Z</dcterms:created>
  <dcterms:modified xsi:type="dcterms:W3CDTF">2022-05-17T14:42:20Z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0x010100A497C3F06CF4BB4D9D4AA161AC3C5FE8</vt:lpwstr>
  </property>
</Properties>
</file>