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3"/>
  </p:notesMasterIdLst>
  <p:sldIdLst>
    <p:sldId id="269" r:id="rId5"/>
    <p:sldId id="257" r:id="rId6"/>
    <p:sldId id="264" r:id="rId7"/>
    <p:sldId id="273" r:id="rId8"/>
    <p:sldId id="271" r:id="rId9"/>
    <p:sldId id="274" r:id="rId10"/>
    <p:sldId id="270" r:id="rId11"/>
    <p:sldId id="275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BE4FD"/>
    <a:srgbClr val="FFFFFF"/>
    <a:srgbClr val="0D0D0D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9E0C8D4-BEAA-482E-A0B2-6842D00F283C}" v="12" dt="2020-01-07T00:45:39.73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7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D70E909-3FAF-4350-A575-FC8D32A1EEF3}" type="doc">
      <dgm:prSet loTypeId="urn:microsoft.com/office/officeart/2005/8/layout/process4" loCatId="process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3405A14E-BF09-4EBB-94DD-F98885AD9238}">
      <dgm:prSet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>
            <a:defRPr cap="all"/>
          </a:pPr>
          <a:r>
            <a:rPr lang="en-US" dirty="0">
              <a:latin typeface="Times New Roman" panose="02020603050405020304" pitchFamily="18" charset="0"/>
              <a:cs typeface="Times New Roman" panose="02020603050405020304" pitchFamily="18" charset="0"/>
            </a:rPr>
            <a:t>Crew tasked with changing cut out. They have permission to take an outage on the transformer, but the primary must stay energized</a:t>
          </a:r>
        </a:p>
      </dgm:t>
    </dgm:pt>
    <dgm:pt modelId="{672BD971-DD8E-43A8-8FF4-02FF98A2B054}" type="parTrans" cxnId="{6CA9686A-F5CE-442A-A119-0BCFFD1AD26C}">
      <dgm:prSet/>
      <dgm:spPr/>
      <dgm:t>
        <a:bodyPr/>
        <a:lstStyle/>
        <a:p>
          <a:endParaRPr lang="en-US"/>
        </a:p>
      </dgm:t>
    </dgm:pt>
    <dgm:pt modelId="{BAF29D5C-5532-4DDA-9F1F-8C91843C7110}" type="sibTrans" cxnId="{6CA9686A-F5CE-442A-A119-0BCFFD1AD26C}">
      <dgm:prSet/>
      <dgm:spPr/>
      <dgm:t>
        <a:bodyPr/>
        <a:lstStyle/>
        <a:p>
          <a:endParaRPr lang="en-US"/>
        </a:p>
      </dgm:t>
    </dgm:pt>
    <dgm:pt modelId="{5BB979E0-5B41-4D6D-A7C8-F261D501B5B1}">
      <dgm:prSet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>
            <a:defRPr cap="all"/>
          </a:pPr>
          <a:r>
            <a:rPr lang="en-US"/>
            <a:t>Identify ALL Insulate </a:t>
          </a:r>
          <a:r>
            <a:rPr lang="en-US" dirty="0"/>
            <a:t>and Isolate opportunities</a:t>
          </a:r>
        </a:p>
      </dgm:t>
    </dgm:pt>
    <dgm:pt modelId="{73E7B772-5557-44F7-91C4-FFB401675240}" type="parTrans" cxnId="{F075D536-B5A0-4DF4-B901-3594F9DA544C}">
      <dgm:prSet/>
      <dgm:spPr/>
      <dgm:t>
        <a:bodyPr/>
        <a:lstStyle/>
        <a:p>
          <a:endParaRPr lang="en-US"/>
        </a:p>
      </dgm:t>
    </dgm:pt>
    <dgm:pt modelId="{02B69088-6FC8-47AD-9476-3EB56FC31215}" type="sibTrans" cxnId="{F075D536-B5A0-4DF4-B901-3594F9DA544C}">
      <dgm:prSet/>
      <dgm:spPr/>
      <dgm:t>
        <a:bodyPr/>
        <a:lstStyle/>
        <a:p>
          <a:endParaRPr lang="en-US"/>
        </a:p>
      </dgm:t>
    </dgm:pt>
    <dgm:pt modelId="{D04A4AF2-6943-4CBC-B1F2-62642C21BCF5}" type="pres">
      <dgm:prSet presAssocID="{FD70E909-3FAF-4350-A575-FC8D32A1EEF3}" presName="Name0" presStyleCnt="0">
        <dgm:presLayoutVars>
          <dgm:dir/>
          <dgm:animLvl val="lvl"/>
          <dgm:resizeHandles val="exact"/>
        </dgm:presLayoutVars>
      </dgm:prSet>
      <dgm:spPr/>
    </dgm:pt>
    <dgm:pt modelId="{A3A57CF2-DC3A-4CD1-ADCD-4469C29CCAA5}" type="pres">
      <dgm:prSet presAssocID="{5BB979E0-5B41-4D6D-A7C8-F261D501B5B1}" presName="boxAndChildren" presStyleCnt="0"/>
      <dgm:spPr/>
    </dgm:pt>
    <dgm:pt modelId="{5051B5F9-C409-441E-8A0D-F708CCB74806}" type="pres">
      <dgm:prSet presAssocID="{5BB979E0-5B41-4D6D-A7C8-F261D501B5B1}" presName="parentTextBox" presStyleLbl="node1" presStyleIdx="0" presStyleCnt="2" custLinFactNeighborY="-3168"/>
      <dgm:spPr/>
    </dgm:pt>
    <dgm:pt modelId="{563D59BB-D7A4-45F6-A037-21E191BC37B4}" type="pres">
      <dgm:prSet presAssocID="{BAF29D5C-5532-4DDA-9F1F-8C91843C7110}" presName="sp" presStyleCnt="0"/>
      <dgm:spPr/>
    </dgm:pt>
    <dgm:pt modelId="{4DE9F8E5-938F-4647-A736-A723537A9F67}" type="pres">
      <dgm:prSet presAssocID="{3405A14E-BF09-4EBB-94DD-F98885AD9238}" presName="arrowAndChildren" presStyleCnt="0"/>
      <dgm:spPr/>
    </dgm:pt>
    <dgm:pt modelId="{EB05CD93-A21D-4366-B1BB-6BF5518A637F}" type="pres">
      <dgm:prSet presAssocID="{3405A14E-BF09-4EBB-94DD-F98885AD9238}" presName="parentTextArrow" presStyleLbl="node1" presStyleIdx="1" presStyleCnt="2" custLinFactNeighborY="-332"/>
      <dgm:spPr/>
    </dgm:pt>
  </dgm:ptLst>
  <dgm:cxnLst>
    <dgm:cxn modelId="{F9576B01-1985-4D1A-B42C-64EECFAD4E55}" type="presOf" srcId="{3405A14E-BF09-4EBB-94DD-F98885AD9238}" destId="{EB05CD93-A21D-4366-B1BB-6BF5518A637F}" srcOrd="0" destOrd="0" presId="urn:microsoft.com/office/officeart/2005/8/layout/process4"/>
    <dgm:cxn modelId="{F075D536-B5A0-4DF4-B901-3594F9DA544C}" srcId="{FD70E909-3FAF-4350-A575-FC8D32A1EEF3}" destId="{5BB979E0-5B41-4D6D-A7C8-F261D501B5B1}" srcOrd="1" destOrd="0" parTransId="{73E7B772-5557-44F7-91C4-FFB401675240}" sibTransId="{02B69088-6FC8-47AD-9476-3EB56FC31215}"/>
    <dgm:cxn modelId="{6CA9686A-F5CE-442A-A119-0BCFFD1AD26C}" srcId="{FD70E909-3FAF-4350-A575-FC8D32A1EEF3}" destId="{3405A14E-BF09-4EBB-94DD-F98885AD9238}" srcOrd="0" destOrd="0" parTransId="{672BD971-DD8E-43A8-8FF4-02FF98A2B054}" sibTransId="{BAF29D5C-5532-4DDA-9F1F-8C91843C7110}"/>
    <dgm:cxn modelId="{D21CB1CD-9EDA-4ED1-BA41-D6D6E52D3F13}" type="presOf" srcId="{FD70E909-3FAF-4350-A575-FC8D32A1EEF3}" destId="{D04A4AF2-6943-4CBC-B1F2-62642C21BCF5}" srcOrd="0" destOrd="0" presId="urn:microsoft.com/office/officeart/2005/8/layout/process4"/>
    <dgm:cxn modelId="{E46D21DD-555C-4890-BC98-033F44E987B0}" type="presOf" srcId="{5BB979E0-5B41-4D6D-A7C8-F261D501B5B1}" destId="{5051B5F9-C409-441E-8A0D-F708CCB74806}" srcOrd="0" destOrd="0" presId="urn:microsoft.com/office/officeart/2005/8/layout/process4"/>
    <dgm:cxn modelId="{ADD48B17-D46C-46BD-AFE9-0E8DC1A3AEAC}" type="presParOf" srcId="{D04A4AF2-6943-4CBC-B1F2-62642C21BCF5}" destId="{A3A57CF2-DC3A-4CD1-ADCD-4469C29CCAA5}" srcOrd="0" destOrd="0" presId="urn:microsoft.com/office/officeart/2005/8/layout/process4"/>
    <dgm:cxn modelId="{7B3AEF50-D309-4F4A-A353-54FB93CB73E5}" type="presParOf" srcId="{A3A57CF2-DC3A-4CD1-ADCD-4469C29CCAA5}" destId="{5051B5F9-C409-441E-8A0D-F708CCB74806}" srcOrd="0" destOrd="0" presId="urn:microsoft.com/office/officeart/2005/8/layout/process4"/>
    <dgm:cxn modelId="{7F609E7A-1E37-4C27-91A4-BC0E81A58388}" type="presParOf" srcId="{D04A4AF2-6943-4CBC-B1F2-62642C21BCF5}" destId="{563D59BB-D7A4-45F6-A037-21E191BC37B4}" srcOrd="1" destOrd="0" presId="urn:microsoft.com/office/officeart/2005/8/layout/process4"/>
    <dgm:cxn modelId="{4C872CB2-0C15-48E5-941E-67709488A076}" type="presParOf" srcId="{D04A4AF2-6943-4CBC-B1F2-62642C21BCF5}" destId="{4DE9F8E5-938F-4647-A736-A723537A9F67}" srcOrd="2" destOrd="0" presId="urn:microsoft.com/office/officeart/2005/8/layout/process4"/>
    <dgm:cxn modelId="{559BD3FF-4454-44DD-B9C4-BC2A7F5E03FF}" type="presParOf" srcId="{4DE9F8E5-938F-4647-A736-A723537A9F67}" destId="{EB05CD93-A21D-4366-B1BB-6BF5518A637F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51B5F9-C409-441E-8A0D-F708CCB74806}">
      <dsp:nvSpPr>
        <dsp:cNvPr id="0" name=""/>
        <dsp:cNvSpPr/>
      </dsp:nvSpPr>
      <dsp:spPr>
        <a:xfrm>
          <a:off x="0" y="3281910"/>
          <a:ext cx="5803773" cy="2198996"/>
        </a:xfrm>
        <a:prstGeom prst="rect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600" kern="1200"/>
            <a:t>Identify ALL Insulate </a:t>
          </a:r>
          <a:r>
            <a:rPr lang="en-US" sz="2600" kern="1200" dirty="0"/>
            <a:t>and Isolate opportunities</a:t>
          </a:r>
        </a:p>
      </dsp:txBody>
      <dsp:txXfrm>
        <a:off x="0" y="3281910"/>
        <a:ext cx="5803773" cy="2198996"/>
      </dsp:txXfrm>
    </dsp:sp>
    <dsp:sp modelId="{EB05CD93-A21D-4366-B1BB-6BF5518A637F}">
      <dsp:nvSpPr>
        <dsp:cNvPr id="0" name=""/>
        <dsp:cNvSpPr/>
      </dsp:nvSpPr>
      <dsp:spPr>
        <a:xfrm rot="10800000">
          <a:off x="0" y="0"/>
          <a:ext cx="5803773" cy="3382055"/>
        </a:xfrm>
        <a:prstGeom prst="upArrowCallout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Crew tasked with changing cut out. They have permission to take an outage on the transformer, but the primary must stay energized</a:t>
          </a:r>
        </a:p>
      </dsp:txBody>
      <dsp:txXfrm rot="10800000">
        <a:off x="0" y="0"/>
        <a:ext cx="5803773" cy="21975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E57EEA-D337-4A01-BE2C-CF87E3B7232B}" type="datetimeFigureOut">
              <a:rPr lang="en-US" smtClean="0"/>
              <a:t>1/11/2021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931EC1-95AA-44CF-B1D1-23CA070EB0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959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931EC1-95AA-44CF-B1D1-23CA070EB0A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7617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presenter will describe the scene and the job, this is a multi-circuit 12470v system with a single-phase transformer. The job is to change out the cutout, both primary circuits must remain energized, but the transformer can be de-energized. So what do we do first? Insulate or Isolate?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931EC1-95AA-44CF-B1D1-23CA070EB0A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0910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Presenter will discuss Insulating is first as it offers protection to the worker for the remainder of their work.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931EC1-95AA-44CF-B1D1-23CA070EB0A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6191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Presenter to go over Proper Insulation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Crew Members are wearing properly rated Gloves and Sleeves from Cradle to Cradle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Overhead phases are covered on the way into the work zone and only uncovered once the job is finished and on the way out of the work zone.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Insulator covers are used to prevent any inadvertent contact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 blanket is placed on the arm to protect any second point of contact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Insulation is applied to the </a:t>
            </a:r>
            <a:r>
              <a:rPr lang="en-US" dirty="0" err="1"/>
              <a:t>CrossArm</a:t>
            </a:r>
            <a:r>
              <a:rPr lang="en-US" dirty="0"/>
              <a:t> brace and Neutral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931EC1-95AA-44CF-B1D1-23CA070EB0A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84829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Now that the work zone is insulated we will look at Isolation opportunities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931EC1-95AA-44CF-B1D1-23CA070EB0A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592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Presenter to go over Proper Isolation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Cutout opened with approved Load Break tool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High Side jumper removed and coiled up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Bottom jumper from transformer to cutout removed and coiled up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Lightening Arrestor jumper removed and coiled up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931EC1-95AA-44CF-B1D1-23CA070EB0A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0946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Once the work is complete, we simply reverse the isolation and Insulation process. </a:t>
            </a:r>
            <a:r>
              <a:rPr lang="en-US"/>
              <a:t>Additional items to </a:t>
            </a:r>
            <a:r>
              <a:rPr lang="en-US" dirty="0"/>
              <a:t>keep in mind: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Live Line Tools can be used to prevent workers approaching MAD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Always keep Extended Reach in mind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931EC1-95AA-44CF-B1D1-23CA070EB0A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9812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6C9DD1-5879-487E-B3A0-4DB04063E0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E7152A-BD7C-4361-8EC1-D3780CF845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19E03E-FA69-4F82-B073-078C8C099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6CD31-79B3-435A-A8FA-74E5194C1AB3}" type="datetimeFigureOut">
              <a:rPr lang="en-US" smtClean="0"/>
              <a:t>1/11/2021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B9B6FC-1A2B-4AF6-8A75-CAEF86A17D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E8CC06-9708-49B2-BAC5-F1E54FE1C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F2FB8-EA88-4DD2-BAE2-5EB4728640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193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190DB7-08DF-456F-B0CA-41AB157FEF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B0F7DD8-BC82-4B44-91C3-FFA188F00F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1C49E1-532D-4313-AA45-EF879B2B37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6CD31-79B3-435A-A8FA-74E5194C1AB3}" type="datetimeFigureOut">
              <a:rPr lang="en-US" smtClean="0"/>
              <a:t>1/11/2021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D9BD3A-4DCC-4E9B-A34D-C24D926E6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130573-034E-4AD8-BFEC-30612652C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F2FB8-EA88-4DD2-BAE2-5EB4728640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2530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024889C-A3E6-44FA-8F7F-7F08216BBE9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BF0E6E-0E84-451E-82B7-EEBD585FFF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77182D-93CA-4450-A744-6439C2CA8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6CD31-79B3-435A-A8FA-74E5194C1AB3}" type="datetimeFigureOut">
              <a:rPr lang="en-US" smtClean="0"/>
              <a:t>1/11/2021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746C10-157D-4C2D-B761-D71736E9A7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C8DAAC-94D3-4E8C-8571-4DEB4C71DE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F2FB8-EA88-4DD2-BAE2-5EB4728640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564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3F7455-218D-4643-91B0-F3BBAFED1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AF217A-C8E2-4E42-A422-EE76F76291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72AFE5-C7EC-40CA-B369-8F1C98C209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6CD31-79B3-435A-A8FA-74E5194C1AB3}" type="datetimeFigureOut">
              <a:rPr lang="en-US" smtClean="0"/>
              <a:t>1/11/2021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F15FC4-3C56-4AF3-8B03-0BE975119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FBE4C7-AF5E-4134-9A1A-35F40BB436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F2FB8-EA88-4DD2-BAE2-5EB4728640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221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38480D-E515-43CC-8C67-4EEC97C5EB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A78BCA-0BA1-4123-B799-3DB8365BF3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34C3EE-8E15-4A21-BF33-9FA3025434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6CD31-79B3-435A-A8FA-74E5194C1AB3}" type="datetimeFigureOut">
              <a:rPr lang="en-US" smtClean="0"/>
              <a:t>1/11/2021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4A5D01-FA0E-425D-AC18-B57CD94CD4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B6800E-4F06-4C83-8FFB-DCB5AFD3C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F2FB8-EA88-4DD2-BAE2-5EB4728640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71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1314C6-437A-409E-888D-9016F3A01C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C73484-D994-4517-99FC-E3DCA7D77E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94ADD9-4B0B-4712-ACF8-EAECEFACEB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ED361C-E1E4-48B1-B4AB-CE0223584F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6CD31-79B3-435A-A8FA-74E5194C1AB3}" type="datetimeFigureOut">
              <a:rPr lang="en-US" smtClean="0"/>
              <a:t>1/11/2021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E5D4C4-D8C5-47F6-9226-75A2A77E2C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A84AE8-7AB9-4A1C-B5D1-E4B0B06BF4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F2FB8-EA88-4DD2-BAE2-5EB4728640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2856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19E3FB-B55D-41F8-815C-E653C1C124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5B5161-2727-4FE0-A212-D72461A6D7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6AEB7F-3957-46A8-A551-D92EDBEE8B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920C23-C9CE-403D-AF9F-7B2743AF19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AB803A-CD8B-4D95-B999-E60334F6BF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CF30469-E16B-422B-92E4-179BB8D147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6CD31-79B3-435A-A8FA-74E5194C1AB3}" type="datetimeFigureOut">
              <a:rPr lang="en-US" smtClean="0"/>
              <a:t>1/11/2021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56B6C45-BE79-482E-8F86-A09E88B9B8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1B4E78-9CB7-49A1-BA99-19B320162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F2FB8-EA88-4DD2-BAE2-5EB4728640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9964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4D82FE-7754-4227-AD79-2C031B622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B129084-C408-4D35-B720-1DEFD116FF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6CD31-79B3-435A-A8FA-74E5194C1AB3}" type="datetimeFigureOut">
              <a:rPr lang="en-US" smtClean="0"/>
              <a:t>1/11/2021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86AD73E-4E26-43D4-A7C0-774827A369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07B114-0021-4B0E-BFB4-A5183079FA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F2FB8-EA88-4DD2-BAE2-5EB4728640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8848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ECB73A3-4E7A-4E96-88B4-4B281F53FA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6CD31-79B3-435A-A8FA-74E5194C1AB3}" type="datetimeFigureOut">
              <a:rPr lang="en-US" smtClean="0"/>
              <a:t>1/11/2021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E59B047-71B4-4F20-847A-99E4AF85CF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CD8E35-336D-4BE6-88C3-0125184F3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F2FB8-EA88-4DD2-BAE2-5EB4728640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074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B58FE5-C2D5-4762-BBE6-1A6D9C6B1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122920-3937-4DF1-AE1A-4CB05FE252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46332C-99CB-4E6B-B25C-82792DED55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1CA6C0-F057-440D-8206-C5D0067BF3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6CD31-79B3-435A-A8FA-74E5194C1AB3}" type="datetimeFigureOut">
              <a:rPr lang="en-US" smtClean="0"/>
              <a:t>1/11/2021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89762B-7B10-4448-A07F-3F49F5BCE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9A66C4-8265-4556-A6FD-EB6EF423EE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F2FB8-EA88-4DD2-BAE2-5EB4728640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955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73AA59-9CB9-4FD6-993D-F85576EC4C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7B1B079-F139-4B36-AD50-EDCDF1BE58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3A1E86-AF0D-43D7-A451-0DAEE1A6FE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5C65C4-0AA0-49C3-BB26-535F344F51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6CD31-79B3-435A-A8FA-74E5194C1AB3}" type="datetimeFigureOut">
              <a:rPr lang="en-US" smtClean="0"/>
              <a:t>1/11/2021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08D125-547A-4745-A078-88E3C2C9B3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71F251-43E3-49B5-AC1E-C8239A155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F2FB8-EA88-4DD2-BAE2-5EB4728640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5573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68CDBA6-FB93-485E-BF38-E3D6FF7B2D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7A39BD-313E-490A-9D32-073611C585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C1017B-8F25-4DB0-98A4-8171E8C43E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86CD31-79B3-435A-A8FA-74E5194C1AB3}" type="datetimeFigureOut">
              <a:rPr lang="en-US" smtClean="0"/>
              <a:t>1/11/2021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A46645-1F89-4456-A02C-2E5250C602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864D2D-95B5-4583-8F1E-07E3AFA45B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AF2FB8-EA88-4DD2-BAE2-5EB4728640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344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jp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8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62A26E1-4552-4F56-8BD9-04A53BDC9FEB}"/>
              </a:ext>
            </a:extLst>
          </p:cNvPr>
          <p:cNvSpPr/>
          <p:nvPr/>
        </p:nvSpPr>
        <p:spPr>
          <a:xfrm rot="413584">
            <a:off x="2906973" y="4254689"/>
            <a:ext cx="112594" cy="68239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B1AAC795-26A9-4660-BD9D-C69D45FA8850}"/>
              </a:ext>
            </a:extLst>
          </p:cNvPr>
          <p:cNvSpPr/>
          <p:nvPr/>
        </p:nvSpPr>
        <p:spPr>
          <a:xfrm>
            <a:off x="2920621" y="3865728"/>
            <a:ext cx="232339" cy="401387"/>
          </a:xfrm>
          <a:custGeom>
            <a:avLst/>
            <a:gdLst>
              <a:gd name="connsiteX0" fmla="*/ 112594 w 232339"/>
              <a:gd name="connsiteY0" fmla="*/ 395785 h 401387"/>
              <a:gd name="connsiteX1" fmla="*/ 146713 w 232339"/>
              <a:gd name="connsiteY1" fmla="*/ 300251 h 401387"/>
              <a:gd name="connsiteX2" fmla="*/ 160361 w 232339"/>
              <a:gd name="connsiteY2" fmla="*/ 279779 h 401387"/>
              <a:gd name="connsiteX3" fmla="*/ 163773 w 232339"/>
              <a:gd name="connsiteY3" fmla="*/ 266132 h 401387"/>
              <a:gd name="connsiteX4" fmla="*/ 174009 w 232339"/>
              <a:gd name="connsiteY4" fmla="*/ 235424 h 401387"/>
              <a:gd name="connsiteX5" fmla="*/ 177421 w 232339"/>
              <a:gd name="connsiteY5" fmla="*/ 225188 h 401387"/>
              <a:gd name="connsiteX6" fmla="*/ 180833 w 232339"/>
              <a:gd name="connsiteY6" fmla="*/ 214953 h 401387"/>
              <a:gd name="connsiteX7" fmla="*/ 191069 w 232339"/>
              <a:gd name="connsiteY7" fmla="*/ 208129 h 401387"/>
              <a:gd name="connsiteX8" fmla="*/ 201304 w 232339"/>
              <a:gd name="connsiteY8" fmla="*/ 187657 h 401387"/>
              <a:gd name="connsiteX9" fmla="*/ 208128 w 232339"/>
              <a:gd name="connsiteY9" fmla="*/ 167185 h 401387"/>
              <a:gd name="connsiteX10" fmla="*/ 211540 w 232339"/>
              <a:gd name="connsiteY10" fmla="*/ 156950 h 401387"/>
              <a:gd name="connsiteX11" fmla="*/ 221776 w 232339"/>
              <a:gd name="connsiteY11" fmla="*/ 150126 h 401387"/>
              <a:gd name="connsiteX12" fmla="*/ 228600 w 232339"/>
              <a:gd name="connsiteY12" fmla="*/ 139890 h 401387"/>
              <a:gd name="connsiteX13" fmla="*/ 232012 w 232339"/>
              <a:gd name="connsiteY13" fmla="*/ 129654 h 401387"/>
              <a:gd name="connsiteX14" fmla="*/ 225188 w 232339"/>
              <a:gd name="connsiteY14" fmla="*/ 34120 h 401387"/>
              <a:gd name="connsiteX15" fmla="*/ 218364 w 232339"/>
              <a:gd name="connsiteY15" fmla="*/ 13648 h 401387"/>
              <a:gd name="connsiteX16" fmla="*/ 214952 w 232339"/>
              <a:gd name="connsiteY16" fmla="*/ 3412 h 401387"/>
              <a:gd name="connsiteX17" fmla="*/ 204716 w 232339"/>
              <a:gd name="connsiteY17" fmla="*/ 0 h 401387"/>
              <a:gd name="connsiteX18" fmla="*/ 191069 w 232339"/>
              <a:gd name="connsiteY18" fmla="*/ 3412 h 401387"/>
              <a:gd name="connsiteX19" fmla="*/ 160361 w 232339"/>
              <a:gd name="connsiteY19" fmla="*/ 13648 h 401387"/>
              <a:gd name="connsiteX20" fmla="*/ 150125 w 232339"/>
              <a:gd name="connsiteY20" fmla="*/ 17060 h 401387"/>
              <a:gd name="connsiteX21" fmla="*/ 139889 w 232339"/>
              <a:gd name="connsiteY21" fmla="*/ 20472 h 401387"/>
              <a:gd name="connsiteX22" fmla="*/ 133066 w 232339"/>
              <a:gd name="connsiteY22" fmla="*/ 30708 h 401387"/>
              <a:gd name="connsiteX23" fmla="*/ 122830 w 232339"/>
              <a:gd name="connsiteY23" fmla="*/ 37532 h 401387"/>
              <a:gd name="connsiteX24" fmla="*/ 112594 w 232339"/>
              <a:gd name="connsiteY24" fmla="*/ 47768 h 401387"/>
              <a:gd name="connsiteX25" fmla="*/ 98946 w 232339"/>
              <a:gd name="connsiteY25" fmla="*/ 78475 h 401387"/>
              <a:gd name="connsiteX26" fmla="*/ 88710 w 232339"/>
              <a:gd name="connsiteY26" fmla="*/ 85299 h 401387"/>
              <a:gd name="connsiteX27" fmla="*/ 81886 w 232339"/>
              <a:gd name="connsiteY27" fmla="*/ 95535 h 401387"/>
              <a:gd name="connsiteX28" fmla="*/ 78475 w 232339"/>
              <a:gd name="connsiteY28" fmla="*/ 109182 h 401387"/>
              <a:gd name="connsiteX29" fmla="*/ 71651 w 232339"/>
              <a:gd name="connsiteY29" fmla="*/ 129654 h 401387"/>
              <a:gd name="connsiteX30" fmla="*/ 68239 w 232339"/>
              <a:gd name="connsiteY30" fmla="*/ 139890 h 401387"/>
              <a:gd name="connsiteX31" fmla="*/ 58003 w 232339"/>
              <a:gd name="connsiteY31" fmla="*/ 150126 h 401387"/>
              <a:gd name="connsiteX32" fmla="*/ 51179 w 232339"/>
              <a:gd name="connsiteY32" fmla="*/ 170597 h 401387"/>
              <a:gd name="connsiteX33" fmla="*/ 40943 w 232339"/>
              <a:gd name="connsiteY33" fmla="*/ 191069 h 401387"/>
              <a:gd name="connsiteX34" fmla="*/ 27295 w 232339"/>
              <a:gd name="connsiteY34" fmla="*/ 242248 h 401387"/>
              <a:gd name="connsiteX35" fmla="*/ 17060 w 232339"/>
              <a:gd name="connsiteY35" fmla="*/ 249072 h 401387"/>
              <a:gd name="connsiteX36" fmla="*/ 13648 w 232339"/>
              <a:gd name="connsiteY36" fmla="*/ 259308 h 401387"/>
              <a:gd name="connsiteX37" fmla="*/ 0 w 232339"/>
              <a:gd name="connsiteY37" fmla="*/ 279779 h 401387"/>
              <a:gd name="connsiteX38" fmla="*/ 3412 w 232339"/>
              <a:gd name="connsiteY38" fmla="*/ 330959 h 401387"/>
              <a:gd name="connsiteX39" fmla="*/ 6824 w 232339"/>
              <a:gd name="connsiteY39" fmla="*/ 371902 h 401387"/>
              <a:gd name="connsiteX40" fmla="*/ 58003 w 232339"/>
              <a:gd name="connsiteY40" fmla="*/ 375314 h 401387"/>
              <a:gd name="connsiteX41" fmla="*/ 78475 w 232339"/>
              <a:gd name="connsiteY41" fmla="*/ 382138 h 401387"/>
              <a:gd name="connsiteX42" fmla="*/ 88710 w 232339"/>
              <a:gd name="connsiteY42" fmla="*/ 385550 h 401387"/>
              <a:gd name="connsiteX43" fmla="*/ 112594 w 232339"/>
              <a:gd name="connsiteY43" fmla="*/ 395785 h 401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32339" h="401387">
                <a:moveTo>
                  <a:pt x="112594" y="395785"/>
                </a:moveTo>
                <a:cubicBezTo>
                  <a:pt x="122261" y="381568"/>
                  <a:pt x="133838" y="331519"/>
                  <a:pt x="146713" y="300251"/>
                </a:cubicBezTo>
                <a:cubicBezTo>
                  <a:pt x="149836" y="292667"/>
                  <a:pt x="160361" y="279779"/>
                  <a:pt x="160361" y="279779"/>
                </a:cubicBezTo>
                <a:cubicBezTo>
                  <a:pt x="161498" y="275230"/>
                  <a:pt x="162426" y="270623"/>
                  <a:pt x="163773" y="266132"/>
                </a:cubicBezTo>
                <a:lnTo>
                  <a:pt x="174009" y="235424"/>
                </a:lnTo>
                <a:lnTo>
                  <a:pt x="177421" y="225188"/>
                </a:lnTo>
                <a:cubicBezTo>
                  <a:pt x="178558" y="221776"/>
                  <a:pt x="177841" y="216948"/>
                  <a:pt x="180833" y="214953"/>
                </a:cubicBezTo>
                <a:lnTo>
                  <a:pt x="191069" y="208129"/>
                </a:lnTo>
                <a:cubicBezTo>
                  <a:pt x="203502" y="170819"/>
                  <a:pt x="183676" y="227319"/>
                  <a:pt x="201304" y="187657"/>
                </a:cubicBezTo>
                <a:cubicBezTo>
                  <a:pt x="204225" y="181084"/>
                  <a:pt x="205853" y="174009"/>
                  <a:pt x="208128" y="167185"/>
                </a:cubicBezTo>
                <a:cubicBezTo>
                  <a:pt x="209265" y="163773"/>
                  <a:pt x="208548" y="158945"/>
                  <a:pt x="211540" y="156950"/>
                </a:cubicBezTo>
                <a:lnTo>
                  <a:pt x="221776" y="150126"/>
                </a:lnTo>
                <a:cubicBezTo>
                  <a:pt x="224051" y="146714"/>
                  <a:pt x="226766" y="143558"/>
                  <a:pt x="228600" y="139890"/>
                </a:cubicBezTo>
                <a:cubicBezTo>
                  <a:pt x="230208" y="136673"/>
                  <a:pt x="232012" y="133251"/>
                  <a:pt x="232012" y="129654"/>
                </a:cubicBezTo>
                <a:cubicBezTo>
                  <a:pt x="232012" y="94092"/>
                  <a:pt x="234607" y="65516"/>
                  <a:pt x="225188" y="34120"/>
                </a:cubicBezTo>
                <a:cubicBezTo>
                  <a:pt x="223121" y="27230"/>
                  <a:pt x="220639" y="20472"/>
                  <a:pt x="218364" y="13648"/>
                </a:cubicBezTo>
                <a:cubicBezTo>
                  <a:pt x="217227" y="10236"/>
                  <a:pt x="218364" y="4549"/>
                  <a:pt x="214952" y="3412"/>
                </a:cubicBezTo>
                <a:lnTo>
                  <a:pt x="204716" y="0"/>
                </a:lnTo>
                <a:cubicBezTo>
                  <a:pt x="200167" y="1137"/>
                  <a:pt x="195560" y="2065"/>
                  <a:pt x="191069" y="3412"/>
                </a:cubicBezTo>
                <a:lnTo>
                  <a:pt x="160361" y="13648"/>
                </a:lnTo>
                <a:lnTo>
                  <a:pt x="150125" y="17060"/>
                </a:lnTo>
                <a:lnTo>
                  <a:pt x="139889" y="20472"/>
                </a:lnTo>
                <a:cubicBezTo>
                  <a:pt x="137615" y="23884"/>
                  <a:pt x="135965" y="27808"/>
                  <a:pt x="133066" y="30708"/>
                </a:cubicBezTo>
                <a:cubicBezTo>
                  <a:pt x="130166" y="33608"/>
                  <a:pt x="125980" y="34907"/>
                  <a:pt x="122830" y="37532"/>
                </a:cubicBezTo>
                <a:cubicBezTo>
                  <a:pt x="119123" y="40621"/>
                  <a:pt x="116006" y="44356"/>
                  <a:pt x="112594" y="47768"/>
                </a:cubicBezTo>
                <a:cubicBezTo>
                  <a:pt x="109216" y="57903"/>
                  <a:pt x="107056" y="70365"/>
                  <a:pt x="98946" y="78475"/>
                </a:cubicBezTo>
                <a:cubicBezTo>
                  <a:pt x="96046" y="81375"/>
                  <a:pt x="92122" y="83024"/>
                  <a:pt x="88710" y="85299"/>
                </a:cubicBezTo>
                <a:cubicBezTo>
                  <a:pt x="86435" y="88711"/>
                  <a:pt x="83501" y="91766"/>
                  <a:pt x="81886" y="95535"/>
                </a:cubicBezTo>
                <a:cubicBezTo>
                  <a:pt x="80039" y="99845"/>
                  <a:pt x="79822" y="104691"/>
                  <a:pt x="78475" y="109182"/>
                </a:cubicBezTo>
                <a:cubicBezTo>
                  <a:pt x="76408" y="116072"/>
                  <a:pt x="73926" y="122830"/>
                  <a:pt x="71651" y="129654"/>
                </a:cubicBezTo>
                <a:cubicBezTo>
                  <a:pt x="70514" y="133066"/>
                  <a:pt x="70782" y="137347"/>
                  <a:pt x="68239" y="139890"/>
                </a:cubicBezTo>
                <a:lnTo>
                  <a:pt x="58003" y="150126"/>
                </a:lnTo>
                <a:cubicBezTo>
                  <a:pt x="55728" y="156950"/>
                  <a:pt x="55169" y="164612"/>
                  <a:pt x="51179" y="170597"/>
                </a:cubicBezTo>
                <a:cubicBezTo>
                  <a:pt x="42360" y="183826"/>
                  <a:pt x="45652" y="176943"/>
                  <a:pt x="40943" y="191069"/>
                </a:cubicBezTo>
                <a:cubicBezTo>
                  <a:pt x="39186" y="206884"/>
                  <a:pt x="40190" y="229353"/>
                  <a:pt x="27295" y="242248"/>
                </a:cubicBezTo>
                <a:cubicBezTo>
                  <a:pt x="24396" y="245148"/>
                  <a:pt x="20472" y="246797"/>
                  <a:pt x="17060" y="249072"/>
                </a:cubicBezTo>
                <a:cubicBezTo>
                  <a:pt x="15923" y="252484"/>
                  <a:pt x="15395" y="256164"/>
                  <a:pt x="13648" y="259308"/>
                </a:cubicBezTo>
                <a:cubicBezTo>
                  <a:pt x="9665" y="266477"/>
                  <a:pt x="0" y="279779"/>
                  <a:pt x="0" y="279779"/>
                </a:cubicBezTo>
                <a:cubicBezTo>
                  <a:pt x="1137" y="296839"/>
                  <a:pt x="2149" y="313908"/>
                  <a:pt x="3412" y="330959"/>
                </a:cubicBezTo>
                <a:cubicBezTo>
                  <a:pt x="4424" y="344617"/>
                  <a:pt x="-3805" y="363266"/>
                  <a:pt x="6824" y="371902"/>
                </a:cubicBezTo>
                <a:cubicBezTo>
                  <a:pt x="20094" y="382684"/>
                  <a:pt x="40943" y="374177"/>
                  <a:pt x="58003" y="375314"/>
                </a:cubicBezTo>
                <a:lnTo>
                  <a:pt x="78475" y="382138"/>
                </a:lnTo>
                <a:cubicBezTo>
                  <a:pt x="81887" y="383275"/>
                  <a:pt x="85718" y="383555"/>
                  <a:pt x="88710" y="385550"/>
                </a:cubicBezTo>
                <a:cubicBezTo>
                  <a:pt x="100839" y="393635"/>
                  <a:pt x="102927" y="410002"/>
                  <a:pt x="112594" y="395785"/>
                </a:cubicBez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7C017A20-4C19-4D30-9604-100A3435949F}"/>
              </a:ext>
            </a:extLst>
          </p:cNvPr>
          <p:cNvSpPr/>
          <p:nvPr/>
        </p:nvSpPr>
        <p:spPr>
          <a:xfrm>
            <a:off x="3384645" y="3910084"/>
            <a:ext cx="122830" cy="368489"/>
          </a:xfrm>
          <a:custGeom>
            <a:avLst/>
            <a:gdLst>
              <a:gd name="connsiteX0" fmla="*/ 122830 w 122830"/>
              <a:gd name="connsiteY0" fmla="*/ 365077 h 368489"/>
              <a:gd name="connsiteX1" fmla="*/ 112594 w 122830"/>
              <a:gd name="connsiteY1" fmla="*/ 269543 h 368489"/>
              <a:gd name="connsiteX2" fmla="*/ 109182 w 122830"/>
              <a:gd name="connsiteY2" fmla="*/ 105770 h 368489"/>
              <a:gd name="connsiteX3" fmla="*/ 105770 w 122830"/>
              <a:gd name="connsiteY3" fmla="*/ 95534 h 368489"/>
              <a:gd name="connsiteX4" fmla="*/ 95534 w 122830"/>
              <a:gd name="connsiteY4" fmla="*/ 85298 h 368489"/>
              <a:gd name="connsiteX5" fmla="*/ 88710 w 122830"/>
              <a:gd name="connsiteY5" fmla="*/ 58003 h 368489"/>
              <a:gd name="connsiteX6" fmla="*/ 85298 w 122830"/>
              <a:gd name="connsiteY6" fmla="*/ 47767 h 368489"/>
              <a:gd name="connsiteX7" fmla="*/ 75062 w 122830"/>
              <a:gd name="connsiteY7" fmla="*/ 37531 h 368489"/>
              <a:gd name="connsiteX8" fmla="*/ 44355 w 122830"/>
              <a:gd name="connsiteY8" fmla="*/ 20471 h 368489"/>
              <a:gd name="connsiteX9" fmla="*/ 34119 w 122830"/>
              <a:gd name="connsiteY9" fmla="*/ 10235 h 368489"/>
              <a:gd name="connsiteX10" fmla="*/ 27295 w 122830"/>
              <a:gd name="connsiteY10" fmla="*/ 0 h 368489"/>
              <a:gd name="connsiteX11" fmla="*/ 20471 w 122830"/>
              <a:gd name="connsiteY11" fmla="*/ 10235 h 368489"/>
              <a:gd name="connsiteX12" fmla="*/ 30707 w 122830"/>
              <a:gd name="connsiteY12" fmla="*/ 58003 h 368489"/>
              <a:gd name="connsiteX13" fmla="*/ 34119 w 122830"/>
              <a:gd name="connsiteY13" fmla="*/ 68238 h 368489"/>
              <a:gd name="connsiteX14" fmla="*/ 34119 w 122830"/>
              <a:gd name="connsiteY14" fmla="*/ 214952 h 368489"/>
              <a:gd name="connsiteX15" fmla="*/ 20471 w 122830"/>
              <a:gd name="connsiteY15" fmla="*/ 235423 h 368489"/>
              <a:gd name="connsiteX16" fmla="*/ 13648 w 122830"/>
              <a:gd name="connsiteY16" fmla="*/ 245659 h 368489"/>
              <a:gd name="connsiteX17" fmla="*/ 10236 w 122830"/>
              <a:gd name="connsiteY17" fmla="*/ 259307 h 368489"/>
              <a:gd name="connsiteX18" fmla="*/ 6824 w 122830"/>
              <a:gd name="connsiteY18" fmla="*/ 286603 h 368489"/>
              <a:gd name="connsiteX19" fmla="*/ 0 w 122830"/>
              <a:gd name="connsiteY19" fmla="*/ 307074 h 368489"/>
              <a:gd name="connsiteX20" fmla="*/ 3412 w 122830"/>
              <a:gd name="connsiteY20" fmla="*/ 354841 h 368489"/>
              <a:gd name="connsiteX21" fmla="*/ 6824 w 122830"/>
              <a:gd name="connsiteY21" fmla="*/ 365077 h 368489"/>
              <a:gd name="connsiteX22" fmla="*/ 40943 w 122830"/>
              <a:gd name="connsiteY22" fmla="*/ 368489 h 368489"/>
              <a:gd name="connsiteX23" fmla="*/ 122830 w 122830"/>
              <a:gd name="connsiteY23" fmla="*/ 365077 h 368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22830" h="368489">
                <a:moveTo>
                  <a:pt x="122830" y="365077"/>
                </a:moveTo>
                <a:cubicBezTo>
                  <a:pt x="119418" y="333232"/>
                  <a:pt x="114277" y="301526"/>
                  <a:pt x="112594" y="269543"/>
                </a:cubicBezTo>
                <a:cubicBezTo>
                  <a:pt x="109724" y="215016"/>
                  <a:pt x="111322" y="160331"/>
                  <a:pt x="109182" y="105770"/>
                </a:cubicBezTo>
                <a:cubicBezTo>
                  <a:pt x="109041" y="102176"/>
                  <a:pt x="107765" y="98527"/>
                  <a:pt x="105770" y="95534"/>
                </a:cubicBezTo>
                <a:cubicBezTo>
                  <a:pt x="103093" y="91519"/>
                  <a:pt x="98946" y="88710"/>
                  <a:pt x="95534" y="85298"/>
                </a:cubicBezTo>
                <a:cubicBezTo>
                  <a:pt x="93259" y="76200"/>
                  <a:pt x="91676" y="66900"/>
                  <a:pt x="88710" y="58003"/>
                </a:cubicBezTo>
                <a:cubicBezTo>
                  <a:pt x="87573" y="54591"/>
                  <a:pt x="87293" y="50760"/>
                  <a:pt x="85298" y="47767"/>
                </a:cubicBezTo>
                <a:cubicBezTo>
                  <a:pt x="82621" y="43752"/>
                  <a:pt x="78871" y="40494"/>
                  <a:pt x="75062" y="37531"/>
                </a:cubicBezTo>
                <a:cubicBezTo>
                  <a:pt x="57464" y="23843"/>
                  <a:pt x="59799" y="25619"/>
                  <a:pt x="44355" y="20471"/>
                </a:cubicBezTo>
                <a:cubicBezTo>
                  <a:pt x="40943" y="17059"/>
                  <a:pt x="37208" y="13942"/>
                  <a:pt x="34119" y="10235"/>
                </a:cubicBezTo>
                <a:cubicBezTo>
                  <a:pt x="31494" y="7085"/>
                  <a:pt x="31395" y="0"/>
                  <a:pt x="27295" y="0"/>
                </a:cubicBezTo>
                <a:cubicBezTo>
                  <a:pt x="23195" y="0"/>
                  <a:pt x="22746" y="6823"/>
                  <a:pt x="20471" y="10235"/>
                </a:cubicBezTo>
                <a:cubicBezTo>
                  <a:pt x="24775" y="44667"/>
                  <a:pt x="20984" y="28834"/>
                  <a:pt x="30707" y="58003"/>
                </a:cubicBezTo>
                <a:lnTo>
                  <a:pt x="34119" y="68238"/>
                </a:lnTo>
                <a:cubicBezTo>
                  <a:pt x="37874" y="120815"/>
                  <a:pt x="42232" y="158163"/>
                  <a:pt x="34119" y="214952"/>
                </a:cubicBezTo>
                <a:cubicBezTo>
                  <a:pt x="32959" y="223071"/>
                  <a:pt x="25020" y="228599"/>
                  <a:pt x="20471" y="235423"/>
                </a:cubicBezTo>
                <a:lnTo>
                  <a:pt x="13648" y="245659"/>
                </a:lnTo>
                <a:cubicBezTo>
                  <a:pt x="12511" y="250208"/>
                  <a:pt x="11007" y="254681"/>
                  <a:pt x="10236" y="259307"/>
                </a:cubicBezTo>
                <a:cubicBezTo>
                  <a:pt x="8729" y="268352"/>
                  <a:pt x="8745" y="277637"/>
                  <a:pt x="6824" y="286603"/>
                </a:cubicBezTo>
                <a:cubicBezTo>
                  <a:pt x="5317" y="293636"/>
                  <a:pt x="0" y="307074"/>
                  <a:pt x="0" y="307074"/>
                </a:cubicBezTo>
                <a:cubicBezTo>
                  <a:pt x="1137" y="322996"/>
                  <a:pt x="1547" y="338987"/>
                  <a:pt x="3412" y="354841"/>
                </a:cubicBezTo>
                <a:cubicBezTo>
                  <a:pt x="3832" y="358413"/>
                  <a:pt x="3444" y="363848"/>
                  <a:pt x="6824" y="365077"/>
                </a:cubicBezTo>
                <a:cubicBezTo>
                  <a:pt x="17566" y="368983"/>
                  <a:pt x="29560" y="367454"/>
                  <a:pt x="40943" y="368489"/>
                </a:cubicBezTo>
                <a:lnTo>
                  <a:pt x="122830" y="365077"/>
                </a:ln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7968C991-AD6E-4267-9BC4-D05B43FA7595}"/>
              </a:ext>
            </a:extLst>
          </p:cNvPr>
          <p:cNvSpPr/>
          <p:nvPr/>
        </p:nvSpPr>
        <p:spPr>
          <a:xfrm>
            <a:off x="3507475" y="3835021"/>
            <a:ext cx="246106" cy="452297"/>
          </a:xfrm>
          <a:custGeom>
            <a:avLst/>
            <a:gdLst>
              <a:gd name="connsiteX0" fmla="*/ 95534 w 246106"/>
              <a:gd name="connsiteY0" fmla="*/ 443552 h 452297"/>
              <a:gd name="connsiteX1" fmla="*/ 119418 w 246106"/>
              <a:gd name="connsiteY1" fmla="*/ 348018 h 452297"/>
              <a:gd name="connsiteX2" fmla="*/ 126241 w 246106"/>
              <a:gd name="connsiteY2" fmla="*/ 337782 h 452297"/>
              <a:gd name="connsiteX3" fmla="*/ 129653 w 246106"/>
              <a:gd name="connsiteY3" fmla="*/ 327546 h 452297"/>
              <a:gd name="connsiteX4" fmla="*/ 136477 w 246106"/>
              <a:gd name="connsiteY4" fmla="*/ 317310 h 452297"/>
              <a:gd name="connsiteX5" fmla="*/ 143301 w 246106"/>
              <a:gd name="connsiteY5" fmla="*/ 296839 h 452297"/>
              <a:gd name="connsiteX6" fmla="*/ 153537 w 246106"/>
              <a:gd name="connsiteY6" fmla="*/ 276367 h 452297"/>
              <a:gd name="connsiteX7" fmla="*/ 160361 w 246106"/>
              <a:gd name="connsiteY7" fmla="*/ 266131 h 452297"/>
              <a:gd name="connsiteX8" fmla="*/ 170597 w 246106"/>
              <a:gd name="connsiteY8" fmla="*/ 235424 h 452297"/>
              <a:gd name="connsiteX9" fmla="*/ 174009 w 246106"/>
              <a:gd name="connsiteY9" fmla="*/ 225188 h 452297"/>
              <a:gd name="connsiteX10" fmla="*/ 184244 w 246106"/>
              <a:gd name="connsiteY10" fmla="*/ 218364 h 452297"/>
              <a:gd name="connsiteX11" fmla="*/ 194480 w 246106"/>
              <a:gd name="connsiteY11" fmla="*/ 187657 h 452297"/>
              <a:gd name="connsiteX12" fmla="*/ 197892 w 246106"/>
              <a:gd name="connsiteY12" fmla="*/ 177421 h 452297"/>
              <a:gd name="connsiteX13" fmla="*/ 204716 w 246106"/>
              <a:gd name="connsiteY13" fmla="*/ 167185 h 452297"/>
              <a:gd name="connsiteX14" fmla="*/ 218364 w 246106"/>
              <a:gd name="connsiteY14" fmla="*/ 136478 h 452297"/>
              <a:gd name="connsiteX15" fmla="*/ 228600 w 246106"/>
              <a:gd name="connsiteY15" fmla="*/ 129654 h 452297"/>
              <a:gd name="connsiteX16" fmla="*/ 235424 w 246106"/>
              <a:gd name="connsiteY16" fmla="*/ 119418 h 452297"/>
              <a:gd name="connsiteX17" fmla="*/ 245659 w 246106"/>
              <a:gd name="connsiteY17" fmla="*/ 116006 h 452297"/>
              <a:gd name="connsiteX18" fmla="*/ 242247 w 246106"/>
              <a:gd name="connsiteY18" fmla="*/ 102358 h 452297"/>
              <a:gd name="connsiteX19" fmla="*/ 235424 w 246106"/>
              <a:gd name="connsiteY19" fmla="*/ 81886 h 452297"/>
              <a:gd name="connsiteX20" fmla="*/ 232012 w 246106"/>
              <a:gd name="connsiteY20" fmla="*/ 71651 h 452297"/>
              <a:gd name="connsiteX21" fmla="*/ 225188 w 246106"/>
              <a:gd name="connsiteY21" fmla="*/ 61415 h 452297"/>
              <a:gd name="connsiteX22" fmla="*/ 218364 w 246106"/>
              <a:gd name="connsiteY22" fmla="*/ 40943 h 452297"/>
              <a:gd name="connsiteX23" fmla="*/ 204716 w 246106"/>
              <a:gd name="connsiteY23" fmla="*/ 10236 h 452297"/>
              <a:gd name="connsiteX24" fmla="*/ 201304 w 246106"/>
              <a:gd name="connsiteY24" fmla="*/ 0 h 452297"/>
              <a:gd name="connsiteX25" fmla="*/ 180832 w 246106"/>
              <a:gd name="connsiteY25" fmla="*/ 13648 h 452297"/>
              <a:gd name="connsiteX26" fmla="*/ 170597 w 246106"/>
              <a:gd name="connsiteY26" fmla="*/ 20472 h 452297"/>
              <a:gd name="connsiteX27" fmla="*/ 143301 w 246106"/>
              <a:gd name="connsiteY27" fmla="*/ 27295 h 452297"/>
              <a:gd name="connsiteX28" fmla="*/ 116006 w 246106"/>
              <a:gd name="connsiteY28" fmla="*/ 51179 h 452297"/>
              <a:gd name="connsiteX29" fmla="*/ 109182 w 246106"/>
              <a:gd name="connsiteY29" fmla="*/ 71651 h 452297"/>
              <a:gd name="connsiteX30" fmla="*/ 105770 w 246106"/>
              <a:gd name="connsiteY30" fmla="*/ 81886 h 452297"/>
              <a:gd name="connsiteX31" fmla="*/ 95534 w 246106"/>
              <a:gd name="connsiteY31" fmla="*/ 102358 h 452297"/>
              <a:gd name="connsiteX32" fmla="*/ 85298 w 246106"/>
              <a:gd name="connsiteY32" fmla="*/ 109182 h 452297"/>
              <a:gd name="connsiteX33" fmla="*/ 71650 w 246106"/>
              <a:gd name="connsiteY33" fmla="*/ 126242 h 452297"/>
              <a:gd name="connsiteX34" fmla="*/ 61415 w 246106"/>
              <a:gd name="connsiteY34" fmla="*/ 160361 h 452297"/>
              <a:gd name="connsiteX35" fmla="*/ 54591 w 246106"/>
              <a:gd name="connsiteY35" fmla="*/ 180833 h 452297"/>
              <a:gd name="connsiteX36" fmla="*/ 47767 w 246106"/>
              <a:gd name="connsiteY36" fmla="*/ 214952 h 452297"/>
              <a:gd name="connsiteX37" fmla="*/ 40943 w 246106"/>
              <a:gd name="connsiteY37" fmla="*/ 242248 h 452297"/>
              <a:gd name="connsiteX38" fmla="*/ 37531 w 246106"/>
              <a:gd name="connsiteY38" fmla="*/ 266131 h 452297"/>
              <a:gd name="connsiteX39" fmla="*/ 34119 w 246106"/>
              <a:gd name="connsiteY39" fmla="*/ 300251 h 452297"/>
              <a:gd name="connsiteX40" fmla="*/ 30707 w 246106"/>
              <a:gd name="connsiteY40" fmla="*/ 313898 h 452297"/>
              <a:gd name="connsiteX41" fmla="*/ 20471 w 246106"/>
              <a:gd name="connsiteY41" fmla="*/ 361666 h 452297"/>
              <a:gd name="connsiteX42" fmla="*/ 13647 w 246106"/>
              <a:gd name="connsiteY42" fmla="*/ 382137 h 452297"/>
              <a:gd name="connsiteX43" fmla="*/ 6824 w 246106"/>
              <a:gd name="connsiteY43" fmla="*/ 412845 h 452297"/>
              <a:gd name="connsiteX44" fmla="*/ 0 w 246106"/>
              <a:gd name="connsiteY44" fmla="*/ 433316 h 452297"/>
              <a:gd name="connsiteX45" fmla="*/ 10235 w 246106"/>
              <a:gd name="connsiteY45" fmla="*/ 440140 h 452297"/>
              <a:gd name="connsiteX46" fmla="*/ 95534 w 246106"/>
              <a:gd name="connsiteY46" fmla="*/ 443552 h 452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246106" h="452297">
                <a:moveTo>
                  <a:pt x="95534" y="443552"/>
                </a:moveTo>
                <a:cubicBezTo>
                  <a:pt x="113731" y="428198"/>
                  <a:pt x="110266" y="379541"/>
                  <a:pt x="119418" y="348018"/>
                </a:cubicBezTo>
                <a:cubicBezTo>
                  <a:pt x="120561" y="344080"/>
                  <a:pt x="124407" y="341450"/>
                  <a:pt x="126241" y="337782"/>
                </a:cubicBezTo>
                <a:cubicBezTo>
                  <a:pt x="127849" y="334565"/>
                  <a:pt x="128045" y="330763"/>
                  <a:pt x="129653" y="327546"/>
                </a:cubicBezTo>
                <a:cubicBezTo>
                  <a:pt x="131487" y="323878"/>
                  <a:pt x="134811" y="321057"/>
                  <a:pt x="136477" y="317310"/>
                </a:cubicBezTo>
                <a:cubicBezTo>
                  <a:pt x="139398" y="310737"/>
                  <a:pt x="139311" y="302824"/>
                  <a:pt x="143301" y="296839"/>
                </a:cubicBezTo>
                <a:cubicBezTo>
                  <a:pt x="162858" y="267504"/>
                  <a:pt x="139411" y="304620"/>
                  <a:pt x="153537" y="276367"/>
                </a:cubicBezTo>
                <a:cubicBezTo>
                  <a:pt x="155371" y="272699"/>
                  <a:pt x="158695" y="269878"/>
                  <a:pt x="160361" y="266131"/>
                </a:cubicBezTo>
                <a:cubicBezTo>
                  <a:pt x="160363" y="266128"/>
                  <a:pt x="168891" y="240543"/>
                  <a:pt x="170597" y="235424"/>
                </a:cubicBezTo>
                <a:cubicBezTo>
                  <a:pt x="171734" y="232012"/>
                  <a:pt x="171017" y="227183"/>
                  <a:pt x="174009" y="225188"/>
                </a:cubicBezTo>
                <a:lnTo>
                  <a:pt x="184244" y="218364"/>
                </a:lnTo>
                <a:lnTo>
                  <a:pt x="194480" y="187657"/>
                </a:lnTo>
                <a:cubicBezTo>
                  <a:pt x="195617" y="184245"/>
                  <a:pt x="195897" y="180414"/>
                  <a:pt x="197892" y="177421"/>
                </a:cubicBezTo>
                <a:cubicBezTo>
                  <a:pt x="200167" y="174009"/>
                  <a:pt x="203051" y="170932"/>
                  <a:pt x="204716" y="167185"/>
                </a:cubicBezTo>
                <a:cubicBezTo>
                  <a:pt x="210122" y="155021"/>
                  <a:pt x="209097" y="145744"/>
                  <a:pt x="218364" y="136478"/>
                </a:cubicBezTo>
                <a:cubicBezTo>
                  <a:pt x="221264" y="133578"/>
                  <a:pt x="225188" y="131929"/>
                  <a:pt x="228600" y="129654"/>
                </a:cubicBezTo>
                <a:cubicBezTo>
                  <a:pt x="230875" y="126242"/>
                  <a:pt x="232222" y="121980"/>
                  <a:pt x="235424" y="119418"/>
                </a:cubicBezTo>
                <a:cubicBezTo>
                  <a:pt x="238232" y="117171"/>
                  <a:pt x="244324" y="119345"/>
                  <a:pt x="245659" y="116006"/>
                </a:cubicBezTo>
                <a:cubicBezTo>
                  <a:pt x="247400" y="111652"/>
                  <a:pt x="243594" y="106850"/>
                  <a:pt x="242247" y="102358"/>
                </a:cubicBezTo>
                <a:cubicBezTo>
                  <a:pt x="240180" y="95468"/>
                  <a:pt x="237698" y="88710"/>
                  <a:pt x="235424" y="81886"/>
                </a:cubicBezTo>
                <a:cubicBezTo>
                  <a:pt x="234287" y="78474"/>
                  <a:pt x="234007" y="74643"/>
                  <a:pt x="232012" y="71651"/>
                </a:cubicBezTo>
                <a:cubicBezTo>
                  <a:pt x="229737" y="68239"/>
                  <a:pt x="226853" y="65162"/>
                  <a:pt x="225188" y="61415"/>
                </a:cubicBezTo>
                <a:cubicBezTo>
                  <a:pt x="222267" y="54842"/>
                  <a:pt x="222354" y="46928"/>
                  <a:pt x="218364" y="40943"/>
                </a:cubicBezTo>
                <a:cubicBezTo>
                  <a:pt x="207550" y="24722"/>
                  <a:pt x="212837" y="34597"/>
                  <a:pt x="204716" y="10236"/>
                </a:cubicBezTo>
                <a:lnTo>
                  <a:pt x="201304" y="0"/>
                </a:lnTo>
                <a:lnTo>
                  <a:pt x="180832" y="13648"/>
                </a:lnTo>
                <a:cubicBezTo>
                  <a:pt x="177420" y="15923"/>
                  <a:pt x="174575" y="19478"/>
                  <a:pt x="170597" y="20472"/>
                </a:cubicBezTo>
                <a:lnTo>
                  <a:pt x="143301" y="27295"/>
                </a:lnTo>
                <a:cubicBezTo>
                  <a:pt x="130189" y="36036"/>
                  <a:pt x="121992" y="37709"/>
                  <a:pt x="116006" y="51179"/>
                </a:cubicBezTo>
                <a:cubicBezTo>
                  <a:pt x="113085" y="57752"/>
                  <a:pt x="111457" y="64827"/>
                  <a:pt x="109182" y="71651"/>
                </a:cubicBezTo>
                <a:lnTo>
                  <a:pt x="105770" y="81886"/>
                </a:lnTo>
                <a:cubicBezTo>
                  <a:pt x="102995" y="90211"/>
                  <a:pt x="102148" y="95744"/>
                  <a:pt x="95534" y="102358"/>
                </a:cubicBezTo>
                <a:cubicBezTo>
                  <a:pt x="92634" y="105258"/>
                  <a:pt x="88710" y="106907"/>
                  <a:pt x="85298" y="109182"/>
                </a:cubicBezTo>
                <a:cubicBezTo>
                  <a:pt x="72855" y="146510"/>
                  <a:pt x="93697" y="90969"/>
                  <a:pt x="71650" y="126242"/>
                </a:cubicBezTo>
                <a:cubicBezTo>
                  <a:pt x="67006" y="133672"/>
                  <a:pt x="64182" y="151137"/>
                  <a:pt x="61415" y="160361"/>
                </a:cubicBezTo>
                <a:cubicBezTo>
                  <a:pt x="59348" y="167251"/>
                  <a:pt x="55774" y="173738"/>
                  <a:pt x="54591" y="180833"/>
                </a:cubicBezTo>
                <a:cubicBezTo>
                  <a:pt x="47905" y="220949"/>
                  <a:pt x="54554" y="184412"/>
                  <a:pt x="47767" y="214952"/>
                </a:cubicBezTo>
                <a:cubicBezTo>
                  <a:pt x="42277" y="239656"/>
                  <a:pt x="47040" y="223957"/>
                  <a:pt x="40943" y="242248"/>
                </a:cubicBezTo>
                <a:cubicBezTo>
                  <a:pt x="39806" y="250209"/>
                  <a:pt x="38471" y="258144"/>
                  <a:pt x="37531" y="266131"/>
                </a:cubicBezTo>
                <a:cubicBezTo>
                  <a:pt x="36195" y="277483"/>
                  <a:pt x="35735" y="288936"/>
                  <a:pt x="34119" y="300251"/>
                </a:cubicBezTo>
                <a:cubicBezTo>
                  <a:pt x="33456" y="304893"/>
                  <a:pt x="31627" y="309300"/>
                  <a:pt x="30707" y="313898"/>
                </a:cubicBezTo>
                <a:cubicBezTo>
                  <a:pt x="26412" y="335372"/>
                  <a:pt x="28080" y="338841"/>
                  <a:pt x="20471" y="361666"/>
                </a:cubicBezTo>
                <a:cubicBezTo>
                  <a:pt x="18196" y="368490"/>
                  <a:pt x="15058" y="375084"/>
                  <a:pt x="13647" y="382137"/>
                </a:cubicBezTo>
                <a:cubicBezTo>
                  <a:pt x="11702" y="391862"/>
                  <a:pt x="9711" y="403220"/>
                  <a:pt x="6824" y="412845"/>
                </a:cubicBezTo>
                <a:cubicBezTo>
                  <a:pt x="4757" y="419735"/>
                  <a:pt x="0" y="433316"/>
                  <a:pt x="0" y="433316"/>
                </a:cubicBezTo>
                <a:cubicBezTo>
                  <a:pt x="3412" y="435591"/>
                  <a:pt x="6488" y="438475"/>
                  <a:pt x="10235" y="440140"/>
                </a:cubicBezTo>
                <a:cubicBezTo>
                  <a:pt x="36108" y="451639"/>
                  <a:pt x="77337" y="458906"/>
                  <a:pt x="95534" y="443552"/>
                </a:cubicBez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26912579-DA1C-4D3D-9AB0-D6466F312EC4}"/>
              </a:ext>
            </a:extLst>
          </p:cNvPr>
          <p:cNvSpPr/>
          <p:nvPr/>
        </p:nvSpPr>
        <p:spPr>
          <a:xfrm>
            <a:off x="3957851" y="3893024"/>
            <a:ext cx="119965" cy="408358"/>
          </a:xfrm>
          <a:custGeom>
            <a:avLst/>
            <a:gdLst>
              <a:gd name="connsiteX0" fmla="*/ 116006 w 119965"/>
              <a:gd name="connsiteY0" fmla="*/ 402609 h 408358"/>
              <a:gd name="connsiteX1" fmla="*/ 102358 w 119965"/>
              <a:gd name="connsiteY1" fmla="*/ 307075 h 408358"/>
              <a:gd name="connsiteX2" fmla="*/ 109182 w 119965"/>
              <a:gd name="connsiteY2" fmla="*/ 146713 h 408358"/>
              <a:gd name="connsiteX3" fmla="*/ 95534 w 119965"/>
              <a:gd name="connsiteY3" fmla="*/ 75063 h 408358"/>
              <a:gd name="connsiteX4" fmla="*/ 78474 w 119965"/>
              <a:gd name="connsiteY4" fmla="*/ 61415 h 408358"/>
              <a:gd name="connsiteX5" fmla="*/ 61415 w 119965"/>
              <a:gd name="connsiteY5" fmla="*/ 30707 h 408358"/>
              <a:gd name="connsiteX6" fmla="*/ 51179 w 119965"/>
              <a:gd name="connsiteY6" fmla="*/ 23883 h 408358"/>
              <a:gd name="connsiteX7" fmla="*/ 47767 w 119965"/>
              <a:gd name="connsiteY7" fmla="*/ 13648 h 408358"/>
              <a:gd name="connsiteX8" fmla="*/ 27295 w 119965"/>
              <a:gd name="connsiteY8" fmla="*/ 0 h 408358"/>
              <a:gd name="connsiteX9" fmla="*/ 20471 w 119965"/>
              <a:gd name="connsiteY9" fmla="*/ 64827 h 408358"/>
              <a:gd name="connsiteX10" fmla="*/ 40943 w 119965"/>
              <a:gd name="connsiteY10" fmla="*/ 78475 h 408358"/>
              <a:gd name="connsiteX11" fmla="*/ 44355 w 119965"/>
              <a:gd name="connsiteY11" fmla="*/ 156949 h 408358"/>
              <a:gd name="connsiteX12" fmla="*/ 34119 w 119965"/>
              <a:gd name="connsiteY12" fmla="*/ 163773 h 408358"/>
              <a:gd name="connsiteX13" fmla="*/ 23883 w 119965"/>
              <a:gd name="connsiteY13" fmla="*/ 204716 h 408358"/>
              <a:gd name="connsiteX14" fmla="*/ 20471 w 119965"/>
              <a:gd name="connsiteY14" fmla="*/ 214952 h 408358"/>
              <a:gd name="connsiteX15" fmla="*/ 17059 w 119965"/>
              <a:gd name="connsiteY15" fmla="*/ 225188 h 408358"/>
              <a:gd name="connsiteX16" fmla="*/ 6824 w 119965"/>
              <a:gd name="connsiteY16" fmla="*/ 266131 h 408358"/>
              <a:gd name="connsiteX17" fmla="*/ 0 w 119965"/>
              <a:gd name="connsiteY17" fmla="*/ 276367 h 408358"/>
              <a:gd name="connsiteX18" fmla="*/ 6824 w 119965"/>
              <a:gd name="connsiteY18" fmla="*/ 327546 h 408358"/>
              <a:gd name="connsiteX19" fmla="*/ 10236 w 119965"/>
              <a:gd name="connsiteY19" fmla="*/ 375313 h 408358"/>
              <a:gd name="connsiteX20" fmla="*/ 17059 w 119965"/>
              <a:gd name="connsiteY20" fmla="*/ 385549 h 408358"/>
              <a:gd name="connsiteX21" fmla="*/ 20471 w 119965"/>
              <a:gd name="connsiteY21" fmla="*/ 395785 h 408358"/>
              <a:gd name="connsiteX22" fmla="*/ 116006 w 119965"/>
              <a:gd name="connsiteY22" fmla="*/ 402609 h 408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19965" h="408358">
                <a:moveTo>
                  <a:pt x="116006" y="402609"/>
                </a:moveTo>
                <a:cubicBezTo>
                  <a:pt x="129654" y="387824"/>
                  <a:pt x="103755" y="339213"/>
                  <a:pt x="102358" y="307075"/>
                </a:cubicBezTo>
                <a:cubicBezTo>
                  <a:pt x="98036" y="207682"/>
                  <a:pt x="99274" y="206162"/>
                  <a:pt x="109182" y="146713"/>
                </a:cubicBezTo>
                <a:cubicBezTo>
                  <a:pt x="104251" y="57953"/>
                  <a:pt x="120563" y="105097"/>
                  <a:pt x="95534" y="75063"/>
                </a:cubicBezTo>
                <a:cubicBezTo>
                  <a:pt x="83661" y="60817"/>
                  <a:pt x="95278" y="67016"/>
                  <a:pt x="78474" y="61415"/>
                </a:cubicBezTo>
                <a:cubicBezTo>
                  <a:pt x="74919" y="50749"/>
                  <a:pt x="71470" y="37410"/>
                  <a:pt x="61415" y="30707"/>
                </a:cubicBezTo>
                <a:lnTo>
                  <a:pt x="51179" y="23883"/>
                </a:lnTo>
                <a:cubicBezTo>
                  <a:pt x="50042" y="20471"/>
                  <a:pt x="50310" y="16191"/>
                  <a:pt x="47767" y="13648"/>
                </a:cubicBezTo>
                <a:cubicBezTo>
                  <a:pt x="41968" y="7849"/>
                  <a:pt x="27295" y="0"/>
                  <a:pt x="27295" y="0"/>
                </a:cubicBezTo>
                <a:cubicBezTo>
                  <a:pt x="316" y="8993"/>
                  <a:pt x="1424" y="4966"/>
                  <a:pt x="20471" y="64827"/>
                </a:cubicBezTo>
                <a:cubicBezTo>
                  <a:pt x="22958" y="72642"/>
                  <a:pt x="40943" y="78475"/>
                  <a:pt x="40943" y="78475"/>
                </a:cubicBezTo>
                <a:cubicBezTo>
                  <a:pt x="59052" y="105636"/>
                  <a:pt x="55464" y="95852"/>
                  <a:pt x="44355" y="156949"/>
                </a:cubicBezTo>
                <a:cubicBezTo>
                  <a:pt x="43621" y="160984"/>
                  <a:pt x="37531" y="161498"/>
                  <a:pt x="34119" y="163773"/>
                </a:cubicBezTo>
                <a:cubicBezTo>
                  <a:pt x="29524" y="191341"/>
                  <a:pt x="32895" y="177681"/>
                  <a:pt x="23883" y="204716"/>
                </a:cubicBezTo>
                <a:lnTo>
                  <a:pt x="20471" y="214952"/>
                </a:lnTo>
                <a:lnTo>
                  <a:pt x="17059" y="225188"/>
                </a:lnTo>
                <a:cubicBezTo>
                  <a:pt x="15354" y="235423"/>
                  <a:pt x="12833" y="257117"/>
                  <a:pt x="6824" y="266131"/>
                </a:cubicBezTo>
                <a:lnTo>
                  <a:pt x="0" y="276367"/>
                </a:lnTo>
                <a:cubicBezTo>
                  <a:pt x="3830" y="299346"/>
                  <a:pt x="4546" y="301353"/>
                  <a:pt x="6824" y="327546"/>
                </a:cubicBezTo>
                <a:cubicBezTo>
                  <a:pt x="8207" y="343449"/>
                  <a:pt x="7462" y="359593"/>
                  <a:pt x="10236" y="375313"/>
                </a:cubicBezTo>
                <a:cubicBezTo>
                  <a:pt x="10949" y="379351"/>
                  <a:pt x="15225" y="381881"/>
                  <a:pt x="17059" y="385549"/>
                </a:cubicBezTo>
                <a:cubicBezTo>
                  <a:pt x="18667" y="388766"/>
                  <a:pt x="16938" y="395112"/>
                  <a:pt x="20471" y="395785"/>
                </a:cubicBezTo>
                <a:cubicBezTo>
                  <a:pt x="39576" y="399424"/>
                  <a:pt x="102358" y="417394"/>
                  <a:pt x="116006" y="402609"/>
                </a:cubicBez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508F9B0-D46E-4A25-8A8B-241CB797B218}"/>
              </a:ext>
            </a:extLst>
          </p:cNvPr>
          <p:cNvSpPr/>
          <p:nvPr/>
        </p:nvSpPr>
        <p:spPr>
          <a:xfrm rot="712649">
            <a:off x="6328904" y="3035801"/>
            <a:ext cx="45719" cy="469449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956CD1A6-95F2-4DCF-B62F-AA674726A971}"/>
              </a:ext>
            </a:extLst>
          </p:cNvPr>
          <p:cNvSpPr/>
          <p:nvPr/>
        </p:nvSpPr>
        <p:spPr>
          <a:xfrm>
            <a:off x="6256049" y="2326602"/>
            <a:ext cx="646115" cy="617838"/>
          </a:xfrm>
          <a:custGeom>
            <a:avLst/>
            <a:gdLst>
              <a:gd name="connsiteX0" fmla="*/ 0 w 646115"/>
              <a:gd name="connsiteY0" fmla="*/ 617838 h 617838"/>
              <a:gd name="connsiteX1" fmla="*/ 112976 w 646115"/>
              <a:gd name="connsiteY1" fmla="*/ 434252 h 617838"/>
              <a:gd name="connsiteX2" fmla="*/ 557820 w 646115"/>
              <a:gd name="connsiteY2" fmla="*/ 254196 h 617838"/>
              <a:gd name="connsiteX3" fmla="*/ 646082 w 646115"/>
              <a:gd name="connsiteY3" fmla="*/ 0 h 617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6115" h="617838">
                <a:moveTo>
                  <a:pt x="0" y="617838"/>
                </a:moveTo>
                <a:cubicBezTo>
                  <a:pt x="10003" y="556348"/>
                  <a:pt x="20006" y="494859"/>
                  <a:pt x="112976" y="434252"/>
                </a:cubicBezTo>
                <a:cubicBezTo>
                  <a:pt x="205946" y="373645"/>
                  <a:pt x="468969" y="326571"/>
                  <a:pt x="557820" y="254196"/>
                </a:cubicBezTo>
                <a:cubicBezTo>
                  <a:pt x="646671" y="181821"/>
                  <a:pt x="646376" y="90910"/>
                  <a:pt x="646082" y="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B1450D74-C759-420C-92A7-51B101762940}"/>
              </a:ext>
            </a:extLst>
          </p:cNvPr>
          <p:cNvSpPr/>
          <p:nvPr/>
        </p:nvSpPr>
        <p:spPr>
          <a:xfrm>
            <a:off x="4999191" y="3417526"/>
            <a:ext cx="1205018" cy="451904"/>
          </a:xfrm>
          <a:custGeom>
            <a:avLst/>
            <a:gdLst>
              <a:gd name="connsiteX0" fmla="*/ 1161535 w 1205018"/>
              <a:gd name="connsiteY0" fmla="*/ 0 h 451904"/>
              <a:gd name="connsiteX1" fmla="*/ 1112108 w 1205018"/>
              <a:gd name="connsiteY1" fmla="*/ 236543 h 451904"/>
              <a:gd name="connsiteX2" fmla="*/ 335397 w 1205018"/>
              <a:gd name="connsiteY2" fmla="*/ 254196 h 451904"/>
              <a:gd name="connsiteX3" fmla="*/ 0 w 1205018"/>
              <a:gd name="connsiteY3" fmla="*/ 451904 h 4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5018" h="451904">
                <a:moveTo>
                  <a:pt x="1161535" y="0"/>
                </a:moveTo>
                <a:cubicBezTo>
                  <a:pt x="1205666" y="97088"/>
                  <a:pt x="1249798" y="194177"/>
                  <a:pt x="1112108" y="236543"/>
                </a:cubicBezTo>
                <a:cubicBezTo>
                  <a:pt x="974418" y="278909"/>
                  <a:pt x="520748" y="218303"/>
                  <a:pt x="335397" y="254196"/>
                </a:cubicBezTo>
                <a:cubicBezTo>
                  <a:pt x="150046" y="290090"/>
                  <a:pt x="75023" y="370997"/>
                  <a:pt x="0" y="451904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692BD9D8-9148-4C28-926C-CF92571A7C8E}"/>
              </a:ext>
            </a:extLst>
          </p:cNvPr>
          <p:cNvSpPr/>
          <p:nvPr/>
        </p:nvSpPr>
        <p:spPr>
          <a:xfrm>
            <a:off x="5666684" y="2726716"/>
            <a:ext cx="589365" cy="221253"/>
          </a:xfrm>
          <a:custGeom>
            <a:avLst/>
            <a:gdLst>
              <a:gd name="connsiteX0" fmla="*/ 24485 w 589365"/>
              <a:gd name="connsiteY0" fmla="*/ 76503 h 221253"/>
              <a:gd name="connsiteX1" fmla="*/ 28016 w 589365"/>
              <a:gd name="connsiteY1" fmla="*/ 2362 h 221253"/>
              <a:gd name="connsiteX2" fmla="*/ 306925 w 589365"/>
              <a:gd name="connsiteY2" fmla="*/ 37667 h 221253"/>
              <a:gd name="connsiteX3" fmla="*/ 589365 w 589365"/>
              <a:gd name="connsiteY3" fmla="*/ 221253 h 221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9365" h="221253">
                <a:moveTo>
                  <a:pt x="24485" y="76503"/>
                </a:moveTo>
                <a:cubicBezTo>
                  <a:pt x="2714" y="42669"/>
                  <a:pt x="-19057" y="8835"/>
                  <a:pt x="28016" y="2362"/>
                </a:cubicBezTo>
                <a:cubicBezTo>
                  <a:pt x="75089" y="-4111"/>
                  <a:pt x="213367" y="1185"/>
                  <a:pt x="306925" y="37667"/>
                </a:cubicBezTo>
                <a:cubicBezTo>
                  <a:pt x="400483" y="74149"/>
                  <a:pt x="494924" y="147701"/>
                  <a:pt x="589365" y="221253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853D279-B02A-463A-ACA9-B70CD11BD952}"/>
              </a:ext>
            </a:extLst>
          </p:cNvPr>
          <p:cNvSpPr/>
          <p:nvPr/>
        </p:nvSpPr>
        <p:spPr>
          <a:xfrm>
            <a:off x="4829921" y="3698200"/>
            <a:ext cx="476423" cy="210066"/>
          </a:xfrm>
          <a:custGeom>
            <a:avLst/>
            <a:gdLst>
              <a:gd name="connsiteX0" fmla="*/ 17458 w 476423"/>
              <a:gd name="connsiteY0" fmla="*/ 210066 h 210066"/>
              <a:gd name="connsiteX1" fmla="*/ 24519 w 476423"/>
              <a:gd name="connsiteY1" fmla="*/ 79437 h 210066"/>
              <a:gd name="connsiteX2" fmla="*/ 254002 w 476423"/>
              <a:gd name="connsiteY2" fmla="*/ 1766 h 210066"/>
              <a:gd name="connsiteX3" fmla="*/ 476423 w 476423"/>
              <a:gd name="connsiteY3" fmla="*/ 153578 h 210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423" h="210066">
                <a:moveTo>
                  <a:pt x="17458" y="210066"/>
                </a:moveTo>
                <a:cubicBezTo>
                  <a:pt x="1276" y="162110"/>
                  <a:pt x="-14905" y="114154"/>
                  <a:pt x="24519" y="79437"/>
                </a:cubicBezTo>
                <a:cubicBezTo>
                  <a:pt x="63943" y="44720"/>
                  <a:pt x="178685" y="-10591"/>
                  <a:pt x="254002" y="1766"/>
                </a:cubicBezTo>
                <a:cubicBezTo>
                  <a:pt x="329319" y="14123"/>
                  <a:pt x="402871" y="83850"/>
                  <a:pt x="476423" y="153578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ylinder 13">
            <a:extLst>
              <a:ext uri="{FF2B5EF4-FFF2-40B4-BE49-F238E27FC236}">
                <a16:creationId xmlns:a16="http://schemas.microsoft.com/office/drawing/2014/main" id="{8E17C3D4-E249-4257-BA91-CD02AC06B3DB}"/>
              </a:ext>
            </a:extLst>
          </p:cNvPr>
          <p:cNvSpPr/>
          <p:nvPr/>
        </p:nvSpPr>
        <p:spPr>
          <a:xfrm>
            <a:off x="5398151" y="5380074"/>
            <a:ext cx="130779" cy="1477926"/>
          </a:xfrm>
          <a:prstGeom prst="can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5FF6DA35-3504-451E-B9BC-5793E137C91F}"/>
              </a:ext>
            </a:extLst>
          </p:cNvPr>
          <p:cNvSpPr/>
          <p:nvPr/>
        </p:nvSpPr>
        <p:spPr>
          <a:xfrm>
            <a:off x="4368771" y="4183029"/>
            <a:ext cx="1158274" cy="1228008"/>
          </a:xfrm>
          <a:custGeom>
            <a:avLst/>
            <a:gdLst>
              <a:gd name="connsiteX0" fmla="*/ 175701 w 1158274"/>
              <a:gd name="connsiteY0" fmla="*/ 87520 h 1228008"/>
              <a:gd name="connsiteX1" fmla="*/ 90290 w 1158274"/>
              <a:gd name="connsiteY1" fmla="*/ 92545 h 1228008"/>
              <a:gd name="connsiteX2" fmla="*/ 70193 w 1158274"/>
              <a:gd name="connsiteY2" fmla="*/ 1037090 h 1228008"/>
              <a:gd name="connsiteX3" fmla="*/ 1054931 w 1158274"/>
              <a:gd name="connsiteY3" fmla="*/ 780857 h 1228008"/>
              <a:gd name="connsiteX4" fmla="*/ 1080052 w 1158274"/>
              <a:gd name="connsiteY4" fmla="*/ 1228008 h 1228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8274" h="1228008">
                <a:moveTo>
                  <a:pt x="175701" y="87520"/>
                </a:moveTo>
                <a:cubicBezTo>
                  <a:pt x="141788" y="10901"/>
                  <a:pt x="107875" y="-65717"/>
                  <a:pt x="90290" y="92545"/>
                </a:cubicBezTo>
                <a:cubicBezTo>
                  <a:pt x="72705" y="250807"/>
                  <a:pt x="-90580" y="922371"/>
                  <a:pt x="70193" y="1037090"/>
                </a:cubicBezTo>
                <a:cubicBezTo>
                  <a:pt x="230966" y="1151809"/>
                  <a:pt x="886621" y="749037"/>
                  <a:pt x="1054931" y="780857"/>
                </a:cubicBezTo>
                <a:cubicBezTo>
                  <a:pt x="1223241" y="812677"/>
                  <a:pt x="1151646" y="1020342"/>
                  <a:pt x="1080052" y="1228008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2BB4035E-6EE3-49F5-BE8E-92891EB1BCE7}"/>
              </a:ext>
            </a:extLst>
          </p:cNvPr>
          <p:cNvSpPr/>
          <p:nvPr/>
        </p:nvSpPr>
        <p:spPr>
          <a:xfrm>
            <a:off x="4304725" y="4173259"/>
            <a:ext cx="1269945" cy="1232754"/>
          </a:xfrm>
          <a:custGeom>
            <a:avLst/>
            <a:gdLst>
              <a:gd name="connsiteX0" fmla="*/ 244562 w 1327698"/>
              <a:gd name="connsiteY0" fmla="*/ 107339 h 1232754"/>
              <a:gd name="connsiteX1" fmla="*/ 179247 w 1327698"/>
              <a:gd name="connsiteY1" fmla="*/ 102315 h 1232754"/>
              <a:gd name="connsiteX2" fmla="*/ 58667 w 1327698"/>
              <a:gd name="connsiteY2" fmla="*/ 1182512 h 1232754"/>
              <a:gd name="connsiteX3" fmla="*/ 1219252 w 1327698"/>
              <a:gd name="connsiteY3" fmla="*/ 805699 h 1232754"/>
              <a:gd name="connsiteX4" fmla="*/ 1209203 w 1327698"/>
              <a:gd name="connsiteY4" fmla="*/ 1232754 h 1232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7698" h="1232754">
                <a:moveTo>
                  <a:pt x="244562" y="107339"/>
                </a:moveTo>
                <a:cubicBezTo>
                  <a:pt x="227396" y="15229"/>
                  <a:pt x="210230" y="-76881"/>
                  <a:pt x="179247" y="102315"/>
                </a:cubicBezTo>
                <a:cubicBezTo>
                  <a:pt x="148264" y="281511"/>
                  <a:pt x="-114667" y="1065281"/>
                  <a:pt x="58667" y="1182512"/>
                </a:cubicBezTo>
                <a:cubicBezTo>
                  <a:pt x="232001" y="1299743"/>
                  <a:pt x="1027496" y="797325"/>
                  <a:pt x="1219252" y="805699"/>
                </a:cubicBezTo>
                <a:cubicBezTo>
                  <a:pt x="1411008" y="814073"/>
                  <a:pt x="1310105" y="1023413"/>
                  <a:pt x="1209203" y="1232754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000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1E43105D-6521-4497-A508-0D743D0D8F31}"/>
              </a:ext>
            </a:extLst>
          </p:cNvPr>
          <p:cNvSpPr/>
          <p:nvPr/>
        </p:nvSpPr>
        <p:spPr>
          <a:xfrm>
            <a:off x="4336967" y="4256751"/>
            <a:ext cx="1193352" cy="1149262"/>
          </a:xfrm>
          <a:custGeom>
            <a:avLst/>
            <a:gdLst>
              <a:gd name="connsiteX0" fmla="*/ 179767 w 1193352"/>
              <a:gd name="connsiteY0" fmla="*/ 28871 h 1149262"/>
              <a:gd name="connsiteX1" fmla="*/ 129525 w 1193352"/>
              <a:gd name="connsiteY1" fmla="*/ 43944 h 1149262"/>
              <a:gd name="connsiteX2" fmla="*/ 49138 w 1193352"/>
              <a:gd name="connsiteY2" fmla="*/ 445878 h 1149262"/>
              <a:gd name="connsiteX3" fmla="*/ 3921 w 1193352"/>
              <a:gd name="connsiteY3" fmla="*/ 938247 h 1149262"/>
              <a:gd name="connsiteX4" fmla="*/ 149622 w 1193352"/>
              <a:gd name="connsiteY4" fmla="*/ 1043754 h 1149262"/>
              <a:gd name="connsiteX5" fmla="*/ 556580 w 1193352"/>
              <a:gd name="connsiteY5" fmla="*/ 933223 h 1149262"/>
              <a:gd name="connsiteX6" fmla="*/ 1144409 w 1193352"/>
              <a:gd name="connsiteY6" fmla="*/ 707135 h 1149262"/>
              <a:gd name="connsiteX7" fmla="*/ 1119288 w 1193352"/>
              <a:gd name="connsiteY7" fmla="*/ 1149262 h 114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93352" h="1149262">
                <a:moveTo>
                  <a:pt x="179767" y="28871"/>
                </a:moveTo>
                <a:cubicBezTo>
                  <a:pt x="165531" y="1657"/>
                  <a:pt x="151296" y="-25557"/>
                  <a:pt x="129525" y="43944"/>
                </a:cubicBezTo>
                <a:cubicBezTo>
                  <a:pt x="107754" y="113445"/>
                  <a:pt x="70072" y="296827"/>
                  <a:pt x="49138" y="445878"/>
                </a:cubicBezTo>
                <a:cubicBezTo>
                  <a:pt x="28204" y="594929"/>
                  <a:pt x="-12826" y="838601"/>
                  <a:pt x="3921" y="938247"/>
                </a:cubicBezTo>
                <a:cubicBezTo>
                  <a:pt x="20668" y="1037893"/>
                  <a:pt x="57512" y="1044591"/>
                  <a:pt x="149622" y="1043754"/>
                </a:cubicBezTo>
                <a:cubicBezTo>
                  <a:pt x="241732" y="1042917"/>
                  <a:pt x="390782" y="989326"/>
                  <a:pt x="556580" y="933223"/>
                </a:cubicBezTo>
                <a:cubicBezTo>
                  <a:pt x="722378" y="877120"/>
                  <a:pt x="1050624" y="671129"/>
                  <a:pt x="1144409" y="707135"/>
                </a:cubicBezTo>
                <a:cubicBezTo>
                  <a:pt x="1238194" y="743142"/>
                  <a:pt x="1178741" y="946202"/>
                  <a:pt x="1119288" y="1149262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descr="A close up of a sign&#10;&#10;Description automatically generated">
            <a:extLst>
              <a:ext uri="{FF2B5EF4-FFF2-40B4-BE49-F238E27FC236}">
                <a16:creationId xmlns:a16="http://schemas.microsoft.com/office/drawing/2014/main" id="{E7310121-EA60-4A91-BF5A-5B66B9FBB7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293" y="4965789"/>
            <a:ext cx="1752600" cy="1857375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84C065F6-4F41-4956-8A68-1A672B2507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3657" y="733288"/>
            <a:ext cx="3010988" cy="1325563"/>
          </a:xfrm>
        </p:spPr>
        <p:txBody>
          <a:bodyPr>
            <a:normAutofit fontScale="90000"/>
          </a:bodyPr>
          <a:lstStyle/>
          <a:p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Insulate and Isolate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B2C619D4-A296-46FD-856E-ECBC19578C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17332" y="4339557"/>
            <a:ext cx="3809001" cy="900157"/>
          </a:xfrm>
        </p:spPr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Practical Scenario</a:t>
            </a:r>
          </a:p>
        </p:txBody>
      </p:sp>
    </p:spTree>
    <p:extLst>
      <p:ext uri="{BB962C8B-B14F-4D97-AF65-F5344CB8AC3E}">
        <p14:creationId xmlns:p14="http://schemas.microsoft.com/office/powerpoint/2010/main" val="24016678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18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F80E66-F8C2-48F8-B7C3-241FEBFF9B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25" y="258442"/>
            <a:ext cx="5007483" cy="2141858"/>
          </a:xfrm>
        </p:spPr>
        <p:txBody>
          <a:bodyPr>
            <a:normAutofit/>
          </a:bodyPr>
          <a:lstStyle/>
          <a:p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Proper Insulate &amp; Isolate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C1DBDB0A-0F42-4219-A394-3DAB1E437C2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59255065"/>
              </p:ext>
            </p:extLst>
          </p:nvPr>
        </p:nvGraphicFramePr>
        <p:xfrm>
          <a:off x="6257925" y="46264"/>
          <a:ext cx="5803773" cy="55530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8CC467B0-260B-4BBC-9987-4EBFDB16DEC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293" y="4991916"/>
            <a:ext cx="1752600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4708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8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62A26E1-4552-4F56-8BD9-04A53BDC9FEB}"/>
              </a:ext>
            </a:extLst>
          </p:cNvPr>
          <p:cNvSpPr/>
          <p:nvPr/>
        </p:nvSpPr>
        <p:spPr>
          <a:xfrm rot="413584">
            <a:off x="2906973" y="4254689"/>
            <a:ext cx="112594" cy="68239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B1AAC795-26A9-4660-BD9D-C69D45FA8850}"/>
              </a:ext>
            </a:extLst>
          </p:cNvPr>
          <p:cNvSpPr/>
          <p:nvPr/>
        </p:nvSpPr>
        <p:spPr>
          <a:xfrm>
            <a:off x="2920621" y="3865728"/>
            <a:ext cx="232339" cy="401387"/>
          </a:xfrm>
          <a:custGeom>
            <a:avLst/>
            <a:gdLst>
              <a:gd name="connsiteX0" fmla="*/ 112594 w 232339"/>
              <a:gd name="connsiteY0" fmla="*/ 395785 h 401387"/>
              <a:gd name="connsiteX1" fmla="*/ 146713 w 232339"/>
              <a:gd name="connsiteY1" fmla="*/ 300251 h 401387"/>
              <a:gd name="connsiteX2" fmla="*/ 160361 w 232339"/>
              <a:gd name="connsiteY2" fmla="*/ 279779 h 401387"/>
              <a:gd name="connsiteX3" fmla="*/ 163773 w 232339"/>
              <a:gd name="connsiteY3" fmla="*/ 266132 h 401387"/>
              <a:gd name="connsiteX4" fmla="*/ 174009 w 232339"/>
              <a:gd name="connsiteY4" fmla="*/ 235424 h 401387"/>
              <a:gd name="connsiteX5" fmla="*/ 177421 w 232339"/>
              <a:gd name="connsiteY5" fmla="*/ 225188 h 401387"/>
              <a:gd name="connsiteX6" fmla="*/ 180833 w 232339"/>
              <a:gd name="connsiteY6" fmla="*/ 214953 h 401387"/>
              <a:gd name="connsiteX7" fmla="*/ 191069 w 232339"/>
              <a:gd name="connsiteY7" fmla="*/ 208129 h 401387"/>
              <a:gd name="connsiteX8" fmla="*/ 201304 w 232339"/>
              <a:gd name="connsiteY8" fmla="*/ 187657 h 401387"/>
              <a:gd name="connsiteX9" fmla="*/ 208128 w 232339"/>
              <a:gd name="connsiteY9" fmla="*/ 167185 h 401387"/>
              <a:gd name="connsiteX10" fmla="*/ 211540 w 232339"/>
              <a:gd name="connsiteY10" fmla="*/ 156950 h 401387"/>
              <a:gd name="connsiteX11" fmla="*/ 221776 w 232339"/>
              <a:gd name="connsiteY11" fmla="*/ 150126 h 401387"/>
              <a:gd name="connsiteX12" fmla="*/ 228600 w 232339"/>
              <a:gd name="connsiteY12" fmla="*/ 139890 h 401387"/>
              <a:gd name="connsiteX13" fmla="*/ 232012 w 232339"/>
              <a:gd name="connsiteY13" fmla="*/ 129654 h 401387"/>
              <a:gd name="connsiteX14" fmla="*/ 225188 w 232339"/>
              <a:gd name="connsiteY14" fmla="*/ 34120 h 401387"/>
              <a:gd name="connsiteX15" fmla="*/ 218364 w 232339"/>
              <a:gd name="connsiteY15" fmla="*/ 13648 h 401387"/>
              <a:gd name="connsiteX16" fmla="*/ 214952 w 232339"/>
              <a:gd name="connsiteY16" fmla="*/ 3412 h 401387"/>
              <a:gd name="connsiteX17" fmla="*/ 204716 w 232339"/>
              <a:gd name="connsiteY17" fmla="*/ 0 h 401387"/>
              <a:gd name="connsiteX18" fmla="*/ 191069 w 232339"/>
              <a:gd name="connsiteY18" fmla="*/ 3412 h 401387"/>
              <a:gd name="connsiteX19" fmla="*/ 160361 w 232339"/>
              <a:gd name="connsiteY19" fmla="*/ 13648 h 401387"/>
              <a:gd name="connsiteX20" fmla="*/ 150125 w 232339"/>
              <a:gd name="connsiteY20" fmla="*/ 17060 h 401387"/>
              <a:gd name="connsiteX21" fmla="*/ 139889 w 232339"/>
              <a:gd name="connsiteY21" fmla="*/ 20472 h 401387"/>
              <a:gd name="connsiteX22" fmla="*/ 133066 w 232339"/>
              <a:gd name="connsiteY22" fmla="*/ 30708 h 401387"/>
              <a:gd name="connsiteX23" fmla="*/ 122830 w 232339"/>
              <a:gd name="connsiteY23" fmla="*/ 37532 h 401387"/>
              <a:gd name="connsiteX24" fmla="*/ 112594 w 232339"/>
              <a:gd name="connsiteY24" fmla="*/ 47768 h 401387"/>
              <a:gd name="connsiteX25" fmla="*/ 98946 w 232339"/>
              <a:gd name="connsiteY25" fmla="*/ 78475 h 401387"/>
              <a:gd name="connsiteX26" fmla="*/ 88710 w 232339"/>
              <a:gd name="connsiteY26" fmla="*/ 85299 h 401387"/>
              <a:gd name="connsiteX27" fmla="*/ 81886 w 232339"/>
              <a:gd name="connsiteY27" fmla="*/ 95535 h 401387"/>
              <a:gd name="connsiteX28" fmla="*/ 78475 w 232339"/>
              <a:gd name="connsiteY28" fmla="*/ 109182 h 401387"/>
              <a:gd name="connsiteX29" fmla="*/ 71651 w 232339"/>
              <a:gd name="connsiteY29" fmla="*/ 129654 h 401387"/>
              <a:gd name="connsiteX30" fmla="*/ 68239 w 232339"/>
              <a:gd name="connsiteY30" fmla="*/ 139890 h 401387"/>
              <a:gd name="connsiteX31" fmla="*/ 58003 w 232339"/>
              <a:gd name="connsiteY31" fmla="*/ 150126 h 401387"/>
              <a:gd name="connsiteX32" fmla="*/ 51179 w 232339"/>
              <a:gd name="connsiteY32" fmla="*/ 170597 h 401387"/>
              <a:gd name="connsiteX33" fmla="*/ 40943 w 232339"/>
              <a:gd name="connsiteY33" fmla="*/ 191069 h 401387"/>
              <a:gd name="connsiteX34" fmla="*/ 27295 w 232339"/>
              <a:gd name="connsiteY34" fmla="*/ 242248 h 401387"/>
              <a:gd name="connsiteX35" fmla="*/ 17060 w 232339"/>
              <a:gd name="connsiteY35" fmla="*/ 249072 h 401387"/>
              <a:gd name="connsiteX36" fmla="*/ 13648 w 232339"/>
              <a:gd name="connsiteY36" fmla="*/ 259308 h 401387"/>
              <a:gd name="connsiteX37" fmla="*/ 0 w 232339"/>
              <a:gd name="connsiteY37" fmla="*/ 279779 h 401387"/>
              <a:gd name="connsiteX38" fmla="*/ 3412 w 232339"/>
              <a:gd name="connsiteY38" fmla="*/ 330959 h 401387"/>
              <a:gd name="connsiteX39" fmla="*/ 6824 w 232339"/>
              <a:gd name="connsiteY39" fmla="*/ 371902 h 401387"/>
              <a:gd name="connsiteX40" fmla="*/ 58003 w 232339"/>
              <a:gd name="connsiteY40" fmla="*/ 375314 h 401387"/>
              <a:gd name="connsiteX41" fmla="*/ 78475 w 232339"/>
              <a:gd name="connsiteY41" fmla="*/ 382138 h 401387"/>
              <a:gd name="connsiteX42" fmla="*/ 88710 w 232339"/>
              <a:gd name="connsiteY42" fmla="*/ 385550 h 401387"/>
              <a:gd name="connsiteX43" fmla="*/ 112594 w 232339"/>
              <a:gd name="connsiteY43" fmla="*/ 395785 h 401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32339" h="401387">
                <a:moveTo>
                  <a:pt x="112594" y="395785"/>
                </a:moveTo>
                <a:cubicBezTo>
                  <a:pt x="122261" y="381568"/>
                  <a:pt x="133838" y="331519"/>
                  <a:pt x="146713" y="300251"/>
                </a:cubicBezTo>
                <a:cubicBezTo>
                  <a:pt x="149836" y="292667"/>
                  <a:pt x="160361" y="279779"/>
                  <a:pt x="160361" y="279779"/>
                </a:cubicBezTo>
                <a:cubicBezTo>
                  <a:pt x="161498" y="275230"/>
                  <a:pt x="162426" y="270623"/>
                  <a:pt x="163773" y="266132"/>
                </a:cubicBezTo>
                <a:lnTo>
                  <a:pt x="174009" y="235424"/>
                </a:lnTo>
                <a:lnTo>
                  <a:pt x="177421" y="225188"/>
                </a:lnTo>
                <a:cubicBezTo>
                  <a:pt x="178558" y="221776"/>
                  <a:pt x="177841" y="216948"/>
                  <a:pt x="180833" y="214953"/>
                </a:cubicBezTo>
                <a:lnTo>
                  <a:pt x="191069" y="208129"/>
                </a:lnTo>
                <a:cubicBezTo>
                  <a:pt x="203502" y="170819"/>
                  <a:pt x="183676" y="227319"/>
                  <a:pt x="201304" y="187657"/>
                </a:cubicBezTo>
                <a:cubicBezTo>
                  <a:pt x="204225" y="181084"/>
                  <a:pt x="205853" y="174009"/>
                  <a:pt x="208128" y="167185"/>
                </a:cubicBezTo>
                <a:cubicBezTo>
                  <a:pt x="209265" y="163773"/>
                  <a:pt x="208548" y="158945"/>
                  <a:pt x="211540" y="156950"/>
                </a:cubicBezTo>
                <a:lnTo>
                  <a:pt x="221776" y="150126"/>
                </a:lnTo>
                <a:cubicBezTo>
                  <a:pt x="224051" y="146714"/>
                  <a:pt x="226766" y="143558"/>
                  <a:pt x="228600" y="139890"/>
                </a:cubicBezTo>
                <a:cubicBezTo>
                  <a:pt x="230208" y="136673"/>
                  <a:pt x="232012" y="133251"/>
                  <a:pt x="232012" y="129654"/>
                </a:cubicBezTo>
                <a:cubicBezTo>
                  <a:pt x="232012" y="94092"/>
                  <a:pt x="234607" y="65516"/>
                  <a:pt x="225188" y="34120"/>
                </a:cubicBezTo>
                <a:cubicBezTo>
                  <a:pt x="223121" y="27230"/>
                  <a:pt x="220639" y="20472"/>
                  <a:pt x="218364" y="13648"/>
                </a:cubicBezTo>
                <a:cubicBezTo>
                  <a:pt x="217227" y="10236"/>
                  <a:pt x="218364" y="4549"/>
                  <a:pt x="214952" y="3412"/>
                </a:cubicBezTo>
                <a:lnTo>
                  <a:pt x="204716" y="0"/>
                </a:lnTo>
                <a:cubicBezTo>
                  <a:pt x="200167" y="1137"/>
                  <a:pt x="195560" y="2065"/>
                  <a:pt x="191069" y="3412"/>
                </a:cubicBezTo>
                <a:lnTo>
                  <a:pt x="160361" y="13648"/>
                </a:lnTo>
                <a:lnTo>
                  <a:pt x="150125" y="17060"/>
                </a:lnTo>
                <a:lnTo>
                  <a:pt x="139889" y="20472"/>
                </a:lnTo>
                <a:cubicBezTo>
                  <a:pt x="137615" y="23884"/>
                  <a:pt x="135965" y="27808"/>
                  <a:pt x="133066" y="30708"/>
                </a:cubicBezTo>
                <a:cubicBezTo>
                  <a:pt x="130166" y="33608"/>
                  <a:pt x="125980" y="34907"/>
                  <a:pt x="122830" y="37532"/>
                </a:cubicBezTo>
                <a:cubicBezTo>
                  <a:pt x="119123" y="40621"/>
                  <a:pt x="116006" y="44356"/>
                  <a:pt x="112594" y="47768"/>
                </a:cubicBezTo>
                <a:cubicBezTo>
                  <a:pt x="109216" y="57903"/>
                  <a:pt x="107056" y="70365"/>
                  <a:pt x="98946" y="78475"/>
                </a:cubicBezTo>
                <a:cubicBezTo>
                  <a:pt x="96046" y="81375"/>
                  <a:pt x="92122" y="83024"/>
                  <a:pt x="88710" y="85299"/>
                </a:cubicBezTo>
                <a:cubicBezTo>
                  <a:pt x="86435" y="88711"/>
                  <a:pt x="83501" y="91766"/>
                  <a:pt x="81886" y="95535"/>
                </a:cubicBezTo>
                <a:cubicBezTo>
                  <a:pt x="80039" y="99845"/>
                  <a:pt x="79822" y="104691"/>
                  <a:pt x="78475" y="109182"/>
                </a:cubicBezTo>
                <a:cubicBezTo>
                  <a:pt x="76408" y="116072"/>
                  <a:pt x="73926" y="122830"/>
                  <a:pt x="71651" y="129654"/>
                </a:cubicBezTo>
                <a:cubicBezTo>
                  <a:pt x="70514" y="133066"/>
                  <a:pt x="70782" y="137347"/>
                  <a:pt x="68239" y="139890"/>
                </a:cubicBezTo>
                <a:lnTo>
                  <a:pt x="58003" y="150126"/>
                </a:lnTo>
                <a:cubicBezTo>
                  <a:pt x="55728" y="156950"/>
                  <a:pt x="55169" y="164612"/>
                  <a:pt x="51179" y="170597"/>
                </a:cubicBezTo>
                <a:cubicBezTo>
                  <a:pt x="42360" y="183826"/>
                  <a:pt x="45652" y="176943"/>
                  <a:pt x="40943" y="191069"/>
                </a:cubicBezTo>
                <a:cubicBezTo>
                  <a:pt x="39186" y="206884"/>
                  <a:pt x="40190" y="229353"/>
                  <a:pt x="27295" y="242248"/>
                </a:cubicBezTo>
                <a:cubicBezTo>
                  <a:pt x="24396" y="245148"/>
                  <a:pt x="20472" y="246797"/>
                  <a:pt x="17060" y="249072"/>
                </a:cubicBezTo>
                <a:cubicBezTo>
                  <a:pt x="15923" y="252484"/>
                  <a:pt x="15395" y="256164"/>
                  <a:pt x="13648" y="259308"/>
                </a:cubicBezTo>
                <a:cubicBezTo>
                  <a:pt x="9665" y="266477"/>
                  <a:pt x="0" y="279779"/>
                  <a:pt x="0" y="279779"/>
                </a:cubicBezTo>
                <a:cubicBezTo>
                  <a:pt x="1137" y="296839"/>
                  <a:pt x="2149" y="313908"/>
                  <a:pt x="3412" y="330959"/>
                </a:cubicBezTo>
                <a:cubicBezTo>
                  <a:pt x="4424" y="344617"/>
                  <a:pt x="-3805" y="363266"/>
                  <a:pt x="6824" y="371902"/>
                </a:cubicBezTo>
                <a:cubicBezTo>
                  <a:pt x="20094" y="382684"/>
                  <a:pt x="40943" y="374177"/>
                  <a:pt x="58003" y="375314"/>
                </a:cubicBezTo>
                <a:lnTo>
                  <a:pt x="78475" y="382138"/>
                </a:lnTo>
                <a:cubicBezTo>
                  <a:pt x="81887" y="383275"/>
                  <a:pt x="85718" y="383555"/>
                  <a:pt x="88710" y="385550"/>
                </a:cubicBezTo>
                <a:cubicBezTo>
                  <a:pt x="100839" y="393635"/>
                  <a:pt x="102927" y="410002"/>
                  <a:pt x="112594" y="395785"/>
                </a:cubicBez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7C017A20-4C19-4D30-9604-100A3435949F}"/>
              </a:ext>
            </a:extLst>
          </p:cNvPr>
          <p:cNvSpPr/>
          <p:nvPr/>
        </p:nvSpPr>
        <p:spPr>
          <a:xfrm>
            <a:off x="3384645" y="3910084"/>
            <a:ext cx="122830" cy="368489"/>
          </a:xfrm>
          <a:custGeom>
            <a:avLst/>
            <a:gdLst>
              <a:gd name="connsiteX0" fmla="*/ 122830 w 122830"/>
              <a:gd name="connsiteY0" fmla="*/ 365077 h 368489"/>
              <a:gd name="connsiteX1" fmla="*/ 112594 w 122830"/>
              <a:gd name="connsiteY1" fmla="*/ 269543 h 368489"/>
              <a:gd name="connsiteX2" fmla="*/ 109182 w 122830"/>
              <a:gd name="connsiteY2" fmla="*/ 105770 h 368489"/>
              <a:gd name="connsiteX3" fmla="*/ 105770 w 122830"/>
              <a:gd name="connsiteY3" fmla="*/ 95534 h 368489"/>
              <a:gd name="connsiteX4" fmla="*/ 95534 w 122830"/>
              <a:gd name="connsiteY4" fmla="*/ 85298 h 368489"/>
              <a:gd name="connsiteX5" fmla="*/ 88710 w 122830"/>
              <a:gd name="connsiteY5" fmla="*/ 58003 h 368489"/>
              <a:gd name="connsiteX6" fmla="*/ 85298 w 122830"/>
              <a:gd name="connsiteY6" fmla="*/ 47767 h 368489"/>
              <a:gd name="connsiteX7" fmla="*/ 75062 w 122830"/>
              <a:gd name="connsiteY7" fmla="*/ 37531 h 368489"/>
              <a:gd name="connsiteX8" fmla="*/ 44355 w 122830"/>
              <a:gd name="connsiteY8" fmla="*/ 20471 h 368489"/>
              <a:gd name="connsiteX9" fmla="*/ 34119 w 122830"/>
              <a:gd name="connsiteY9" fmla="*/ 10235 h 368489"/>
              <a:gd name="connsiteX10" fmla="*/ 27295 w 122830"/>
              <a:gd name="connsiteY10" fmla="*/ 0 h 368489"/>
              <a:gd name="connsiteX11" fmla="*/ 20471 w 122830"/>
              <a:gd name="connsiteY11" fmla="*/ 10235 h 368489"/>
              <a:gd name="connsiteX12" fmla="*/ 30707 w 122830"/>
              <a:gd name="connsiteY12" fmla="*/ 58003 h 368489"/>
              <a:gd name="connsiteX13" fmla="*/ 34119 w 122830"/>
              <a:gd name="connsiteY13" fmla="*/ 68238 h 368489"/>
              <a:gd name="connsiteX14" fmla="*/ 34119 w 122830"/>
              <a:gd name="connsiteY14" fmla="*/ 214952 h 368489"/>
              <a:gd name="connsiteX15" fmla="*/ 20471 w 122830"/>
              <a:gd name="connsiteY15" fmla="*/ 235423 h 368489"/>
              <a:gd name="connsiteX16" fmla="*/ 13648 w 122830"/>
              <a:gd name="connsiteY16" fmla="*/ 245659 h 368489"/>
              <a:gd name="connsiteX17" fmla="*/ 10236 w 122830"/>
              <a:gd name="connsiteY17" fmla="*/ 259307 h 368489"/>
              <a:gd name="connsiteX18" fmla="*/ 6824 w 122830"/>
              <a:gd name="connsiteY18" fmla="*/ 286603 h 368489"/>
              <a:gd name="connsiteX19" fmla="*/ 0 w 122830"/>
              <a:gd name="connsiteY19" fmla="*/ 307074 h 368489"/>
              <a:gd name="connsiteX20" fmla="*/ 3412 w 122830"/>
              <a:gd name="connsiteY20" fmla="*/ 354841 h 368489"/>
              <a:gd name="connsiteX21" fmla="*/ 6824 w 122830"/>
              <a:gd name="connsiteY21" fmla="*/ 365077 h 368489"/>
              <a:gd name="connsiteX22" fmla="*/ 40943 w 122830"/>
              <a:gd name="connsiteY22" fmla="*/ 368489 h 368489"/>
              <a:gd name="connsiteX23" fmla="*/ 122830 w 122830"/>
              <a:gd name="connsiteY23" fmla="*/ 365077 h 368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22830" h="368489">
                <a:moveTo>
                  <a:pt x="122830" y="365077"/>
                </a:moveTo>
                <a:cubicBezTo>
                  <a:pt x="119418" y="333232"/>
                  <a:pt x="114277" y="301526"/>
                  <a:pt x="112594" y="269543"/>
                </a:cubicBezTo>
                <a:cubicBezTo>
                  <a:pt x="109724" y="215016"/>
                  <a:pt x="111322" y="160331"/>
                  <a:pt x="109182" y="105770"/>
                </a:cubicBezTo>
                <a:cubicBezTo>
                  <a:pt x="109041" y="102176"/>
                  <a:pt x="107765" y="98527"/>
                  <a:pt x="105770" y="95534"/>
                </a:cubicBezTo>
                <a:cubicBezTo>
                  <a:pt x="103093" y="91519"/>
                  <a:pt x="98946" y="88710"/>
                  <a:pt x="95534" y="85298"/>
                </a:cubicBezTo>
                <a:cubicBezTo>
                  <a:pt x="93259" y="76200"/>
                  <a:pt x="91676" y="66900"/>
                  <a:pt x="88710" y="58003"/>
                </a:cubicBezTo>
                <a:cubicBezTo>
                  <a:pt x="87573" y="54591"/>
                  <a:pt x="87293" y="50760"/>
                  <a:pt x="85298" y="47767"/>
                </a:cubicBezTo>
                <a:cubicBezTo>
                  <a:pt x="82621" y="43752"/>
                  <a:pt x="78871" y="40494"/>
                  <a:pt x="75062" y="37531"/>
                </a:cubicBezTo>
                <a:cubicBezTo>
                  <a:pt x="57464" y="23843"/>
                  <a:pt x="59799" y="25619"/>
                  <a:pt x="44355" y="20471"/>
                </a:cubicBezTo>
                <a:cubicBezTo>
                  <a:pt x="40943" y="17059"/>
                  <a:pt x="37208" y="13942"/>
                  <a:pt x="34119" y="10235"/>
                </a:cubicBezTo>
                <a:cubicBezTo>
                  <a:pt x="31494" y="7085"/>
                  <a:pt x="31395" y="0"/>
                  <a:pt x="27295" y="0"/>
                </a:cubicBezTo>
                <a:cubicBezTo>
                  <a:pt x="23195" y="0"/>
                  <a:pt x="22746" y="6823"/>
                  <a:pt x="20471" y="10235"/>
                </a:cubicBezTo>
                <a:cubicBezTo>
                  <a:pt x="24775" y="44667"/>
                  <a:pt x="20984" y="28834"/>
                  <a:pt x="30707" y="58003"/>
                </a:cubicBezTo>
                <a:lnTo>
                  <a:pt x="34119" y="68238"/>
                </a:lnTo>
                <a:cubicBezTo>
                  <a:pt x="37874" y="120815"/>
                  <a:pt x="42232" y="158163"/>
                  <a:pt x="34119" y="214952"/>
                </a:cubicBezTo>
                <a:cubicBezTo>
                  <a:pt x="32959" y="223071"/>
                  <a:pt x="25020" y="228599"/>
                  <a:pt x="20471" y="235423"/>
                </a:cubicBezTo>
                <a:lnTo>
                  <a:pt x="13648" y="245659"/>
                </a:lnTo>
                <a:cubicBezTo>
                  <a:pt x="12511" y="250208"/>
                  <a:pt x="11007" y="254681"/>
                  <a:pt x="10236" y="259307"/>
                </a:cubicBezTo>
                <a:cubicBezTo>
                  <a:pt x="8729" y="268352"/>
                  <a:pt x="8745" y="277637"/>
                  <a:pt x="6824" y="286603"/>
                </a:cubicBezTo>
                <a:cubicBezTo>
                  <a:pt x="5317" y="293636"/>
                  <a:pt x="0" y="307074"/>
                  <a:pt x="0" y="307074"/>
                </a:cubicBezTo>
                <a:cubicBezTo>
                  <a:pt x="1137" y="322996"/>
                  <a:pt x="1547" y="338987"/>
                  <a:pt x="3412" y="354841"/>
                </a:cubicBezTo>
                <a:cubicBezTo>
                  <a:pt x="3832" y="358413"/>
                  <a:pt x="3444" y="363848"/>
                  <a:pt x="6824" y="365077"/>
                </a:cubicBezTo>
                <a:cubicBezTo>
                  <a:pt x="17566" y="368983"/>
                  <a:pt x="29560" y="367454"/>
                  <a:pt x="40943" y="368489"/>
                </a:cubicBezTo>
                <a:lnTo>
                  <a:pt x="122830" y="365077"/>
                </a:ln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7968C991-AD6E-4267-9BC4-D05B43FA7595}"/>
              </a:ext>
            </a:extLst>
          </p:cNvPr>
          <p:cNvSpPr/>
          <p:nvPr/>
        </p:nvSpPr>
        <p:spPr>
          <a:xfrm>
            <a:off x="3507475" y="3835021"/>
            <a:ext cx="246106" cy="452297"/>
          </a:xfrm>
          <a:custGeom>
            <a:avLst/>
            <a:gdLst>
              <a:gd name="connsiteX0" fmla="*/ 95534 w 246106"/>
              <a:gd name="connsiteY0" fmla="*/ 443552 h 452297"/>
              <a:gd name="connsiteX1" fmla="*/ 119418 w 246106"/>
              <a:gd name="connsiteY1" fmla="*/ 348018 h 452297"/>
              <a:gd name="connsiteX2" fmla="*/ 126241 w 246106"/>
              <a:gd name="connsiteY2" fmla="*/ 337782 h 452297"/>
              <a:gd name="connsiteX3" fmla="*/ 129653 w 246106"/>
              <a:gd name="connsiteY3" fmla="*/ 327546 h 452297"/>
              <a:gd name="connsiteX4" fmla="*/ 136477 w 246106"/>
              <a:gd name="connsiteY4" fmla="*/ 317310 h 452297"/>
              <a:gd name="connsiteX5" fmla="*/ 143301 w 246106"/>
              <a:gd name="connsiteY5" fmla="*/ 296839 h 452297"/>
              <a:gd name="connsiteX6" fmla="*/ 153537 w 246106"/>
              <a:gd name="connsiteY6" fmla="*/ 276367 h 452297"/>
              <a:gd name="connsiteX7" fmla="*/ 160361 w 246106"/>
              <a:gd name="connsiteY7" fmla="*/ 266131 h 452297"/>
              <a:gd name="connsiteX8" fmla="*/ 170597 w 246106"/>
              <a:gd name="connsiteY8" fmla="*/ 235424 h 452297"/>
              <a:gd name="connsiteX9" fmla="*/ 174009 w 246106"/>
              <a:gd name="connsiteY9" fmla="*/ 225188 h 452297"/>
              <a:gd name="connsiteX10" fmla="*/ 184244 w 246106"/>
              <a:gd name="connsiteY10" fmla="*/ 218364 h 452297"/>
              <a:gd name="connsiteX11" fmla="*/ 194480 w 246106"/>
              <a:gd name="connsiteY11" fmla="*/ 187657 h 452297"/>
              <a:gd name="connsiteX12" fmla="*/ 197892 w 246106"/>
              <a:gd name="connsiteY12" fmla="*/ 177421 h 452297"/>
              <a:gd name="connsiteX13" fmla="*/ 204716 w 246106"/>
              <a:gd name="connsiteY13" fmla="*/ 167185 h 452297"/>
              <a:gd name="connsiteX14" fmla="*/ 218364 w 246106"/>
              <a:gd name="connsiteY14" fmla="*/ 136478 h 452297"/>
              <a:gd name="connsiteX15" fmla="*/ 228600 w 246106"/>
              <a:gd name="connsiteY15" fmla="*/ 129654 h 452297"/>
              <a:gd name="connsiteX16" fmla="*/ 235424 w 246106"/>
              <a:gd name="connsiteY16" fmla="*/ 119418 h 452297"/>
              <a:gd name="connsiteX17" fmla="*/ 245659 w 246106"/>
              <a:gd name="connsiteY17" fmla="*/ 116006 h 452297"/>
              <a:gd name="connsiteX18" fmla="*/ 242247 w 246106"/>
              <a:gd name="connsiteY18" fmla="*/ 102358 h 452297"/>
              <a:gd name="connsiteX19" fmla="*/ 235424 w 246106"/>
              <a:gd name="connsiteY19" fmla="*/ 81886 h 452297"/>
              <a:gd name="connsiteX20" fmla="*/ 232012 w 246106"/>
              <a:gd name="connsiteY20" fmla="*/ 71651 h 452297"/>
              <a:gd name="connsiteX21" fmla="*/ 225188 w 246106"/>
              <a:gd name="connsiteY21" fmla="*/ 61415 h 452297"/>
              <a:gd name="connsiteX22" fmla="*/ 218364 w 246106"/>
              <a:gd name="connsiteY22" fmla="*/ 40943 h 452297"/>
              <a:gd name="connsiteX23" fmla="*/ 204716 w 246106"/>
              <a:gd name="connsiteY23" fmla="*/ 10236 h 452297"/>
              <a:gd name="connsiteX24" fmla="*/ 201304 w 246106"/>
              <a:gd name="connsiteY24" fmla="*/ 0 h 452297"/>
              <a:gd name="connsiteX25" fmla="*/ 180832 w 246106"/>
              <a:gd name="connsiteY25" fmla="*/ 13648 h 452297"/>
              <a:gd name="connsiteX26" fmla="*/ 170597 w 246106"/>
              <a:gd name="connsiteY26" fmla="*/ 20472 h 452297"/>
              <a:gd name="connsiteX27" fmla="*/ 143301 w 246106"/>
              <a:gd name="connsiteY27" fmla="*/ 27295 h 452297"/>
              <a:gd name="connsiteX28" fmla="*/ 116006 w 246106"/>
              <a:gd name="connsiteY28" fmla="*/ 51179 h 452297"/>
              <a:gd name="connsiteX29" fmla="*/ 109182 w 246106"/>
              <a:gd name="connsiteY29" fmla="*/ 71651 h 452297"/>
              <a:gd name="connsiteX30" fmla="*/ 105770 w 246106"/>
              <a:gd name="connsiteY30" fmla="*/ 81886 h 452297"/>
              <a:gd name="connsiteX31" fmla="*/ 95534 w 246106"/>
              <a:gd name="connsiteY31" fmla="*/ 102358 h 452297"/>
              <a:gd name="connsiteX32" fmla="*/ 85298 w 246106"/>
              <a:gd name="connsiteY32" fmla="*/ 109182 h 452297"/>
              <a:gd name="connsiteX33" fmla="*/ 71650 w 246106"/>
              <a:gd name="connsiteY33" fmla="*/ 126242 h 452297"/>
              <a:gd name="connsiteX34" fmla="*/ 61415 w 246106"/>
              <a:gd name="connsiteY34" fmla="*/ 160361 h 452297"/>
              <a:gd name="connsiteX35" fmla="*/ 54591 w 246106"/>
              <a:gd name="connsiteY35" fmla="*/ 180833 h 452297"/>
              <a:gd name="connsiteX36" fmla="*/ 47767 w 246106"/>
              <a:gd name="connsiteY36" fmla="*/ 214952 h 452297"/>
              <a:gd name="connsiteX37" fmla="*/ 40943 w 246106"/>
              <a:gd name="connsiteY37" fmla="*/ 242248 h 452297"/>
              <a:gd name="connsiteX38" fmla="*/ 37531 w 246106"/>
              <a:gd name="connsiteY38" fmla="*/ 266131 h 452297"/>
              <a:gd name="connsiteX39" fmla="*/ 34119 w 246106"/>
              <a:gd name="connsiteY39" fmla="*/ 300251 h 452297"/>
              <a:gd name="connsiteX40" fmla="*/ 30707 w 246106"/>
              <a:gd name="connsiteY40" fmla="*/ 313898 h 452297"/>
              <a:gd name="connsiteX41" fmla="*/ 20471 w 246106"/>
              <a:gd name="connsiteY41" fmla="*/ 361666 h 452297"/>
              <a:gd name="connsiteX42" fmla="*/ 13647 w 246106"/>
              <a:gd name="connsiteY42" fmla="*/ 382137 h 452297"/>
              <a:gd name="connsiteX43" fmla="*/ 6824 w 246106"/>
              <a:gd name="connsiteY43" fmla="*/ 412845 h 452297"/>
              <a:gd name="connsiteX44" fmla="*/ 0 w 246106"/>
              <a:gd name="connsiteY44" fmla="*/ 433316 h 452297"/>
              <a:gd name="connsiteX45" fmla="*/ 10235 w 246106"/>
              <a:gd name="connsiteY45" fmla="*/ 440140 h 452297"/>
              <a:gd name="connsiteX46" fmla="*/ 95534 w 246106"/>
              <a:gd name="connsiteY46" fmla="*/ 443552 h 452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246106" h="452297">
                <a:moveTo>
                  <a:pt x="95534" y="443552"/>
                </a:moveTo>
                <a:cubicBezTo>
                  <a:pt x="113731" y="428198"/>
                  <a:pt x="110266" y="379541"/>
                  <a:pt x="119418" y="348018"/>
                </a:cubicBezTo>
                <a:cubicBezTo>
                  <a:pt x="120561" y="344080"/>
                  <a:pt x="124407" y="341450"/>
                  <a:pt x="126241" y="337782"/>
                </a:cubicBezTo>
                <a:cubicBezTo>
                  <a:pt x="127849" y="334565"/>
                  <a:pt x="128045" y="330763"/>
                  <a:pt x="129653" y="327546"/>
                </a:cubicBezTo>
                <a:cubicBezTo>
                  <a:pt x="131487" y="323878"/>
                  <a:pt x="134811" y="321057"/>
                  <a:pt x="136477" y="317310"/>
                </a:cubicBezTo>
                <a:cubicBezTo>
                  <a:pt x="139398" y="310737"/>
                  <a:pt x="139311" y="302824"/>
                  <a:pt x="143301" y="296839"/>
                </a:cubicBezTo>
                <a:cubicBezTo>
                  <a:pt x="162858" y="267504"/>
                  <a:pt x="139411" y="304620"/>
                  <a:pt x="153537" y="276367"/>
                </a:cubicBezTo>
                <a:cubicBezTo>
                  <a:pt x="155371" y="272699"/>
                  <a:pt x="158695" y="269878"/>
                  <a:pt x="160361" y="266131"/>
                </a:cubicBezTo>
                <a:cubicBezTo>
                  <a:pt x="160363" y="266128"/>
                  <a:pt x="168891" y="240543"/>
                  <a:pt x="170597" y="235424"/>
                </a:cubicBezTo>
                <a:cubicBezTo>
                  <a:pt x="171734" y="232012"/>
                  <a:pt x="171017" y="227183"/>
                  <a:pt x="174009" y="225188"/>
                </a:cubicBezTo>
                <a:lnTo>
                  <a:pt x="184244" y="218364"/>
                </a:lnTo>
                <a:lnTo>
                  <a:pt x="194480" y="187657"/>
                </a:lnTo>
                <a:cubicBezTo>
                  <a:pt x="195617" y="184245"/>
                  <a:pt x="195897" y="180414"/>
                  <a:pt x="197892" y="177421"/>
                </a:cubicBezTo>
                <a:cubicBezTo>
                  <a:pt x="200167" y="174009"/>
                  <a:pt x="203051" y="170932"/>
                  <a:pt x="204716" y="167185"/>
                </a:cubicBezTo>
                <a:cubicBezTo>
                  <a:pt x="210122" y="155021"/>
                  <a:pt x="209097" y="145744"/>
                  <a:pt x="218364" y="136478"/>
                </a:cubicBezTo>
                <a:cubicBezTo>
                  <a:pt x="221264" y="133578"/>
                  <a:pt x="225188" y="131929"/>
                  <a:pt x="228600" y="129654"/>
                </a:cubicBezTo>
                <a:cubicBezTo>
                  <a:pt x="230875" y="126242"/>
                  <a:pt x="232222" y="121980"/>
                  <a:pt x="235424" y="119418"/>
                </a:cubicBezTo>
                <a:cubicBezTo>
                  <a:pt x="238232" y="117171"/>
                  <a:pt x="244324" y="119345"/>
                  <a:pt x="245659" y="116006"/>
                </a:cubicBezTo>
                <a:cubicBezTo>
                  <a:pt x="247400" y="111652"/>
                  <a:pt x="243594" y="106850"/>
                  <a:pt x="242247" y="102358"/>
                </a:cubicBezTo>
                <a:cubicBezTo>
                  <a:pt x="240180" y="95468"/>
                  <a:pt x="237698" y="88710"/>
                  <a:pt x="235424" y="81886"/>
                </a:cubicBezTo>
                <a:cubicBezTo>
                  <a:pt x="234287" y="78474"/>
                  <a:pt x="234007" y="74643"/>
                  <a:pt x="232012" y="71651"/>
                </a:cubicBezTo>
                <a:cubicBezTo>
                  <a:pt x="229737" y="68239"/>
                  <a:pt x="226853" y="65162"/>
                  <a:pt x="225188" y="61415"/>
                </a:cubicBezTo>
                <a:cubicBezTo>
                  <a:pt x="222267" y="54842"/>
                  <a:pt x="222354" y="46928"/>
                  <a:pt x="218364" y="40943"/>
                </a:cubicBezTo>
                <a:cubicBezTo>
                  <a:pt x="207550" y="24722"/>
                  <a:pt x="212837" y="34597"/>
                  <a:pt x="204716" y="10236"/>
                </a:cubicBezTo>
                <a:lnTo>
                  <a:pt x="201304" y="0"/>
                </a:lnTo>
                <a:lnTo>
                  <a:pt x="180832" y="13648"/>
                </a:lnTo>
                <a:cubicBezTo>
                  <a:pt x="177420" y="15923"/>
                  <a:pt x="174575" y="19478"/>
                  <a:pt x="170597" y="20472"/>
                </a:cubicBezTo>
                <a:lnTo>
                  <a:pt x="143301" y="27295"/>
                </a:lnTo>
                <a:cubicBezTo>
                  <a:pt x="130189" y="36036"/>
                  <a:pt x="121992" y="37709"/>
                  <a:pt x="116006" y="51179"/>
                </a:cubicBezTo>
                <a:cubicBezTo>
                  <a:pt x="113085" y="57752"/>
                  <a:pt x="111457" y="64827"/>
                  <a:pt x="109182" y="71651"/>
                </a:cubicBezTo>
                <a:lnTo>
                  <a:pt x="105770" y="81886"/>
                </a:lnTo>
                <a:cubicBezTo>
                  <a:pt x="102995" y="90211"/>
                  <a:pt x="102148" y="95744"/>
                  <a:pt x="95534" y="102358"/>
                </a:cubicBezTo>
                <a:cubicBezTo>
                  <a:pt x="92634" y="105258"/>
                  <a:pt x="88710" y="106907"/>
                  <a:pt x="85298" y="109182"/>
                </a:cubicBezTo>
                <a:cubicBezTo>
                  <a:pt x="72855" y="146510"/>
                  <a:pt x="93697" y="90969"/>
                  <a:pt x="71650" y="126242"/>
                </a:cubicBezTo>
                <a:cubicBezTo>
                  <a:pt x="67006" y="133672"/>
                  <a:pt x="64182" y="151137"/>
                  <a:pt x="61415" y="160361"/>
                </a:cubicBezTo>
                <a:cubicBezTo>
                  <a:pt x="59348" y="167251"/>
                  <a:pt x="55774" y="173738"/>
                  <a:pt x="54591" y="180833"/>
                </a:cubicBezTo>
                <a:cubicBezTo>
                  <a:pt x="47905" y="220949"/>
                  <a:pt x="54554" y="184412"/>
                  <a:pt x="47767" y="214952"/>
                </a:cubicBezTo>
                <a:cubicBezTo>
                  <a:pt x="42277" y="239656"/>
                  <a:pt x="47040" y="223957"/>
                  <a:pt x="40943" y="242248"/>
                </a:cubicBezTo>
                <a:cubicBezTo>
                  <a:pt x="39806" y="250209"/>
                  <a:pt x="38471" y="258144"/>
                  <a:pt x="37531" y="266131"/>
                </a:cubicBezTo>
                <a:cubicBezTo>
                  <a:pt x="36195" y="277483"/>
                  <a:pt x="35735" y="288936"/>
                  <a:pt x="34119" y="300251"/>
                </a:cubicBezTo>
                <a:cubicBezTo>
                  <a:pt x="33456" y="304893"/>
                  <a:pt x="31627" y="309300"/>
                  <a:pt x="30707" y="313898"/>
                </a:cubicBezTo>
                <a:cubicBezTo>
                  <a:pt x="26412" y="335372"/>
                  <a:pt x="28080" y="338841"/>
                  <a:pt x="20471" y="361666"/>
                </a:cubicBezTo>
                <a:cubicBezTo>
                  <a:pt x="18196" y="368490"/>
                  <a:pt x="15058" y="375084"/>
                  <a:pt x="13647" y="382137"/>
                </a:cubicBezTo>
                <a:cubicBezTo>
                  <a:pt x="11702" y="391862"/>
                  <a:pt x="9711" y="403220"/>
                  <a:pt x="6824" y="412845"/>
                </a:cubicBezTo>
                <a:cubicBezTo>
                  <a:pt x="4757" y="419735"/>
                  <a:pt x="0" y="433316"/>
                  <a:pt x="0" y="433316"/>
                </a:cubicBezTo>
                <a:cubicBezTo>
                  <a:pt x="3412" y="435591"/>
                  <a:pt x="6488" y="438475"/>
                  <a:pt x="10235" y="440140"/>
                </a:cubicBezTo>
                <a:cubicBezTo>
                  <a:pt x="36108" y="451639"/>
                  <a:pt x="77337" y="458906"/>
                  <a:pt x="95534" y="443552"/>
                </a:cubicBez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26912579-DA1C-4D3D-9AB0-D6466F312EC4}"/>
              </a:ext>
            </a:extLst>
          </p:cNvPr>
          <p:cNvSpPr/>
          <p:nvPr/>
        </p:nvSpPr>
        <p:spPr>
          <a:xfrm>
            <a:off x="3957851" y="3893024"/>
            <a:ext cx="119965" cy="408358"/>
          </a:xfrm>
          <a:custGeom>
            <a:avLst/>
            <a:gdLst>
              <a:gd name="connsiteX0" fmla="*/ 116006 w 119965"/>
              <a:gd name="connsiteY0" fmla="*/ 402609 h 408358"/>
              <a:gd name="connsiteX1" fmla="*/ 102358 w 119965"/>
              <a:gd name="connsiteY1" fmla="*/ 307075 h 408358"/>
              <a:gd name="connsiteX2" fmla="*/ 109182 w 119965"/>
              <a:gd name="connsiteY2" fmla="*/ 146713 h 408358"/>
              <a:gd name="connsiteX3" fmla="*/ 95534 w 119965"/>
              <a:gd name="connsiteY3" fmla="*/ 75063 h 408358"/>
              <a:gd name="connsiteX4" fmla="*/ 78474 w 119965"/>
              <a:gd name="connsiteY4" fmla="*/ 61415 h 408358"/>
              <a:gd name="connsiteX5" fmla="*/ 61415 w 119965"/>
              <a:gd name="connsiteY5" fmla="*/ 30707 h 408358"/>
              <a:gd name="connsiteX6" fmla="*/ 51179 w 119965"/>
              <a:gd name="connsiteY6" fmla="*/ 23883 h 408358"/>
              <a:gd name="connsiteX7" fmla="*/ 47767 w 119965"/>
              <a:gd name="connsiteY7" fmla="*/ 13648 h 408358"/>
              <a:gd name="connsiteX8" fmla="*/ 27295 w 119965"/>
              <a:gd name="connsiteY8" fmla="*/ 0 h 408358"/>
              <a:gd name="connsiteX9" fmla="*/ 20471 w 119965"/>
              <a:gd name="connsiteY9" fmla="*/ 64827 h 408358"/>
              <a:gd name="connsiteX10" fmla="*/ 40943 w 119965"/>
              <a:gd name="connsiteY10" fmla="*/ 78475 h 408358"/>
              <a:gd name="connsiteX11" fmla="*/ 44355 w 119965"/>
              <a:gd name="connsiteY11" fmla="*/ 156949 h 408358"/>
              <a:gd name="connsiteX12" fmla="*/ 34119 w 119965"/>
              <a:gd name="connsiteY12" fmla="*/ 163773 h 408358"/>
              <a:gd name="connsiteX13" fmla="*/ 23883 w 119965"/>
              <a:gd name="connsiteY13" fmla="*/ 204716 h 408358"/>
              <a:gd name="connsiteX14" fmla="*/ 20471 w 119965"/>
              <a:gd name="connsiteY14" fmla="*/ 214952 h 408358"/>
              <a:gd name="connsiteX15" fmla="*/ 17059 w 119965"/>
              <a:gd name="connsiteY15" fmla="*/ 225188 h 408358"/>
              <a:gd name="connsiteX16" fmla="*/ 6824 w 119965"/>
              <a:gd name="connsiteY16" fmla="*/ 266131 h 408358"/>
              <a:gd name="connsiteX17" fmla="*/ 0 w 119965"/>
              <a:gd name="connsiteY17" fmla="*/ 276367 h 408358"/>
              <a:gd name="connsiteX18" fmla="*/ 6824 w 119965"/>
              <a:gd name="connsiteY18" fmla="*/ 327546 h 408358"/>
              <a:gd name="connsiteX19" fmla="*/ 10236 w 119965"/>
              <a:gd name="connsiteY19" fmla="*/ 375313 h 408358"/>
              <a:gd name="connsiteX20" fmla="*/ 17059 w 119965"/>
              <a:gd name="connsiteY20" fmla="*/ 385549 h 408358"/>
              <a:gd name="connsiteX21" fmla="*/ 20471 w 119965"/>
              <a:gd name="connsiteY21" fmla="*/ 395785 h 408358"/>
              <a:gd name="connsiteX22" fmla="*/ 116006 w 119965"/>
              <a:gd name="connsiteY22" fmla="*/ 402609 h 408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19965" h="408358">
                <a:moveTo>
                  <a:pt x="116006" y="402609"/>
                </a:moveTo>
                <a:cubicBezTo>
                  <a:pt x="129654" y="387824"/>
                  <a:pt x="103755" y="339213"/>
                  <a:pt x="102358" y="307075"/>
                </a:cubicBezTo>
                <a:cubicBezTo>
                  <a:pt x="98036" y="207682"/>
                  <a:pt x="99274" y="206162"/>
                  <a:pt x="109182" y="146713"/>
                </a:cubicBezTo>
                <a:cubicBezTo>
                  <a:pt x="104251" y="57953"/>
                  <a:pt x="120563" y="105097"/>
                  <a:pt x="95534" y="75063"/>
                </a:cubicBezTo>
                <a:cubicBezTo>
                  <a:pt x="83661" y="60817"/>
                  <a:pt x="95278" y="67016"/>
                  <a:pt x="78474" y="61415"/>
                </a:cubicBezTo>
                <a:cubicBezTo>
                  <a:pt x="74919" y="50749"/>
                  <a:pt x="71470" y="37410"/>
                  <a:pt x="61415" y="30707"/>
                </a:cubicBezTo>
                <a:lnTo>
                  <a:pt x="51179" y="23883"/>
                </a:lnTo>
                <a:cubicBezTo>
                  <a:pt x="50042" y="20471"/>
                  <a:pt x="50310" y="16191"/>
                  <a:pt x="47767" y="13648"/>
                </a:cubicBezTo>
                <a:cubicBezTo>
                  <a:pt x="41968" y="7849"/>
                  <a:pt x="27295" y="0"/>
                  <a:pt x="27295" y="0"/>
                </a:cubicBezTo>
                <a:cubicBezTo>
                  <a:pt x="316" y="8993"/>
                  <a:pt x="1424" y="4966"/>
                  <a:pt x="20471" y="64827"/>
                </a:cubicBezTo>
                <a:cubicBezTo>
                  <a:pt x="22958" y="72642"/>
                  <a:pt x="40943" y="78475"/>
                  <a:pt x="40943" y="78475"/>
                </a:cubicBezTo>
                <a:cubicBezTo>
                  <a:pt x="59052" y="105636"/>
                  <a:pt x="55464" y="95852"/>
                  <a:pt x="44355" y="156949"/>
                </a:cubicBezTo>
                <a:cubicBezTo>
                  <a:pt x="43621" y="160984"/>
                  <a:pt x="37531" y="161498"/>
                  <a:pt x="34119" y="163773"/>
                </a:cubicBezTo>
                <a:cubicBezTo>
                  <a:pt x="29524" y="191341"/>
                  <a:pt x="32895" y="177681"/>
                  <a:pt x="23883" y="204716"/>
                </a:cubicBezTo>
                <a:lnTo>
                  <a:pt x="20471" y="214952"/>
                </a:lnTo>
                <a:lnTo>
                  <a:pt x="17059" y="225188"/>
                </a:lnTo>
                <a:cubicBezTo>
                  <a:pt x="15354" y="235423"/>
                  <a:pt x="12833" y="257117"/>
                  <a:pt x="6824" y="266131"/>
                </a:cubicBezTo>
                <a:lnTo>
                  <a:pt x="0" y="276367"/>
                </a:lnTo>
                <a:cubicBezTo>
                  <a:pt x="3830" y="299346"/>
                  <a:pt x="4546" y="301353"/>
                  <a:pt x="6824" y="327546"/>
                </a:cubicBezTo>
                <a:cubicBezTo>
                  <a:pt x="8207" y="343449"/>
                  <a:pt x="7462" y="359593"/>
                  <a:pt x="10236" y="375313"/>
                </a:cubicBezTo>
                <a:cubicBezTo>
                  <a:pt x="10949" y="379351"/>
                  <a:pt x="15225" y="381881"/>
                  <a:pt x="17059" y="385549"/>
                </a:cubicBezTo>
                <a:cubicBezTo>
                  <a:pt x="18667" y="388766"/>
                  <a:pt x="16938" y="395112"/>
                  <a:pt x="20471" y="395785"/>
                </a:cubicBezTo>
                <a:cubicBezTo>
                  <a:pt x="39576" y="399424"/>
                  <a:pt x="102358" y="417394"/>
                  <a:pt x="116006" y="402609"/>
                </a:cubicBez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508F9B0-D46E-4A25-8A8B-241CB797B218}"/>
              </a:ext>
            </a:extLst>
          </p:cNvPr>
          <p:cNvSpPr/>
          <p:nvPr/>
        </p:nvSpPr>
        <p:spPr>
          <a:xfrm rot="712649">
            <a:off x="6328904" y="3035801"/>
            <a:ext cx="45719" cy="469449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956CD1A6-95F2-4DCF-B62F-AA674726A971}"/>
              </a:ext>
            </a:extLst>
          </p:cNvPr>
          <p:cNvSpPr/>
          <p:nvPr/>
        </p:nvSpPr>
        <p:spPr>
          <a:xfrm>
            <a:off x="6256049" y="2326602"/>
            <a:ext cx="646115" cy="617838"/>
          </a:xfrm>
          <a:custGeom>
            <a:avLst/>
            <a:gdLst>
              <a:gd name="connsiteX0" fmla="*/ 0 w 646115"/>
              <a:gd name="connsiteY0" fmla="*/ 617838 h 617838"/>
              <a:gd name="connsiteX1" fmla="*/ 112976 w 646115"/>
              <a:gd name="connsiteY1" fmla="*/ 434252 h 617838"/>
              <a:gd name="connsiteX2" fmla="*/ 557820 w 646115"/>
              <a:gd name="connsiteY2" fmla="*/ 254196 h 617838"/>
              <a:gd name="connsiteX3" fmla="*/ 646082 w 646115"/>
              <a:gd name="connsiteY3" fmla="*/ 0 h 617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6115" h="617838">
                <a:moveTo>
                  <a:pt x="0" y="617838"/>
                </a:moveTo>
                <a:cubicBezTo>
                  <a:pt x="10003" y="556348"/>
                  <a:pt x="20006" y="494859"/>
                  <a:pt x="112976" y="434252"/>
                </a:cubicBezTo>
                <a:cubicBezTo>
                  <a:pt x="205946" y="373645"/>
                  <a:pt x="468969" y="326571"/>
                  <a:pt x="557820" y="254196"/>
                </a:cubicBezTo>
                <a:cubicBezTo>
                  <a:pt x="646671" y="181821"/>
                  <a:pt x="646376" y="90910"/>
                  <a:pt x="646082" y="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B1450D74-C759-420C-92A7-51B101762940}"/>
              </a:ext>
            </a:extLst>
          </p:cNvPr>
          <p:cNvSpPr/>
          <p:nvPr/>
        </p:nvSpPr>
        <p:spPr>
          <a:xfrm>
            <a:off x="4999191" y="3417526"/>
            <a:ext cx="1205018" cy="451904"/>
          </a:xfrm>
          <a:custGeom>
            <a:avLst/>
            <a:gdLst>
              <a:gd name="connsiteX0" fmla="*/ 1161535 w 1205018"/>
              <a:gd name="connsiteY0" fmla="*/ 0 h 451904"/>
              <a:gd name="connsiteX1" fmla="*/ 1112108 w 1205018"/>
              <a:gd name="connsiteY1" fmla="*/ 236543 h 451904"/>
              <a:gd name="connsiteX2" fmla="*/ 335397 w 1205018"/>
              <a:gd name="connsiteY2" fmla="*/ 254196 h 451904"/>
              <a:gd name="connsiteX3" fmla="*/ 0 w 1205018"/>
              <a:gd name="connsiteY3" fmla="*/ 451904 h 4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5018" h="451904">
                <a:moveTo>
                  <a:pt x="1161535" y="0"/>
                </a:moveTo>
                <a:cubicBezTo>
                  <a:pt x="1205666" y="97088"/>
                  <a:pt x="1249798" y="194177"/>
                  <a:pt x="1112108" y="236543"/>
                </a:cubicBezTo>
                <a:cubicBezTo>
                  <a:pt x="974418" y="278909"/>
                  <a:pt x="520748" y="218303"/>
                  <a:pt x="335397" y="254196"/>
                </a:cubicBezTo>
                <a:cubicBezTo>
                  <a:pt x="150046" y="290090"/>
                  <a:pt x="75023" y="370997"/>
                  <a:pt x="0" y="451904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692BD9D8-9148-4C28-926C-CF92571A7C8E}"/>
              </a:ext>
            </a:extLst>
          </p:cNvPr>
          <p:cNvSpPr/>
          <p:nvPr/>
        </p:nvSpPr>
        <p:spPr>
          <a:xfrm>
            <a:off x="5666684" y="2726716"/>
            <a:ext cx="589365" cy="221253"/>
          </a:xfrm>
          <a:custGeom>
            <a:avLst/>
            <a:gdLst>
              <a:gd name="connsiteX0" fmla="*/ 24485 w 589365"/>
              <a:gd name="connsiteY0" fmla="*/ 76503 h 221253"/>
              <a:gd name="connsiteX1" fmla="*/ 28016 w 589365"/>
              <a:gd name="connsiteY1" fmla="*/ 2362 h 221253"/>
              <a:gd name="connsiteX2" fmla="*/ 306925 w 589365"/>
              <a:gd name="connsiteY2" fmla="*/ 37667 h 221253"/>
              <a:gd name="connsiteX3" fmla="*/ 589365 w 589365"/>
              <a:gd name="connsiteY3" fmla="*/ 221253 h 221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9365" h="221253">
                <a:moveTo>
                  <a:pt x="24485" y="76503"/>
                </a:moveTo>
                <a:cubicBezTo>
                  <a:pt x="2714" y="42669"/>
                  <a:pt x="-19057" y="8835"/>
                  <a:pt x="28016" y="2362"/>
                </a:cubicBezTo>
                <a:cubicBezTo>
                  <a:pt x="75089" y="-4111"/>
                  <a:pt x="213367" y="1185"/>
                  <a:pt x="306925" y="37667"/>
                </a:cubicBezTo>
                <a:cubicBezTo>
                  <a:pt x="400483" y="74149"/>
                  <a:pt x="494924" y="147701"/>
                  <a:pt x="589365" y="221253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853D279-B02A-463A-ACA9-B70CD11BD952}"/>
              </a:ext>
            </a:extLst>
          </p:cNvPr>
          <p:cNvSpPr/>
          <p:nvPr/>
        </p:nvSpPr>
        <p:spPr>
          <a:xfrm>
            <a:off x="4829921" y="3698200"/>
            <a:ext cx="476423" cy="210066"/>
          </a:xfrm>
          <a:custGeom>
            <a:avLst/>
            <a:gdLst>
              <a:gd name="connsiteX0" fmla="*/ 17458 w 476423"/>
              <a:gd name="connsiteY0" fmla="*/ 210066 h 210066"/>
              <a:gd name="connsiteX1" fmla="*/ 24519 w 476423"/>
              <a:gd name="connsiteY1" fmla="*/ 79437 h 210066"/>
              <a:gd name="connsiteX2" fmla="*/ 254002 w 476423"/>
              <a:gd name="connsiteY2" fmla="*/ 1766 h 210066"/>
              <a:gd name="connsiteX3" fmla="*/ 476423 w 476423"/>
              <a:gd name="connsiteY3" fmla="*/ 153578 h 210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423" h="210066">
                <a:moveTo>
                  <a:pt x="17458" y="210066"/>
                </a:moveTo>
                <a:cubicBezTo>
                  <a:pt x="1276" y="162110"/>
                  <a:pt x="-14905" y="114154"/>
                  <a:pt x="24519" y="79437"/>
                </a:cubicBezTo>
                <a:cubicBezTo>
                  <a:pt x="63943" y="44720"/>
                  <a:pt x="178685" y="-10591"/>
                  <a:pt x="254002" y="1766"/>
                </a:cubicBezTo>
                <a:cubicBezTo>
                  <a:pt x="329319" y="14123"/>
                  <a:pt x="402871" y="83850"/>
                  <a:pt x="476423" y="153578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ylinder 13">
            <a:extLst>
              <a:ext uri="{FF2B5EF4-FFF2-40B4-BE49-F238E27FC236}">
                <a16:creationId xmlns:a16="http://schemas.microsoft.com/office/drawing/2014/main" id="{8E17C3D4-E249-4257-BA91-CD02AC06B3DB}"/>
              </a:ext>
            </a:extLst>
          </p:cNvPr>
          <p:cNvSpPr/>
          <p:nvPr/>
        </p:nvSpPr>
        <p:spPr>
          <a:xfrm>
            <a:off x="5398151" y="5380074"/>
            <a:ext cx="130779" cy="1477926"/>
          </a:xfrm>
          <a:prstGeom prst="can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5FF6DA35-3504-451E-B9BC-5793E137C91F}"/>
              </a:ext>
            </a:extLst>
          </p:cNvPr>
          <p:cNvSpPr/>
          <p:nvPr/>
        </p:nvSpPr>
        <p:spPr>
          <a:xfrm>
            <a:off x="4368771" y="4183029"/>
            <a:ext cx="1158274" cy="1228008"/>
          </a:xfrm>
          <a:custGeom>
            <a:avLst/>
            <a:gdLst>
              <a:gd name="connsiteX0" fmla="*/ 175701 w 1158274"/>
              <a:gd name="connsiteY0" fmla="*/ 87520 h 1228008"/>
              <a:gd name="connsiteX1" fmla="*/ 90290 w 1158274"/>
              <a:gd name="connsiteY1" fmla="*/ 92545 h 1228008"/>
              <a:gd name="connsiteX2" fmla="*/ 70193 w 1158274"/>
              <a:gd name="connsiteY2" fmla="*/ 1037090 h 1228008"/>
              <a:gd name="connsiteX3" fmla="*/ 1054931 w 1158274"/>
              <a:gd name="connsiteY3" fmla="*/ 780857 h 1228008"/>
              <a:gd name="connsiteX4" fmla="*/ 1080052 w 1158274"/>
              <a:gd name="connsiteY4" fmla="*/ 1228008 h 1228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8274" h="1228008">
                <a:moveTo>
                  <a:pt x="175701" y="87520"/>
                </a:moveTo>
                <a:cubicBezTo>
                  <a:pt x="141788" y="10901"/>
                  <a:pt x="107875" y="-65717"/>
                  <a:pt x="90290" y="92545"/>
                </a:cubicBezTo>
                <a:cubicBezTo>
                  <a:pt x="72705" y="250807"/>
                  <a:pt x="-90580" y="922371"/>
                  <a:pt x="70193" y="1037090"/>
                </a:cubicBezTo>
                <a:cubicBezTo>
                  <a:pt x="230966" y="1151809"/>
                  <a:pt x="886621" y="749037"/>
                  <a:pt x="1054931" y="780857"/>
                </a:cubicBezTo>
                <a:cubicBezTo>
                  <a:pt x="1223241" y="812677"/>
                  <a:pt x="1151646" y="1020342"/>
                  <a:pt x="1080052" y="1228008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2BB4035E-6EE3-49F5-BE8E-92891EB1BCE7}"/>
              </a:ext>
            </a:extLst>
          </p:cNvPr>
          <p:cNvSpPr/>
          <p:nvPr/>
        </p:nvSpPr>
        <p:spPr>
          <a:xfrm>
            <a:off x="4304725" y="4173259"/>
            <a:ext cx="1269945" cy="1232754"/>
          </a:xfrm>
          <a:custGeom>
            <a:avLst/>
            <a:gdLst>
              <a:gd name="connsiteX0" fmla="*/ 244562 w 1327698"/>
              <a:gd name="connsiteY0" fmla="*/ 107339 h 1232754"/>
              <a:gd name="connsiteX1" fmla="*/ 179247 w 1327698"/>
              <a:gd name="connsiteY1" fmla="*/ 102315 h 1232754"/>
              <a:gd name="connsiteX2" fmla="*/ 58667 w 1327698"/>
              <a:gd name="connsiteY2" fmla="*/ 1182512 h 1232754"/>
              <a:gd name="connsiteX3" fmla="*/ 1219252 w 1327698"/>
              <a:gd name="connsiteY3" fmla="*/ 805699 h 1232754"/>
              <a:gd name="connsiteX4" fmla="*/ 1209203 w 1327698"/>
              <a:gd name="connsiteY4" fmla="*/ 1232754 h 1232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7698" h="1232754">
                <a:moveTo>
                  <a:pt x="244562" y="107339"/>
                </a:moveTo>
                <a:cubicBezTo>
                  <a:pt x="227396" y="15229"/>
                  <a:pt x="210230" y="-76881"/>
                  <a:pt x="179247" y="102315"/>
                </a:cubicBezTo>
                <a:cubicBezTo>
                  <a:pt x="148264" y="281511"/>
                  <a:pt x="-114667" y="1065281"/>
                  <a:pt x="58667" y="1182512"/>
                </a:cubicBezTo>
                <a:cubicBezTo>
                  <a:pt x="232001" y="1299743"/>
                  <a:pt x="1027496" y="797325"/>
                  <a:pt x="1219252" y="805699"/>
                </a:cubicBezTo>
                <a:cubicBezTo>
                  <a:pt x="1411008" y="814073"/>
                  <a:pt x="1310105" y="1023413"/>
                  <a:pt x="1209203" y="1232754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000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1E43105D-6521-4497-A508-0D743D0D8F31}"/>
              </a:ext>
            </a:extLst>
          </p:cNvPr>
          <p:cNvSpPr/>
          <p:nvPr/>
        </p:nvSpPr>
        <p:spPr>
          <a:xfrm>
            <a:off x="4336967" y="4256751"/>
            <a:ext cx="1193352" cy="1149262"/>
          </a:xfrm>
          <a:custGeom>
            <a:avLst/>
            <a:gdLst>
              <a:gd name="connsiteX0" fmla="*/ 179767 w 1193352"/>
              <a:gd name="connsiteY0" fmla="*/ 28871 h 1149262"/>
              <a:gd name="connsiteX1" fmla="*/ 129525 w 1193352"/>
              <a:gd name="connsiteY1" fmla="*/ 43944 h 1149262"/>
              <a:gd name="connsiteX2" fmla="*/ 49138 w 1193352"/>
              <a:gd name="connsiteY2" fmla="*/ 445878 h 1149262"/>
              <a:gd name="connsiteX3" fmla="*/ 3921 w 1193352"/>
              <a:gd name="connsiteY3" fmla="*/ 938247 h 1149262"/>
              <a:gd name="connsiteX4" fmla="*/ 149622 w 1193352"/>
              <a:gd name="connsiteY4" fmla="*/ 1043754 h 1149262"/>
              <a:gd name="connsiteX5" fmla="*/ 556580 w 1193352"/>
              <a:gd name="connsiteY5" fmla="*/ 933223 h 1149262"/>
              <a:gd name="connsiteX6" fmla="*/ 1144409 w 1193352"/>
              <a:gd name="connsiteY6" fmla="*/ 707135 h 1149262"/>
              <a:gd name="connsiteX7" fmla="*/ 1119288 w 1193352"/>
              <a:gd name="connsiteY7" fmla="*/ 1149262 h 114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93352" h="1149262">
                <a:moveTo>
                  <a:pt x="179767" y="28871"/>
                </a:moveTo>
                <a:cubicBezTo>
                  <a:pt x="165531" y="1657"/>
                  <a:pt x="151296" y="-25557"/>
                  <a:pt x="129525" y="43944"/>
                </a:cubicBezTo>
                <a:cubicBezTo>
                  <a:pt x="107754" y="113445"/>
                  <a:pt x="70072" y="296827"/>
                  <a:pt x="49138" y="445878"/>
                </a:cubicBezTo>
                <a:cubicBezTo>
                  <a:pt x="28204" y="594929"/>
                  <a:pt x="-12826" y="838601"/>
                  <a:pt x="3921" y="938247"/>
                </a:cubicBezTo>
                <a:cubicBezTo>
                  <a:pt x="20668" y="1037893"/>
                  <a:pt x="57512" y="1044591"/>
                  <a:pt x="149622" y="1043754"/>
                </a:cubicBezTo>
                <a:cubicBezTo>
                  <a:pt x="241732" y="1042917"/>
                  <a:pt x="390782" y="989326"/>
                  <a:pt x="556580" y="933223"/>
                </a:cubicBezTo>
                <a:cubicBezTo>
                  <a:pt x="722378" y="877120"/>
                  <a:pt x="1050624" y="671129"/>
                  <a:pt x="1144409" y="707135"/>
                </a:cubicBezTo>
                <a:cubicBezTo>
                  <a:pt x="1238194" y="743142"/>
                  <a:pt x="1178741" y="946202"/>
                  <a:pt x="1119288" y="1149262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descr="A close up of a sign&#10;&#10;Description automatically generated">
            <a:extLst>
              <a:ext uri="{FF2B5EF4-FFF2-40B4-BE49-F238E27FC236}">
                <a16:creationId xmlns:a16="http://schemas.microsoft.com/office/drawing/2014/main" id="{E7310121-EA60-4A91-BF5A-5B66B9FBB7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293" y="4965789"/>
            <a:ext cx="1752600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7386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8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62A26E1-4552-4F56-8BD9-04A53BDC9FEB}"/>
              </a:ext>
            </a:extLst>
          </p:cNvPr>
          <p:cNvSpPr/>
          <p:nvPr/>
        </p:nvSpPr>
        <p:spPr>
          <a:xfrm rot="413584">
            <a:off x="2906973" y="4254689"/>
            <a:ext cx="112594" cy="68239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B1AAC795-26A9-4660-BD9D-C69D45FA8850}"/>
              </a:ext>
            </a:extLst>
          </p:cNvPr>
          <p:cNvSpPr/>
          <p:nvPr/>
        </p:nvSpPr>
        <p:spPr>
          <a:xfrm>
            <a:off x="2920621" y="3865728"/>
            <a:ext cx="232339" cy="401387"/>
          </a:xfrm>
          <a:custGeom>
            <a:avLst/>
            <a:gdLst>
              <a:gd name="connsiteX0" fmla="*/ 112594 w 232339"/>
              <a:gd name="connsiteY0" fmla="*/ 395785 h 401387"/>
              <a:gd name="connsiteX1" fmla="*/ 146713 w 232339"/>
              <a:gd name="connsiteY1" fmla="*/ 300251 h 401387"/>
              <a:gd name="connsiteX2" fmla="*/ 160361 w 232339"/>
              <a:gd name="connsiteY2" fmla="*/ 279779 h 401387"/>
              <a:gd name="connsiteX3" fmla="*/ 163773 w 232339"/>
              <a:gd name="connsiteY3" fmla="*/ 266132 h 401387"/>
              <a:gd name="connsiteX4" fmla="*/ 174009 w 232339"/>
              <a:gd name="connsiteY4" fmla="*/ 235424 h 401387"/>
              <a:gd name="connsiteX5" fmla="*/ 177421 w 232339"/>
              <a:gd name="connsiteY5" fmla="*/ 225188 h 401387"/>
              <a:gd name="connsiteX6" fmla="*/ 180833 w 232339"/>
              <a:gd name="connsiteY6" fmla="*/ 214953 h 401387"/>
              <a:gd name="connsiteX7" fmla="*/ 191069 w 232339"/>
              <a:gd name="connsiteY7" fmla="*/ 208129 h 401387"/>
              <a:gd name="connsiteX8" fmla="*/ 201304 w 232339"/>
              <a:gd name="connsiteY8" fmla="*/ 187657 h 401387"/>
              <a:gd name="connsiteX9" fmla="*/ 208128 w 232339"/>
              <a:gd name="connsiteY9" fmla="*/ 167185 h 401387"/>
              <a:gd name="connsiteX10" fmla="*/ 211540 w 232339"/>
              <a:gd name="connsiteY10" fmla="*/ 156950 h 401387"/>
              <a:gd name="connsiteX11" fmla="*/ 221776 w 232339"/>
              <a:gd name="connsiteY11" fmla="*/ 150126 h 401387"/>
              <a:gd name="connsiteX12" fmla="*/ 228600 w 232339"/>
              <a:gd name="connsiteY12" fmla="*/ 139890 h 401387"/>
              <a:gd name="connsiteX13" fmla="*/ 232012 w 232339"/>
              <a:gd name="connsiteY13" fmla="*/ 129654 h 401387"/>
              <a:gd name="connsiteX14" fmla="*/ 225188 w 232339"/>
              <a:gd name="connsiteY14" fmla="*/ 34120 h 401387"/>
              <a:gd name="connsiteX15" fmla="*/ 218364 w 232339"/>
              <a:gd name="connsiteY15" fmla="*/ 13648 h 401387"/>
              <a:gd name="connsiteX16" fmla="*/ 214952 w 232339"/>
              <a:gd name="connsiteY16" fmla="*/ 3412 h 401387"/>
              <a:gd name="connsiteX17" fmla="*/ 204716 w 232339"/>
              <a:gd name="connsiteY17" fmla="*/ 0 h 401387"/>
              <a:gd name="connsiteX18" fmla="*/ 191069 w 232339"/>
              <a:gd name="connsiteY18" fmla="*/ 3412 h 401387"/>
              <a:gd name="connsiteX19" fmla="*/ 160361 w 232339"/>
              <a:gd name="connsiteY19" fmla="*/ 13648 h 401387"/>
              <a:gd name="connsiteX20" fmla="*/ 150125 w 232339"/>
              <a:gd name="connsiteY20" fmla="*/ 17060 h 401387"/>
              <a:gd name="connsiteX21" fmla="*/ 139889 w 232339"/>
              <a:gd name="connsiteY21" fmla="*/ 20472 h 401387"/>
              <a:gd name="connsiteX22" fmla="*/ 133066 w 232339"/>
              <a:gd name="connsiteY22" fmla="*/ 30708 h 401387"/>
              <a:gd name="connsiteX23" fmla="*/ 122830 w 232339"/>
              <a:gd name="connsiteY23" fmla="*/ 37532 h 401387"/>
              <a:gd name="connsiteX24" fmla="*/ 112594 w 232339"/>
              <a:gd name="connsiteY24" fmla="*/ 47768 h 401387"/>
              <a:gd name="connsiteX25" fmla="*/ 98946 w 232339"/>
              <a:gd name="connsiteY25" fmla="*/ 78475 h 401387"/>
              <a:gd name="connsiteX26" fmla="*/ 88710 w 232339"/>
              <a:gd name="connsiteY26" fmla="*/ 85299 h 401387"/>
              <a:gd name="connsiteX27" fmla="*/ 81886 w 232339"/>
              <a:gd name="connsiteY27" fmla="*/ 95535 h 401387"/>
              <a:gd name="connsiteX28" fmla="*/ 78475 w 232339"/>
              <a:gd name="connsiteY28" fmla="*/ 109182 h 401387"/>
              <a:gd name="connsiteX29" fmla="*/ 71651 w 232339"/>
              <a:gd name="connsiteY29" fmla="*/ 129654 h 401387"/>
              <a:gd name="connsiteX30" fmla="*/ 68239 w 232339"/>
              <a:gd name="connsiteY30" fmla="*/ 139890 h 401387"/>
              <a:gd name="connsiteX31" fmla="*/ 58003 w 232339"/>
              <a:gd name="connsiteY31" fmla="*/ 150126 h 401387"/>
              <a:gd name="connsiteX32" fmla="*/ 51179 w 232339"/>
              <a:gd name="connsiteY32" fmla="*/ 170597 h 401387"/>
              <a:gd name="connsiteX33" fmla="*/ 40943 w 232339"/>
              <a:gd name="connsiteY33" fmla="*/ 191069 h 401387"/>
              <a:gd name="connsiteX34" fmla="*/ 27295 w 232339"/>
              <a:gd name="connsiteY34" fmla="*/ 242248 h 401387"/>
              <a:gd name="connsiteX35" fmla="*/ 17060 w 232339"/>
              <a:gd name="connsiteY35" fmla="*/ 249072 h 401387"/>
              <a:gd name="connsiteX36" fmla="*/ 13648 w 232339"/>
              <a:gd name="connsiteY36" fmla="*/ 259308 h 401387"/>
              <a:gd name="connsiteX37" fmla="*/ 0 w 232339"/>
              <a:gd name="connsiteY37" fmla="*/ 279779 h 401387"/>
              <a:gd name="connsiteX38" fmla="*/ 3412 w 232339"/>
              <a:gd name="connsiteY38" fmla="*/ 330959 h 401387"/>
              <a:gd name="connsiteX39" fmla="*/ 6824 w 232339"/>
              <a:gd name="connsiteY39" fmla="*/ 371902 h 401387"/>
              <a:gd name="connsiteX40" fmla="*/ 58003 w 232339"/>
              <a:gd name="connsiteY40" fmla="*/ 375314 h 401387"/>
              <a:gd name="connsiteX41" fmla="*/ 78475 w 232339"/>
              <a:gd name="connsiteY41" fmla="*/ 382138 h 401387"/>
              <a:gd name="connsiteX42" fmla="*/ 88710 w 232339"/>
              <a:gd name="connsiteY42" fmla="*/ 385550 h 401387"/>
              <a:gd name="connsiteX43" fmla="*/ 112594 w 232339"/>
              <a:gd name="connsiteY43" fmla="*/ 395785 h 401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32339" h="401387">
                <a:moveTo>
                  <a:pt x="112594" y="395785"/>
                </a:moveTo>
                <a:cubicBezTo>
                  <a:pt x="122261" y="381568"/>
                  <a:pt x="133838" y="331519"/>
                  <a:pt x="146713" y="300251"/>
                </a:cubicBezTo>
                <a:cubicBezTo>
                  <a:pt x="149836" y="292667"/>
                  <a:pt x="160361" y="279779"/>
                  <a:pt x="160361" y="279779"/>
                </a:cubicBezTo>
                <a:cubicBezTo>
                  <a:pt x="161498" y="275230"/>
                  <a:pt x="162426" y="270623"/>
                  <a:pt x="163773" y="266132"/>
                </a:cubicBezTo>
                <a:lnTo>
                  <a:pt x="174009" y="235424"/>
                </a:lnTo>
                <a:lnTo>
                  <a:pt x="177421" y="225188"/>
                </a:lnTo>
                <a:cubicBezTo>
                  <a:pt x="178558" y="221776"/>
                  <a:pt x="177841" y="216948"/>
                  <a:pt x="180833" y="214953"/>
                </a:cubicBezTo>
                <a:lnTo>
                  <a:pt x="191069" y="208129"/>
                </a:lnTo>
                <a:cubicBezTo>
                  <a:pt x="203502" y="170819"/>
                  <a:pt x="183676" y="227319"/>
                  <a:pt x="201304" y="187657"/>
                </a:cubicBezTo>
                <a:cubicBezTo>
                  <a:pt x="204225" y="181084"/>
                  <a:pt x="205853" y="174009"/>
                  <a:pt x="208128" y="167185"/>
                </a:cubicBezTo>
                <a:cubicBezTo>
                  <a:pt x="209265" y="163773"/>
                  <a:pt x="208548" y="158945"/>
                  <a:pt x="211540" y="156950"/>
                </a:cubicBezTo>
                <a:lnTo>
                  <a:pt x="221776" y="150126"/>
                </a:lnTo>
                <a:cubicBezTo>
                  <a:pt x="224051" y="146714"/>
                  <a:pt x="226766" y="143558"/>
                  <a:pt x="228600" y="139890"/>
                </a:cubicBezTo>
                <a:cubicBezTo>
                  <a:pt x="230208" y="136673"/>
                  <a:pt x="232012" y="133251"/>
                  <a:pt x="232012" y="129654"/>
                </a:cubicBezTo>
                <a:cubicBezTo>
                  <a:pt x="232012" y="94092"/>
                  <a:pt x="234607" y="65516"/>
                  <a:pt x="225188" y="34120"/>
                </a:cubicBezTo>
                <a:cubicBezTo>
                  <a:pt x="223121" y="27230"/>
                  <a:pt x="220639" y="20472"/>
                  <a:pt x="218364" y="13648"/>
                </a:cubicBezTo>
                <a:cubicBezTo>
                  <a:pt x="217227" y="10236"/>
                  <a:pt x="218364" y="4549"/>
                  <a:pt x="214952" y="3412"/>
                </a:cubicBezTo>
                <a:lnTo>
                  <a:pt x="204716" y="0"/>
                </a:lnTo>
                <a:cubicBezTo>
                  <a:pt x="200167" y="1137"/>
                  <a:pt x="195560" y="2065"/>
                  <a:pt x="191069" y="3412"/>
                </a:cubicBezTo>
                <a:lnTo>
                  <a:pt x="160361" y="13648"/>
                </a:lnTo>
                <a:lnTo>
                  <a:pt x="150125" y="17060"/>
                </a:lnTo>
                <a:lnTo>
                  <a:pt x="139889" y="20472"/>
                </a:lnTo>
                <a:cubicBezTo>
                  <a:pt x="137615" y="23884"/>
                  <a:pt x="135965" y="27808"/>
                  <a:pt x="133066" y="30708"/>
                </a:cubicBezTo>
                <a:cubicBezTo>
                  <a:pt x="130166" y="33608"/>
                  <a:pt x="125980" y="34907"/>
                  <a:pt x="122830" y="37532"/>
                </a:cubicBezTo>
                <a:cubicBezTo>
                  <a:pt x="119123" y="40621"/>
                  <a:pt x="116006" y="44356"/>
                  <a:pt x="112594" y="47768"/>
                </a:cubicBezTo>
                <a:cubicBezTo>
                  <a:pt x="109216" y="57903"/>
                  <a:pt x="107056" y="70365"/>
                  <a:pt x="98946" y="78475"/>
                </a:cubicBezTo>
                <a:cubicBezTo>
                  <a:pt x="96046" y="81375"/>
                  <a:pt x="92122" y="83024"/>
                  <a:pt x="88710" y="85299"/>
                </a:cubicBezTo>
                <a:cubicBezTo>
                  <a:pt x="86435" y="88711"/>
                  <a:pt x="83501" y="91766"/>
                  <a:pt x="81886" y="95535"/>
                </a:cubicBezTo>
                <a:cubicBezTo>
                  <a:pt x="80039" y="99845"/>
                  <a:pt x="79822" y="104691"/>
                  <a:pt x="78475" y="109182"/>
                </a:cubicBezTo>
                <a:cubicBezTo>
                  <a:pt x="76408" y="116072"/>
                  <a:pt x="73926" y="122830"/>
                  <a:pt x="71651" y="129654"/>
                </a:cubicBezTo>
                <a:cubicBezTo>
                  <a:pt x="70514" y="133066"/>
                  <a:pt x="70782" y="137347"/>
                  <a:pt x="68239" y="139890"/>
                </a:cubicBezTo>
                <a:lnTo>
                  <a:pt x="58003" y="150126"/>
                </a:lnTo>
                <a:cubicBezTo>
                  <a:pt x="55728" y="156950"/>
                  <a:pt x="55169" y="164612"/>
                  <a:pt x="51179" y="170597"/>
                </a:cubicBezTo>
                <a:cubicBezTo>
                  <a:pt x="42360" y="183826"/>
                  <a:pt x="45652" y="176943"/>
                  <a:pt x="40943" y="191069"/>
                </a:cubicBezTo>
                <a:cubicBezTo>
                  <a:pt x="39186" y="206884"/>
                  <a:pt x="40190" y="229353"/>
                  <a:pt x="27295" y="242248"/>
                </a:cubicBezTo>
                <a:cubicBezTo>
                  <a:pt x="24396" y="245148"/>
                  <a:pt x="20472" y="246797"/>
                  <a:pt x="17060" y="249072"/>
                </a:cubicBezTo>
                <a:cubicBezTo>
                  <a:pt x="15923" y="252484"/>
                  <a:pt x="15395" y="256164"/>
                  <a:pt x="13648" y="259308"/>
                </a:cubicBezTo>
                <a:cubicBezTo>
                  <a:pt x="9665" y="266477"/>
                  <a:pt x="0" y="279779"/>
                  <a:pt x="0" y="279779"/>
                </a:cubicBezTo>
                <a:cubicBezTo>
                  <a:pt x="1137" y="296839"/>
                  <a:pt x="2149" y="313908"/>
                  <a:pt x="3412" y="330959"/>
                </a:cubicBezTo>
                <a:cubicBezTo>
                  <a:pt x="4424" y="344617"/>
                  <a:pt x="-3805" y="363266"/>
                  <a:pt x="6824" y="371902"/>
                </a:cubicBezTo>
                <a:cubicBezTo>
                  <a:pt x="20094" y="382684"/>
                  <a:pt x="40943" y="374177"/>
                  <a:pt x="58003" y="375314"/>
                </a:cubicBezTo>
                <a:lnTo>
                  <a:pt x="78475" y="382138"/>
                </a:lnTo>
                <a:cubicBezTo>
                  <a:pt x="81887" y="383275"/>
                  <a:pt x="85718" y="383555"/>
                  <a:pt x="88710" y="385550"/>
                </a:cubicBezTo>
                <a:cubicBezTo>
                  <a:pt x="100839" y="393635"/>
                  <a:pt x="102927" y="410002"/>
                  <a:pt x="112594" y="395785"/>
                </a:cubicBez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7C017A20-4C19-4D30-9604-100A3435949F}"/>
              </a:ext>
            </a:extLst>
          </p:cNvPr>
          <p:cNvSpPr/>
          <p:nvPr/>
        </p:nvSpPr>
        <p:spPr>
          <a:xfrm>
            <a:off x="3384645" y="3910084"/>
            <a:ext cx="122830" cy="368489"/>
          </a:xfrm>
          <a:custGeom>
            <a:avLst/>
            <a:gdLst>
              <a:gd name="connsiteX0" fmla="*/ 122830 w 122830"/>
              <a:gd name="connsiteY0" fmla="*/ 365077 h 368489"/>
              <a:gd name="connsiteX1" fmla="*/ 112594 w 122830"/>
              <a:gd name="connsiteY1" fmla="*/ 269543 h 368489"/>
              <a:gd name="connsiteX2" fmla="*/ 109182 w 122830"/>
              <a:gd name="connsiteY2" fmla="*/ 105770 h 368489"/>
              <a:gd name="connsiteX3" fmla="*/ 105770 w 122830"/>
              <a:gd name="connsiteY3" fmla="*/ 95534 h 368489"/>
              <a:gd name="connsiteX4" fmla="*/ 95534 w 122830"/>
              <a:gd name="connsiteY4" fmla="*/ 85298 h 368489"/>
              <a:gd name="connsiteX5" fmla="*/ 88710 w 122830"/>
              <a:gd name="connsiteY5" fmla="*/ 58003 h 368489"/>
              <a:gd name="connsiteX6" fmla="*/ 85298 w 122830"/>
              <a:gd name="connsiteY6" fmla="*/ 47767 h 368489"/>
              <a:gd name="connsiteX7" fmla="*/ 75062 w 122830"/>
              <a:gd name="connsiteY7" fmla="*/ 37531 h 368489"/>
              <a:gd name="connsiteX8" fmla="*/ 44355 w 122830"/>
              <a:gd name="connsiteY8" fmla="*/ 20471 h 368489"/>
              <a:gd name="connsiteX9" fmla="*/ 34119 w 122830"/>
              <a:gd name="connsiteY9" fmla="*/ 10235 h 368489"/>
              <a:gd name="connsiteX10" fmla="*/ 27295 w 122830"/>
              <a:gd name="connsiteY10" fmla="*/ 0 h 368489"/>
              <a:gd name="connsiteX11" fmla="*/ 20471 w 122830"/>
              <a:gd name="connsiteY11" fmla="*/ 10235 h 368489"/>
              <a:gd name="connsiteX12" fmla="*/ 30707 w 122830"/>
              <a:gd name="connsiteY12" fmla="*/ 58003 h 368489"/>
              <a:gd name="connsiteX13" fmla="*/ 34119 w 122830"/>
              <a:gd name="connsiteY13" fmla="*/ 68238 h 368489"/>
              <a:gd name="connsiteX14" fmla="*/ 34119 w 122830"/>
              <a:gd name="connsiteY14" fmla="*/ 214952 h 368489"/>
              <a:gd name="connsiteX15" fmla="*/ 20471 w 122830"/>
              <a:gd name="connsiteY15" fmla="*/ 235423 h 368489"/>
              <a:gd name="connsiteX16" fmla="*/ 13648 w 122830"/>
              <a:gd name="connsiteY16" fmla="*/ 245659 h 368489"/>
              <a:gd name="connsiteX17" fmla="*/ 10236 w 122830"/>
              <a:gd name="connsiteY17" fmla="*/ 259307 h 368489"/>
              <a:gd name="connsiteX18" fmla="*/ 6824 w 122830"/>
              <a:gd name="connsiteY18" fmla="*/ 286603 h 368489"/>
              <a:gd name="connsiteX19" fmla="*/ 0 w 122830"/>
              <a:gd name="connsiteY19" fmla="*/ 307074 h 368489"/>
              <a:gd name="connsiteX20" fmla="*/ 3412 w 122830"/>
              <a:gd name="connsiteY20" fmla="*/ 354841 h 368489"/>
              <a:gd name="connsiteX21" fmla="*/ 6824 w 122830"/>
              <a:gd name="connsiteY21" fmla="*/ 365077 h 368489"/>
              <a:gd name="connsiteX22" fmla="*/ 40943 w 122830"/>
              <a:gd name="connsiteY22" fmla="*/ 368489 h 368489"/>
              <a:gd name="connsiteX23" fmla="*/ 122830 w 122830"/>
              <a:gd name="connsiteY23" fmla="*/ 365077 h 368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22830" h="368489">
                <a:moveTo>
                  <a:pt x="122830" y="365077"/>
                </a:moveTo>
                <a:cubicBezTo>
                  <a:pt x="119418" y="333232"/>
                  <a:pt x="114277" y="301526"/>
                  <a:pt x="112594" y="269543"/>
                </a:cubicBezTo>
                <a:cubicBezTo>
                  <a:pt x="109724" y="215016"/>
                  <a:pt x="111322" y="160331"/>
                  <a:pt x="109182" y="105770"/>
                </a:cubicBezTo>
                <a:cubicBezTo>
                  <a:pt x="109041" y="102176"/>
                  <a:pt x="107765" y="98527"/>
                  <a:pt x="105770" y="95534"/>
                </a:cubicBezTo>
                <a:cubicBezTo>
                  <a:pt x="103093" y="91519"/>
                  <a:pt x="98946" y="88710"/>
                  <a:pt x="95534" y="85298"/>
                </a:cubicBezTo>
                <a:cubicBezTo>
                  <a:pt x="93259" y="76200"/>
                  <a:pt x="91676" y="66900"/>
                  <a:pt x="88710" y="58003"/>
                </a:cubicBezTo>
                <a:cubicBezTo>
                  <a:pt x="87573" y="54591"/>
                  <a:pt x="87293" y="50760"/>
                  <a:pt x="85298" y="47767"/>
                </a:cubicBezTo>
                <a:cubicBezTo>
                  <a:pt x="82621" y="43752"/>
                  <a:pt x="78871" y="40494"/>
                  <a:pt x="75062" y="37531"/>
                </a:cubicBezTo>
                <a:cubicBezTo>
                  <a:pt x="57464" y="23843"/>
                  <a:pt x="59799" y="25619"/>
                  <a:pt x="44355" y="20471"/>
                </a:cubicBezTo>
                <a:cubicBezTo>
                  <a:pt x="40943" y="17059"/>
                  <a:pt x="37208" y="13942"/>
                  <a:pt x="34119" y="10235"/>
                </a:cubicBezTo>
                <a:cubicBezTo>
                  <a:pt x="31494" y="7085"/>
                  <a:pt x="31395" y="0"/>
                  <a:pt x="27295" y="0"/>
                </a:cubicBezTo>
                <a:cubicBezTo>
                  <a:pt x="23195" y="0"/>
                  <a:pt x="22746" y="6823"/>
                  <a:pt x="20471" y="10235"/>
                </a:cubicBezTo>
                <a:cubicBezTo>
                  <a:pt x="24775" y="44667"/>
                  <a:pt x="20984" y="28834"/>
                  <a:pt x="30707" y="58003"/>
                </a:cubicBezTo>
                <a:lnTo>
                  <a:pt x="34119" y="68238"/>
                </a:lnTo>
                <a:cubicBezTo>
                  <a:pt x="37874" y="120815"/>
                  <a:pt x="42232" y="158163"/>
                  <a:pt x="34119" y="214952"/>
                </a:cubicBezTo>
                <a:cubicBezTo>
                  <a:pt x="32959" y="223071"/>
                  <a:pt x="25020" y="228599"/>
                  <a:pt x="20471" y="235423"/>
                </a:cubicBezTo>
                <a:lnTo>
                  <a:pt x="13648" y="245659"/>
                </a:lnTo>
                <a:cubicBezTo>
                  <a:pt x="12511" y="250208"/>
                  <a:pt x="11007" y="254681"/>
                  <a:pt x="10236" y="259307"/>
                </a:cubicBezTo>
                <a:cubicBezTo>
                  <a:pt x="8729" y="268352"/>
                  <a:pt x="8745" y="277637"/>
                  <a:pt x="6824" y="286603"/>
                </a:cubicBezTo>
                <a:cubicBezTo>
                  <a:pt x="5317" y="293636"/>
                  <a:pt x="0" y="307074"/>
                  <a:pt x="0" y="307074"/>
                </a:cubicBezTo>
                <a:cubicBezTo>
                  <a:pt x="1137" y="322996"/>
                  <a:pt x="1547" y="338987"/>
                  <a:pt x="3412" y="354841"/>
                </a:cubicBezTo>
                <a:cubicBezTo>
                  <a:pt x="3832" y="358413"/>
                  <a:pt x="3444" y="363848"/>
                  <a:pt x="6824" y="365077"/>
                </a:cubicBezTo>
                <a:cubicBezTo>
                  <a:pt x="17566" y="368983"/>
                  <a:pt x="29560" y="367454"/>
                  <a:pt x="40943" y="368489"/>
                </a:cubicBezTo>
                <a:lnTo>
                  <a:pt x="122830" y="365077"/>
                </a:ln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7968C991-AD6E-4267-9BC4-D05B43FA7595}"/>
              </a:ext>
            </a:extLst>
          </p:cNvPr>
          <p:cNvSpPr/>
          <p:nvPr/>
        </p:nvSpPr>
        <p:spPr>
          <a:xfrm>
            <a:off x="3507475" y="3835021"/>
            <a:ext cx="246106" cy="452297"/>
          </a:xfrm>
          <a:custGeom>
            <a:avLst/>
            <a:gdLst>
              <a:gd name="connsiteX0" fmla="*/ 95534 w 246106"/>
              <a:gd name="connsiteY0" fmla="*/ 443552 h 452297"/>
              <a:gd name="connsiteX1" fmla="*/ 119418 w 246106"/>
              <a:gd name="connsiteY1" fmla="*/ 348018 h 452297"/>
              <a:gd name="connsiteX2" fmla="*/ 126241 w 246106"/>
              <a:gd name="connsiteY2" fmla="*/ 337782 h 452297"/>
              <a:gd name="connsiteX3" fmla="*/ 129653 w 246106"/>
              <a:gd name="connsiteY3" fmla="*/ 327546 h 452297"/>
              <a:gd name="connsiteX4" fmla="*/ 136477 w 246106"/>
              <a:gd name="connsiteY4" fmla="*/ 317310 h 452297"/>
              <a:gd name="connsiteX5" fmla="*/ 143301 w 246106"/>
              <a:gd name="connsiteY5" fmla="*/ 296839 h 452297"/>
              <a:gd name="connsiteX6" fmla="*/ 153537 w 246106"/>
              <a:gd name="connsiteY6" fmla="*/ 276367 h 452297"/>
              <a:gd name="connsiteX7" fmla="*/ 160361 w 246106"/>
              <a:gd name="connsiteY7" fmla="*/ 266131 h 452297"/>
              <a:gd name="connsiteX8" fmla="*/ 170597 w 246106"/>
              <a:gd name="connsiteY8" fmla="*/ 235424 h 452297"/>
              <a:gd name="connsiteX9" fmla="*/ 174009 w 246106"/>
              <a:gd name="connsiteY9" fmla="*/ 225188 h 452297"/>
              <a:gd name="connsiteX10" fmla="*/ 184244 w 246106"/>
              <a:gd name="connsiteY10" fmla="*/ 218364 h 452297"/>
              <a:gd name="connsiteX11" fmla="*/ 194480 w 246106"/>
              <a:gd name="connsiteY11" fmla="*/ 187657 h 452297"/>
              <a:gd name="connsiteX12" fmla="*/ 197892 w 246106"/>
              <a:gd name="connsiteY12" fmla="*/ 177421 h 452297"/>
              <a:gd name="connsiteX13" fmla="*/ 204716 w 246106"/>
              <a:gd name="connsiteY13" fmla="*/ 167185 h 452297"/>
              <a:gd name="connsiteX14" fmla="*/ 218364 w 246106"/>
              <a:gd name="connsiteY14" fmla="*/ 136478 h 452297"/>
              <a:gd name="connsiteX15" fmla="*/ 228600 w 246106"/>
              <a:gd name="connsiteY15" fmla="*/ 129654 h 452297"/>
              <a:gd name="connsiteX16" fmla="*/ 235424 w 246106"/>
              <a:gd name="connsiteY16" fmla="*/ 119418 h 452297"/>
              <a:gd name="connsiteX17" fmla="*/ 245659 w 246106"/>
              <a:gd name="connsiteY17" fmla="*/ 116006 h 452297"/>
              <a:gd name="connsiteX18" fmla="*/ 242247 w 246106"/>
              <a:gd name="connsiteY18" fmla="*/ 102358 h 452297"/>
              <a:gd name="connsiteX19" fmla="*/ 235424 w 246106"/>
              <a:gd name="connsiteY19" fmla="*/ 81886 h 452297"/>
              <a:gd name="connsiteX20" fmla="*/ 232012 w 246106"/>
              <a:gd name="connsiteY20" fmla="*/ 71651 h 452297"/>
              <a:gd name="connsiteX21" fmla="*/ 225188 w 246106"/>
              <a:gd name="connsiteY21" fmla="*/ 61415 h 452297"/>
              <a:gd name="connsiteX22" fmla="*/ 218364 w 246106"/>
              <a:gd name="connsiteY22" fmla="*/ 40943 h 452297"/>
              <a:gd name="connsiteX23" fmla="*/ 204716 w 246106"/>
              <a:gd name="connsiteY23" fmla="*/ 10236 h 452297"/>
              <a:gd name="connsiteX24" fmla="*/ 201304 w 246106"/>
              <a:gd name="connsiteY24" fmla="*/ 0 h 452297"/>
              <a:gd name="connsiteX25" fmla="*/ 180832 w 246106"/>
              <a:gd name="connsiteY25" fmla="*/ 13648 h 452297"/>
              <a:gd name="connsiteX26" fmla="*/ 170597 w 246106"/>
              <a:gd name="connsiteY26" fmla="*/ 20472 h 452297"/>
              <a:gd name="connsiteX27" fmla="*/ 143301 w 246106"/>
              <a:gd name="connsiteY27" fmla="*/ 27295 h 452297"/>
              <a:gd name="connsiteX28" fmla="*/ 116006 w 246106"/>
              <a:gd name="connsiteY28" fmla="*/ 51179 h 452297"/>
              <a:gd name="connsiteX29" fmla="*/ 109182 w 246106"/>
              <a:gd name="connsiteY29" fmla="*/ 71651 h 452297"/>
              <a:gd name="connsiteX30" fmla="*/ 105770 w 246106"/>
              <a:gd name="connsiteY30" fmla="*/ 81886 h 452297"/>
              <a:gd name="connsiteX31" fmla="*/ 95534 w 246106"/>
              <a:gd name="connsiteY31" fmla="*/ 102358 h 452297"/>
              <a:gd name="connsiteX32" fmla="*/ 85298 w 246106"/>
              <a:gd name="connsiteY32" fmla="*/ 109182 h 452297"/>
              <a:gd name="connsiteX33" fmla="*/ 71650 w 246106"/>
              <a:gd name="connsiteY33" fmla="*/ 126242 h 452297"/>
              <a:gd name="connsiteX34" fmla="*/ 61415 w 246106"/>
              <a:gd name="connsiteY34" fmla="*/ 160361 h 452297"/>
              <a:gd name="connsiteX35" fmla="*/ 54591 w 246106"/>
              <a:gd name="connsiteY35" fmla="*/ 180833 h 452297"/>
              <a:gd name="connsiteX36" fmla="*/ 47767 w 246106"/>
              <a:gd name="connsiteY36" fmla="*/ 214952 h 452297"/>
              <a:gd name="connsiteX37" fmla="*/ 40943 w 246106"/>
              <a:gd name="connsiteY37" fmla="*/ 242248 h 452297"/>
              <a:gd name="connsiteX38" fmla="*/ 37531 w 246106"/>
              <a:gd name="connsiteY38" fmla="*/ 266131 h 452297"/>
              <a:gd name="connsiteX39" fmla="*/ 34119 w 246106"/>
              <a:gd name="connsiteY39" fmla="*/ 300251 h 452297"/>
              <a:gd name="connsiteX40" fmla="*/ 30707 w 246106"/>
              <a:gd name="connsiteY40" fmla="*/ 313898 h 452297"/>
              <a:gd name="connsiteX41" fmla="*/ 20471 w 246106"/>
              <a:gd name="connsiteY41" fmla="*/ 361666 h 452297"/>
              <a:gd name="connsiteX42" fmla="*/ 13647 w 246106"/>
              <a:gd name="connsiteY42" fmla="*/ 382137 h 452297"/>
              <a:gd name="connsiteX43" fmla="*/ 6824 w 246106"/>
              <a:gd name="connsiteY43" fmla="*/ 412845 h 452297"/>
              <a:gd name="connsiteX44" fmla="*/ 0 w 246106"/>
              <a:gd name="connsiteY44" fmla="*/ 433316 h 452297"/>
              <a:gd name="connsiteX45" fmla="*/ 10235 w 246106"/>
              <a:gd name="connsiteY45" fmla="*/ 440140 h 452297"/>
              <a:gd name="connsiteX46" fmla="*/ 95534 w 246106"/>
              <a:gd name="connsiteY46" fmla="*/ 443552 h 452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246106" h="452297">
                <a:moveTo>
                  <a:pt x="95534" y="443552"/>
                </a:moveTo>
                <a:cubicBezTo>
                  <a:pt x="113731" y="428198"/>
                  <a:pt x="110266" y="379541"/>
                  <a:pt x="119418" y="348018"/>
                </a:cubicBezTo>
                <a:cubicBezTo>
                  <a:pt x="120561" y="344080"/>
                  <a:pt x="124407" y="341450"/>
                  <a:pt x="126241" y="337782"/>
                </a:cubicBezTo>
                <a:cubicBezTo>
                  <a:pt x="127849" y="334565"/>
                  <a:pt x="128045" y="330763"/>
                  <a:pt x="129653" y="327546"/>
                </a:cubicBezTo>
                <a:cubicBezTo>
                  <a:pt x="131487" y="323878"/>
                  <a:pt x="134811" y="321057"/>
                  <a:pt x="136477" y="317310"/>
                </a:cubicBezTo>
                <a:cubicBezTo>
                  <a:pt x="139398" y="310737"/>
                  <a:pt x="139311" y="302824"/>
                  <a:pt x="143301" y="296839"/>
                </a:cubicBezTo>
                <a:cubicBezTo>
                  <a:pt x="162858" y="267504"/>
                  <a:pt x="139411" y="304620"/>
                  <a:pt x="153537" y="276367"/>
                </a:cubicBezTo>
                <a:cubicBezTo>
                  <a:pt x="155371" y="272699"/>
                  <a:pt x="158695" y="269878"/>
                  <a:pt x="160361" y="266131"/>
                </a:cubicBezTo>
                <a:cubicBezTo>
                  <a:pt x="160363" y="266128"/>
                  <a:pt x="168891" y="240543"/>
                  <a:pt x="170597" y="235424"/>
                </a:cubicBezTo>
                <a:cubicBezTo>
                  <a:pt x="171734" y="232012"/>
                  <a:pt x="171017" y="227183"/>
                  <a:pt x="174009" y="225188"/>
                </a:cubicBezTo>
                <a:lnTo>
                  <a:pt x="184244" y="218364"/>
                </a:lnTo>
                <a:lnTo>
                  <a:pt x="194480" y="187657"/>
                </a:lnTo>
                <a:cubicBezTo>
                  <a:pt x="195617" y="184245"/>
                  <a:pt x="195897" y="180414"/>
                  <a:pt x="197892" y="177421"/>
                </a:cubicBezTo>
                <a:cubicBezTo>
                  <a:pt x="200167" y="174009"/>
                  <a:pt x="203051" y="170932"/>
                  <a:pt x="204716" y="167185"/>
                </a:cubicBezTo>
                <a:cubicBezTo>
                  <a:pt x="210122" y="155021"/>
                  <a:pt x="209097" y="145744"/>
                  <a:pt x="218364" y="136478"/>
                </a:cubicBezTo>
                <a:cubicBezTo>
                  <a:pt x="221264" y="133578"/>
                  <a:pt x="225188" y="131929"/>
                  <a:pt x="228600" y="129654"/>
                </a:cubicBezTo>
                <a:cubicBezTo>
                  <a:pt x="230875" y="126242"/>
                  <a:pt x="232222" y="121980"/>
                  <a:pt x="235424" y="119418"/>
                </a:cubicBezTo>
                <a:cubicBezTo>
                  <a:pt x="238232" y="117171"/>
                  <a:pt x="244324" y="119345"/>
                  <a:pt x="245659" y="116006"/>
                </a:cubicBezTo>
                <a:cubicBezTo>
                  <a:pt x="247400" y="111652"/>
                  <a:pt x="243594" y="106850"/>
                  <a:pt x="242247" y="102358"/>
                </a:cubicBezTo>
                <a:cubicBezTo>
                  <a:pt x="240180" y="95468"/>
                  <a:pt x="237698" y="88710"/>
                  <a:pt x="235424" y="81886"/>
                </a:cubicBezTo>
                <a:cubicBezTo>
                  <a:pt x="234287" y="78474"/>
                  <a:pt x="234007" y="74643"/>
                  <a:pt x="232012" y="71651"/>
                </a:cubicBezTo>
                <a:cubicBezTo>
                  <a:pt x="229737" y="68239"/>
                  <a:pt x="226853" y="65162"/>
                  <a:pt x="225188" y="61415"/>
                </a:cubicBezTo>
                <a:cubicBezTo>
                  <a:pt x="222267" y="54842"/>
                  <a:pt x="222354" y="46928"/>
                  <a:pt x="218364" y="40943"/>
                </a:cubicBezTo>
                <a:cubicBezTo>
                  <a:pt x="207550" y="24722"/>
                  <a:pt x="212837" y="34597"/>
                  <a:pt x="204716" y="10236"/>
                </a:cubicBezTo>
                <a:lnTo>
                  <a:pt x="201304" y="0"/>
                </a:lnTo>
                <a:lnTo>
                  <a:pt x="180832" y="13648"/>
                </a:lnTo>
                <a:cubicBezTo>
                  <a:pt x="177420" y="15923"/>
                  <a:pt x="174575" y="19478"/>
                  <a:pt x="170597" y="20472"/>
                </a:cubicBezTo>
                <a:lnTo>
                  <a:pt x="143301" y="27295"/>
                </a:lnTo>
                <a:cubicBezTo>
                  <a:pt x="130189" y="36036"/>
                  <a:pt x="121992" y="37709"/>
                  <a:pt x="116006" y="51179"/>
                </a:cubicBezTo>
                <a:cubicBezTo>
                  <a:pt x="113085" y="57752"/>
                  <a:pt x="111457" y="64827"/>
                  <a:pt x="109182" y="71651"/>
                </a:cubicBezTo>
                <a:lnTo>
                  <a:pt x="105770" y="81886"/>
                </a:lnTo>
                <a:cubicBezTo>
                  <a:pt x="102995" y="90211"/>
                  <a:pt x="102148" y="95744"/>
                  <a:pt x="95534" y="102358"/>
                </a:cubicBezTo>
                <a:cubicBezTo>
                  <a:pt x="92634" y="105258"/>
                  <a:pt x="88710" y="106907"/>
                  <a:pt x="85298" y="109182"/>
                </a:cubicBezTo>
                <a:cubicBezTo>
                  <a:pt x="72855" y="146510"/>
                  <a:pt x="93697" y="90969"/>
                  <a:pt x="71650" y="126242"/>
                </a:cubicBezTo>
                <a:cubicBezTo>
                  <a:pt x="67006" y="133672"/>
                  <a:pt x="64182" y="151137"/>
                  <a:pt x="61415" y="160361"/>
                </a:cubicBezTo>
                <a:cubicBezTo>
                  <a:pt x="59348" y="167251"/>
                  <a:pt x="55774" y="173738"/>
                  <a:pt x="54591" y="180833"/>
                </a:cubicBezTo>
                <a:cubicBezTo>
                  <a:pt x="47905" y="220949"/>
                  <a:pt x="54554" y="184412"/>
                  <a:pt x="47767" y="214952"/>
                </a:cubicBezTo>
                <a:cubicBezTo>
                  <a:pt x="42277" y="239656"/>
                  <a:pt x="47040" y="223957"/>
                  <a:pt x="40943" y="242248"/>
                </a:cubicBezTo>
                <a:cubicBezTo>
                  <a:pt x="39806" y="250209"/>
                  <a:pt x="38471" y="258144"/>
                  <a:pt x="37531" y="266131"/>
                </a:cubicBezTo>
                <a:cubicBezTo>
                  <a:pt x="36195" y="277483"/>
                  <a:pt x="35735" y="288936"/>
                  <a:pt x="34119" y="300251"/>
                </a:cubicBezTo>
                <a:cubicBezTo>
                  <a:pt x="33456" y="304893"/>
                  <a:pt x="31627" y="309300"/>
                  <a:pt x="30707" y="313898"/>
                </a:cubicBezTo>
                <a:cubicBezTo>
                  <a:pt x="26412" y="335372"/>
                  <a:pt x="28080" y="338841"/>
                  <a:pt x="20471" y="361666"/>
                </a:cubicBezTo>
                <a:cubicBezTo>
                  <a:pt x="18196" y="368490"/>
                  <a:pt x="15058" y="375084"/>
                  <a:pt x="13647" y="382137"/>
                </a:cubicBezTo>
                <a:cubicBezTo>
                  <a:pt x="11702" y="391862"/>
                  <a:pt x="9711" y="403220"/>
                  <a:pt x="6824" y="412845"/>
                </a:cubicBezTo>
                <a:cubicBezTo>
                  <a:pt x="4757" y="419735"/>
                  <a:pt x="0" y="433316"/>
                  <a:pt x="0" y="433316"/>
                </a:cubicBezTo>
                <a:cubicBezTo>
                  <a:pt x="3412" y="435591"/>
                  <a:pt x="6488" y="438475"/>
                  <a:pt x="10235" y="440140"/>
                </a:cubicBezTo>
                <a:cubicBezTo>
                  <a:pt x="36108" y="451639"/>
                  <a:pt x="77337" y="458906"/>
                  <a:pt x="95534" y="443552"/>
                </a:cubicBez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26912579-DA1C-4D3D-9AB0-D6466F312EC4}"/>
              </a:ext>
            </a:extLst>
          </p:cNvPr>
          <p:cNvSpPr/>
          <p:nvPr/>
        </p:nvSpPr>
        <p:spPr>
          <a:xfrm>
            <a:off x="3957851" y="3893024"/>
            <a:ext cx="119965" cy="408358"/>
          </a:xfrm>
          <a:custGeom>
            <a:avLst/>
            <a:gdLst>
              <a:gd name="connsiteX0" fmla="*/ 116006 w 119965"/>
              <a:gd name="connsiteY0" fmla="*/ 402609 h 408358"/>
              <a:gd name="connsiteX1" fmla="*/ 102358 w 119965"/>
              <a:gd name="connsiteY1" fmla="*/ 307075 h 408358"/>
              <a:gd name="connsiteX2" fmla="*/ 109182 w 119965"/>
              <a:gd name="connsiteY2" fmla="*/ 146713 h 408358"/>
              <a:gd name="connsiteX3" fmla="*/ 95534 w 119965"/>
              <a:gd name="connsiteY3" fmla="*/ 75063 h 408358"/>
              <a:gd name="connsiteX4" fmla="*/ 78474 w 119965"/>
              <a:gd name="connsiteY4" fmla="*/ 61415 h 408358"/>
              <a:gd name="connsiteX5" fmla="*/ 61415 w 119965"/>
              <a:gd name="connsiteY5" fmla="*/ 30707 h 408358"/>
              <a:gd name="connsiteX6" fmla="*/ 51179 w 119965"/>
              <a:gd name="connsiteY6" fmla="*/ 23883 h 408358"/>
              <a:gd name="connsiteX7" fmla="*/ 47767 w 119965"/>
              <a:gd name="connsiteY7" fmla="*/ 13648 h 408358"/>
              <a:gd name="connsiteX8" fmla="*/ 27295 w 119965"/>
              <a:gd name="connsiteY8" fmla="*/ 0 h 408358"/>
              <a:gd name="connsiteX9" fmla="*/ 20471 w 119965"/>
              <a:gd name="connsiteY9" fmla="*/ 64827 h 408358"/>
              <a:gd name="connsiteX10" fmla="*/ 40943 w 119965"/>
              <a:gd name="connsiteY10" fmla="*/ 78475 h 408358"/>
              <a:gd name="connsiteX11" fmla="*/ 44355 w 119965"/>
              <a:gd name="connsiteY11" fmla="*/ 156949 h 408358"/>
              <a:gd name="connsiteX12" fmla="*/ 34119 w 119965"/>
              <a:gd name="connsiteY12" fmla="*/ 163773 h 408358"/>
              <a:gd name="connsiteX13" fmla="*/ 23883 w 119965"/>
              <a:gd name="connsiteY13" fmla="*/ 204716 h 408358"/>
              <a:gd name="connsiteX14" fmla="*/ 20471 w 119965"/>
              <a:gd name="connsiteY14" fmla="*/ 214952 h 408358"/>
              <a:gd name="connsiteX15" fmla="*/ 17059 w 119965"/>
              <a:gd name="connsiteY15" fmla="*/ 225188 h 408358"/>
              <a:gd name="connsiteX16" fmla="*/ 6824 w 119965"/>
              <a:gd name="connsiteY16" fmla="*/ 266131 h 408358"/>
              <a:gd name="connsiteX17" fmla="*/ 0 w 119965"/>
              <a:gd name="connsiteY17" fmla="*/ 276367 h 408358"/>
              <a:gd name="connsiteX18" fmla="*/ 6824 w 119965"/>
              <a:gd name="connsiteY18" fmla="*/ 327546 h 408358"/>
              <a:gd name="connsiteX19" fmla="*/ 10236 w 119965"/>
              <a:gd name="connsiteY19" fmla="*/ 375313 h 408358"/>
              <a:gd name="connsiteX20" fmla="*/ 17059 w 119965"/>
              <a:gd name="connsiteY20" fmla="*/ 385549 h 408358"/>
              <a:gd name="connsiteX21" fmla="*/ 20471 w 119965"/>
              <a:gd name="connsiteY21" fmla="*/ 395785 h 408358"/>
              <a:gd name="connsiteX22" fmla="*/ 116006 w 119965"/>
              <a:gd name="connsiteY22" fmla="*/ 402609 h 408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19965" h="408358">
                <a:moveTo>
                  <a:pt x="116006" y="402609"/>
                </a:moveTo>
                <a:cubicBezTo>
                  <a:pt x="129654" y="387824"/>
                  <a:pt x="103755" y="339213"/>
                  <a:pt x="102358" y="307075"/>
                </a:cubicBezTo>
                <a:cubicBezTo>
                  <a:pt x="98036" y="207682"/>
                  <a:pt x="99274" y="206162"/>
                  <a:pt x="109182" y="146713"/>
                </a:cubicBezTo>
                <a:cubicBezTo>
                  <a:pt x="104251" y="57953"/>
                  <a:pt x="120563" y="105097"/>
                  <a:pt x="95534" y="75063"/>
                </a:cubicBezTo>
                <a:cubicBezTo>
                  <a:pt x="83661" y="60817"/>
                  <a:pt x="95278" y="67016"/>
                  <a:pt x="78474" y="61415"/>
                </a:cubicBezTo>
                <a:cubicBezTo>
                  <a:pt x="74919" y="50749"/>
                  <a:pt x="71470" y="37410"/>
                  <a:pt x="61415" y="30707"/>
                </a:cubicBezTo>
                <a:lnTo>
                  <a:pt x="51179" y="23883"/>
                </a:lnTo>
                <a:cubicBezTo>
                  <a:pt x="50042" y="20471"/>
                  <a:pt x="50310" y="16191"/>
                  <a:pt x="47767" y="13648"/>
                </a:cubicBezTo>
                <a:cubicBezTo>
                  <a:pt x="41968" y="7849"/>
                  <a:pt x="27295" y="0"/>
                  <a:pt x="27295" y="0"/>
                </a:cubicBezTo>
                <a:cubicBezTo>
                  <a:pt x="316" y="8993"/>
                  <a:pt x="1424" y="4966"/>
                  <a:pt x="20471" y="64827"/>
                </a:cubicBezTo>
                <a:cubicBezTo>
                  <a:pt x="22958" y="72642"/>
                  <a:pt x="40943" y="78475"/>
                  <a:pt x="40943" y="78475"/>
                </a:cubicBezTo>
                <a:cubicBezTo>
                  <a:pt x="59052" y="105636"/>
                  <a:pt x="55464" y="95852"/>
                  <a:pt x="44355" y="156949"/>
                </a:cubicBezTo>
                <a:cubicBezTo>
                  <a:pt x="43621" y="160984"/>
                  <a:pt x="37531" y="161498"/>
                  <a:pt x="34119" y="163773"/>
                </a:cubicBezTo>
                <a:cubicBezTo>
                  <a:pt x="29524" y="191341"/>
                  <a:pt x="32895" y="177681"/>
                  <a:pt x="23883" y="204716"/>
                </a:cubicBezTo>
                <a:lnTo>
                  <a:pt x="20471" y="214952"/>
                </a:lnTo>
                <a:lnTo>
                  <a:pt x="17059" y="225188"/>
                </a:lnTo>
                <a:cubicBezTo>
                  <a:pt x="15354" y="235423"/>
                  <a:pt x="12833" y="257117"/>
                  <a:pt x="6824" y="266131"/>
                </a:cubicBezTo>
                <a:lnTo>
                  <a:pt x="0" y="276367"/>
                </a:lnTo>
                <a:cubicBezTo>
                  <a:pt x="3830" y="299346"/>
                  <a:pt x="4546" y="301353"/>
                  <a:pt x="6824" y="327546"/>
                </a:cubicBezTo>
                <a:cubicBezTo>
                  <a:pt x="8207" y="343449"/>
                  <a:pt x="7462" y="359593"/>
                  <a:pt x="10236" y="375313"/>
                </a:cubicBezTo>
                <a:cubicBezTo>
                  <a:pt x="10949" y="379351"/>
                  <a:pt x="15225" y="381881"/>
                  <a:pt x="17059" y="385549"/>
                </a:cubicBezTo>
                <a:cubicBezTo>
                  <a:pt x="18667" y="388766"/>
                  <a:pt x="16938" y="395112"/>
                  <a:pt x="20471" y="395785"/>
                </a:cubicBezTo>
                <a:cubicBezTo>
                  <a:pt x="39576" y="399424"/>
                  <a:pt x="102358" y="417394"/>
                  <a:pt x="116006" y="402609"/>
                </a:cubicBez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508F9B0-D46E-4A25-8A8B-241CB797B218}"/>
              </a:ext>
            </a:extLst>
          </p:cNvPr>
          <p:cNvSpPr/>
          <p:nvPr/>
        </p:nvSpPr>
        <p:spPr>
          <a:xfrm rot="712649">
            <a:off x="6328904" y="3035801"/>
            <a:ext cx="45719" cy="469449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956CD1A6-95F2-4DCF-B62F-AA674726A971}"/>
              </a:ext>
            </a:extLst>
          </p:cNvPr>
          <p:cNvSpPr/>
          <p:nvPr/>
        </p:nvSpPr>
        <p:spPr>
          <a:xfrm>
            <a:off x="6256049" y="2326602"/>
            <a:ext cx="646115" cy="617838"/>
          </a:xfrm>
          <a:custGeom>
            <a:avLst/>
            <a:gdLst>
              <a:gd name="connsiteX0" fmla="*/ 0 w 646115"/>
              <a:gd name="connsiteY0" fmla="*/ 617838 h 617838"/>
              <a:gd name="connsiteX1" fmla="*/ 112976 w 646115"/>
              <a:gd name="connsiteY1" fmla="*/ 434252 h 617838"/>
              <a:gd name="connsiteX2" fmla="*/ 557820 w 646115"/>
              <a:gd name="connsiteY2" fmla="*/ 254196 h 617838"/>
              <a:gd name="connsiteX3" fmla="*/ 646082 w 646115"/>
              <a:gd name="connsiteY3" fmla="*/ 0 h 617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6115" h="617838">
                <a:moveTo>
                  <a:pt x="0" y="617838"/>
                </a:moveTo>
                <a:cubicBezTo>
                  <a:pt x="10003" y="556348"/>
                  <a:pt x="20006" y="494859"/>
                  <a:pt x="112976" y="434252"/>
                </a:cubicBezTo>
                <a:cubicBezTo>
                  <a:pt x="205946" y="373645"/>
                  <a:pt x="468969" y="326571"/>
                  <a:pt x="557820" y="254196"/>
                </a:cubicBezTo>
                <a:cubicBezTo>
                  <a:pt x="646671" y="181821"/>
                  <a:pt x="646376" y="90910"/>
                  <a:pt x="646082" y="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B1450D74-C759-420C-92A7-51B101762940}"/>
              </a:ext>
            </a:extLst>
          </p:cNvPr>
          <p:cNvSpPr/>
          <p:nvPr/>
        </p:nvSpPr>
        <p:spPr>
          <a:xfrm>
            <a:off x="4999191" y="3417526"/>
            <a:ext cx="1205018" cy="451904"/>
          </a:xfrm>
          <a:custGeom>
            <a:avLst/>
            <a:gdLst>
              <a:gd name="connsiteX0" fmla="*/ 1161535 w 1205018"/>
              <a:gd name="connsiteY0" fmla="*/ 0 h 451904"/>
              <a:gd name="connsiteX1" fmla="*/ 1112108 w 1205018"/>
              <a:gd name="connsiteY1" fmla="*/ 236543 h 451904"/>
              <a:gd name="connsiteX2" fmla="*/ 335397 w 1205018"/>
              <a:gd name="connsiteY2" fmla="*/ 254196 h 451904"/>
              <a:gd name="connsiteX3" fmla="*/ 0 w 1205018"/>
              <a:gd name="connsiteY3" fmla="*/ 451904 h 4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5018" h="451904">
                <a:moveTo>
                  <a:pt x="1161535" y="0"/>
                </a:moveTo>
                <a:cubicBezTo>
                  <a:pt x="1205666" y="97088"/>
                  <a:pt x="1249798" y="194177"/>
                  <a:pt x="1112108" y="236543"/>
                </a:cubicBezTo>
                <a:cubicBezTo>
                  <a:pt x="974418" y="278909"/>
                  <a:pt x="520748" y="218303"/>
                  <a:pt x="335397" y="254196"/>
                </a:cubicBezTo>
                <a:cubicBezTo>
                  <a:pt x="150046" y="290090"/>
                  <a:pt x="75023" y="370997"/>
                  <a:pt x="0" y="451904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692BD9D8-9148-4C28-926C-CF92571A7C8E}"/>
              </a:ext>
            </a:extLst>
          </p:cNvPr>
          <p:cNvSpPr/>
          <p:nvPr/>
        </p:nvSpPr>
        <p:spPr>
          <a:xfrm>
            <a:off x="5666684" y="2726716"/>
            <a:ext cx="589365" cy="221253"/>
          </a:xfrm>
          <a:custGeom>
            <a:avLst/>
            <a:gdLst>
              <a:gd name="connsiteX0" fmla="*/ 24485 w 589365"/>
              <a:gd name="connsiteY0" fmla="*/ 76503 h 221253"/>
              <a:gd name="connsiteX1" fmla="*/ 28016 w 589365"/>
              <a:gd name="connsiteY1" fmla="*/ 2362 h 221253"/>
              <a:gd name="connsiteX2" fmla="*/ 306925 w 589365"/>
              <a:gd name="connsiteY2" fmla="*/ 37667 h 221253"/>
              <a:gd name="connsiteX3" fmla="*/ 589365 w 589365"/>
              <a:gd name="connsiteY3" fmla="*/ 221253 h 221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9365" h="221253">
                <a:moveTo>
                  <a:pt x="24485" y="76503"/>
                </a:moveTo>
                <a:cubicBezTo>
                  <a:pt x="2714" y="42669"/>
                  <a:pt x="-19057" y="8835"/>
                  <a:pt x="28016" y="2362"/>
                </a:cubicBezTo>
                <a:cubicBezTo>
                  <a:pt x="75089" y="-4111"/>
                  <a:pt x="213367" y="1185"/>
                  <a:pt x="306925" y="37667"/>
                </a:cubicBezTo>
                <a:cubicBezTo>
                  <a:pt x="400483" y="74149"/>
                  <a:pt x="494924" y="147701"/>
                  <a:pt x="589365" y="221253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853D279-B02A-463A-ACA9-B70CD11BD952}"/>
              </a:ext>
            </a:extLst>
          </p:cNvPr>
          <p:cNvSpPr/>
          <p:nvPr/>
        </p:nvSpPr>
        <p:spPr>
          <a:xfrm>
            <a:off x="4829921" y="3698200"/>
            <a:ext cx="476423" cy="210066"/>
          </a:xfrm>
          <a:custGeom>
            <a:avLst/>
            <a:gdLst>
              <a:gd name="connsiteX0" fmla="*/ 17458 w 476423"/>
              <a:gd name="connsiteY0" fmla="*/ 210066 h 210066"/>
              <a:gd name="connsiteX1" fmla="*/ 24519 w 476423"/>
              <a:gd name="connsiteY1" fmla="*/ 79437 h 210066"/>
              <a:gd name="connsiteX2" fmla="*/ 254002 w 476423"/>
              <a:gd name="connsiteY2" fmla="*/ 1766 h 210066"/>
              <a:gd name="connsiteX3" fmla="*/ 476423 w 476423"/>
              <a:gd name="connsiteY3" fmla="*/ 153578 h 210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423" h="210066">
                <a:moveTo>
                  <a:pt x="17458" y="210066"/>
                </a:moveTo>
                <a:cubicBezTo>
                  <a:pt x="1276" y="162110"/>
                  <a:pt x="-14905" y="114154"/>
                  <a:pt x="24519" y="79437"/>
                </a:cubicBezTo>
                <a:cubicBezTo>
                  <a:pt x="63943" y="44720"/>
                  <a:pt x="178685" y="-10591"/>
                  <a:pt x="254002" y="1766"/>
                </a:cubicBezTo>
                <a:cubicBezTo>
                  <a:pt x="329319" y="14123"/>
                  <a:pt x="402871" y="83850"/>
                  <a:pt x="476423" y="153578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ylinder 13">
            <a:extLst>
              <a:ext uri="{FF2B5EF4-FFF2-40B4-BE49-F238E27FC236}">
                <a16:creationId xmlns:a16="http://schemas.microsoft.com/office/drawing/2014/main" id="{8E17C3D4-E249-4257-BA91-CD02AC06B3DB}"/>
              </a:ext>
            </a:extLst>
          </p:cNvPr>
          <p:cNvSpPr/>
          <p:nvPr/>
        </p:nvSpPr>
        <p:spPr>
          <a:xfrm>
            <a:off x="5398151" y="5380074"/>
            <a:ext cx="130779" cy="1477926"/>
          </a:xfrm>
          <a:prstGeom prst="can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5FF6DA35-3504-451E-B9BC-5793E137C91F}"/>
              </a:ext>
            </a:extLst>
          </p:cNvPr>
          <p:cNvSpPr/>
          <p:nvPr/>
        </p:nvSpPr>
        <p:spPr>
          <a:xfrm>
            <a:off x="4368771" y="4183029"/>
            <a:ext cx="1158274" cy="1228008"/>
          </a:xfrm>
          <a:custGeom>
            <a:avLst/>
            <a:gdLst>
              <a:gd name="connsiteX0" fmla="*/ 175701 w 1158274"/>
              <a:gd name="connsiteY0" fmla="*/ 87520 h 1228008"/>
              <a:gd name="connsiteX1" fmla="*/ 90290 w 1158274"/>
              <a:gd name="connsiteY1" fmla="*/ 92545 h 1228008"/>
              <a:gd name="connsiteX2" fmla="*/ 70193 w 1158274"/>
              <a:gd name="connsiteY2" fmla="*/ 1037090 h 1228008"/>
              <a:gd name="connsiteX3" fmla="*/ 1054931 w 1158274"/>
              <a:gd name="connsiteY3" fmla="*/ 780857 h 1228008"/>
              <a:gd name="connsiteX4" fmla="*/ 1080052 w 1158274"/>
              <a:gd name="connsiteY4" fmla="*/ 1228008 h 1228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8274" h="1228008">
                <a:moveTo>
                  <a:pt x="175701" y="87520"/>
                </a:moveTo>
                <a:cubicBezTo>
                  <a:pt x="141788" y="10901"/>
                  <a:pt x="107875" y="-65717"/>
                  <a:pt x="90290" y="92545"/>
                </a:cubicBezTo>
                <a:cubicBezTo>
                  <a:pt x="72705" y="250807"/>
                  <a:pt x="-90580" y="922371"/>
                  <a:pt x="70193" y="1037090"/>
                </a:cubicBezTo>
                <a:cubicBezTo>
                  <a:pt x="230966" y="1151809"/>
                  <a:pt x="886621" y="749037"/>
                  <a:pt x="1054931" y="780857"/>
                </a:cubicBezTo>
                <a:cubicBezTo>
                  <a:pt x="1223241" y="812677"/>
                  <a:pt x="1151646" y="1020342"/>
                  <a:pt x="1080052" y="1228008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2BB4035E-6EE3-49F5-BE8E-92891EB1BCE7}"/>
              </a:ext>
            </a:extLst>
          </p:cNvPr>
          <p:cNvSpPr/>
          <p:nvPr/>
        </p:nvSpPr>
        <p:spPr>
          <a:xfrm>
            <a:off x="4304725" y="4173259"/>
            <a:ext cx="1269945" cy="1232754"/>
          </a:xfrm>
          <a:custGeom>
            <a:avLst/>
            <a:gdLst>
              <a:gd name="connsiteX0" fmla="*/ 244562 w 1327698"/>
              <a:gd name="connsiteY0" fmla="*/ 107339 h 1232754"/>
              <a:gd name="connsiteX1" fmla="*/ 179247 w 1327698"/>
              <a:gd name="connsiteY1" fmla="*/ 102315 h 1232754"/>
              <a:gd name="connsiteX2" fmla="*/ 58667 w 1327698"/>
              <a:gd name="connsiteY2" fmla="*/ 1182512 h 1232754"/>
              <a:gd name="connsiteX3" fmla="*/ 1219252 w 1327698"/>
              <a:gd name="connsiteY3" fmla="*/ 805699 h 1232754"/>
              <a:gd name="connsiteX4" fmla="*/ 1209203 w 1327698"/>
              <a:gd name="connsiteY4" fmla="*/ 1232754 h 1232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7698" h="1232754">
                <a:moveTo>
                  <a:pt x="244562" y="107339"/>
                </a:moveTo>
                <a:cubicBezTo>
                  <a:pt x="227396" y="15229"/>
                  <a:pt x="210230" y="-76881"/>
                  <a:pt x="179247" y="102315"/>
                </a:cubicBezTo>
                <a:cubicBezTo>
                  <a:pt x="148264" y="281511"/>
                  <a:pt x="-114667" y="1065281"/>
                  <a:pt x="58667" y="1182512"/>
                </a:cubicBezTo>
                <a:cubicBezTo>
                  <a:pt x="232001" y="1299743"/>
                  <a:pt x="1027496" y="797325"/>
                  <a:pt x="1219252" y="805699"/>
                </a:cubicBezTo>
                <a:cubicBezTo>
                  <a:pt x="1411008" y="814073"/>
                  <a:pt x="1310105" y="1023413"/>
                  <a:pt x="1209203" y="1232754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000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1E43105D-6521-4497-A508-0D743D0D8F31}"/>
              </a:ext>
            </a:extLst>
          </p:cNvPr>
          <p:cNvSpPr/>
          <p:nvPr/>
        </p:nvSpPr>
        <p:spPr>
          <a:xfrm>
            <a:off x="4336967" y="4256751"/>
            <a:ext cx="1193352" cy="1149262"/>
          </a:xfrm>
          <a:custGeom>
            <a:avLst/>
            <a:gdLst>
              <a:gd name="connsiteX0" fmla="*/ 179767 w 1193352"/>
              <a:gd name="connsiteY0" fmla="*/ 28871 h 1149262"/>
              <a:gd name="connsiteX1" fmla="*/ 129525 w 1193352"/>
              <a:gd name="connsiteY1" fmla="*/ 43944 h 1149262"/>
              <a:gd name="connsiteX2" fmla="*/ 49138 w 1193352"/>
              <a:gd name="connsiteY2" fmla="*/ 445878 h 1149262"/>
              <a:gd name="connsiteX3" fmla="*/ 3921 w 1193352"/>
              <a:gd name="connsiteY3" fmla="*/ 938247 h 1149262"/>
              <a:gd name="connsiteX4" fmla="*/ 149622 w 1193352"/>
              <a:gd name="connsiteY4" fmla="*/ 1043754 h 1149262"/>
              <a:gd name="connsiteX5" fmla="*/ 556580 w 1193352"/>
              <a:gd name="connsiteY5" fmla="*/ 933223 h 1149262"/>
              <a:gd name="connsiteX6" fmla="*/ 1144409 w 1193352"/>
              <a:gd name="connsiteY6" fmla="*/ 707135 h 1149262"/>
              <a:gd name="connsiteX7" fmla="*/ 1119288 w 1193352"/>
              <a:gd name="connsiteY7" fmla="*/ 1149262 h 114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93352" h="1149262">
                <a:moveTo>
                  <a:pt x="179767" y="28871"/>
                </a:moveTo>
                <a:cubicBezTo>
                  <a:pt x="165531" y="1657"/>
                  <a:pt x="151296" y="-25557"/>
                  <a:pt x="129525" y="43944"/>
                </a:cubicBezTo>
                <a:cubicBezTo>
                  <a:pt x="107754" y="113445"/>
                  <a:pt x="70072" y="296827"/>
                  <a:pt x="49138" y="445878"/>
                </a:cubicBezTo>
                <a:cubicBezTo>
                  <a:pt x="28204" y="594929"/>
                  <a:pt x="-12826" y="838601"/>
                  <a:pt x="3921" y="938247"/>
                </a:cubicBezTo>
                <a:cubicBezTo>
                  <a:pt x="20668" y="1037893"/>
                  <a:pt x="57512" y="1044591"/>
                  <a:pt x="149622" y="1043754"/>
                </a:cubicBezTo>
                <a:cubicBezTo>
                  <a:pt x="241732" y="1042917"/>
                  <a:pt x="390782" y="989326"/>
                  <a:pt x="556580" y="933223"/>
                </a:cubicBezTo>
                <a:cubicBezTo>
                  <a:pt x="722378" y="877120"/>
                  <a:pt x="1050624" y="671129"/>
                  <a:pt x="1144409" y="707135"/>
                </a:cubicBezTo>
                <a:cubicBezTo>
                  <a:pt x="1238194" y="743142"/>
                  <a:pt x="1178741" y="946202"/>
                  <a:pt x="1119288" y="1149262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descr="A close up of a sign&#10;&#10;Description automatically generated">
            <a:extLst>
              <a:ext uri="{FF2B5EF4-FFF2-40B4-BE49-F238E27FC236}">
                <a16:creationId xmlns:a16="http://schemas.microsoft.com/office/drawing/2014/main" id="{E7310121-EA60-4A91-BF5A-5B66B9FBB7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293" y="4965789"/>
            <a:ext cx="1752600" cy="185737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3447910-451F-46DD-8F29-D2B5E72A8EF8}"/>
              </a:ext>
            </a:extLst>
          </p:cNvPr>
          <p:cNvSpPr txBox="1"/>
          <p:nvPr/>
        </p:nvSpPr>
        <p:spPr>
          <a:xfrm>
            <a:off x="7620000" y="5406013"/>
            <a:ext cx="22184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/>
              <a:t>Insulate</a:t>
            </a:r>
          </a:p>
        </p:txBody>
      </p:sp>
    </p:spTree>
    <p:extLst>
      <p:ext uri="{BB962C8B-B14F-4D97-AF65-F5344CB8AC3E}">
        <p14:creationId xmlns:p14="http://schemas.microsoft.com/office/powerpoint/2010/main" val="2966348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8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475E8F54-ECAC-4422-B812-6F02E5BCE369}"/>
              </a:ext>
            </a:extLst>
          </p:cNvPr>
          <p:cNvSpPr/>
          <p:nvPr/>
        </p:nvSpPr>
        <p:spPr>
          <a:xfrm>
            <a:off x="4610535" y="2407511"/>
            <a:ext cx="246106" cy="127825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62A26E1-4552-4F56-8BD9-04A53BDC9FEB}"/>
              </a:ext>
            </a:extLst>
          </p:cNvPr>
          <p:cNvSpPr/>
          <p:nvPr/>
        </p:nvSpPr>
        <p:spPr>
          <a:xfrm rot="413584">
            <a:off x="2906973" y="4254689"/>
            <a:ext cx="112594" cy="68239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B1AAC795-26A9-4660-BD9D-C69D45FA8850}"/>
              </a:ext>
            </a:extLst>
          </p:cNvPr>
          <p:cNvSpPr/>
          <p:nvPr/>
        </p:nvSpPr>
        <p:spPr>
          <a:xfrm>
            <a:off x="2920621" y="3865728"/>
            <a:ext cx="232339" cy="401387"/>
          </a:xfrm>
          <a:custGeom>
            <a:avLst/>
            <a:gdLst>
              <a:gd name="connsiteX0" fmla="*/ 112594 w 232339"/>
              <a:gd name="connsiteY0" fmla="*/ 395785 h 401387"/>
              <a:gd name="connsiteX1" fmla="*/ 146713 w 232339"/>
              <a:gd name="connsiteY1" fmla="*/ 300251 h 401387"/>
              <a:gd name="connsiteX2" fmla="*/ 160361 w 232339"/>
              <a:gd name="connsiteY2" fmla="*/ 279779 h 401387"/>
              <a:gd name="connsiteX3" fmla="*/ 163773 w 232339"/>
              <a:gd name="connsiteY3" fmla="*/ 266132 h 401387"/>
              <a:gd name="connsiteX4" fmla="*/ 174009 w 232339"/>
              <a:gd name="connsiteY4" fmla="*/ 235424 h 401387"/>
              <a:gd name="connsiteX5" fmla="*/ 177421 w 232339"/>
              <a:gd name="connsiteY5" fmla="*/ 225188 h 401387"/>
              <a:gd name="connsiteX6" fmla="*/ 180833 w 232339"/>
              <a:gd name="connsiteY6" fmla="*/ 214953 h 401387"/>
              <a:gd name="connsiteX7" fmla="*/ 191069 w 232339"/>
              <a:gd name="connsiteY7" fmla="*/ 208129 h 401387"/>
              <a:gd name="connsiteX8" fmla="*/ 201304 w 232339"/>
              <a:gd name="connsiteY8" fmla="*/ 187657 h 401387"/>
              <a:gd name="connsiteX9" fmla="*/ 208128 w 232339"/>
              <a:gd name="connsiteY9" fmla="*/ 167185 h 401387"/>
              <a:gd name="connsiteX10" fmla="*/ 211540 w 232339"/>
              <a:gd name="connsiteY10" fmla="*/ 156950 h 401387"/>
              <a:gd name="connsiteX11" fmla="*/ 221776 w 232339"/>
              <a:gd name="connsiteY11" fmla="*/ 150126 h 401387"/>
              <a:gd name="connsiteX12" fmla="*/ 228600 w 232339"/>
              <a:gd name="connsiteY12" fmla="*/ 139890 h 401387"/>
              <a:gd name="connsiteX13" fmla="*/ 232012 w 232339"/>
              <a:gd name="connsiteY13" fmla="*/ 129654 h 401387"/>
              <a:gd name="connsiteX14" fmla="*/ 225188 w 232339"/>
              <a:gd name="connsiteY14" fmla="*/ 34120 h 401387"/>
              <a:gd name="connsiteX15" fmla="*/ 218364 w 232339"/>
              <a:gd name="connsiteY15" fmla="*/ 13648 h 401387"/>
              <a:gd name="connsiteX16" fmla="*/ 214952 w 232339"/>
              <a:gd name="connsiteY16" fmla="*/ 3412 h 401387"/>
              <a:gd name="connsiteX17" fmla="*/ 204716 w 232339"/>
              <a:gd name="connsiteY17" fmla="*/ 0 h 401387"/>
              <a:gd name="connsiteX18" fmla="*/ 191069 w 232339"/>
              <a:gd name="connsiteY18" fmla="*/ 3412 h 401387"/>
              <a:gd name="connsiteX19" fmla="*/ 160361 w 232339"/>
              <a:gd name="connsiteY19" fmla="*/ 13648 h 401387"/>
              <a:gd name="connsiteX20" fmla="*/ 150125 w 232339"/>
              <a:gd name="connsiteY20" fmla="*/ 17060 h 401387"/>
              <a:gd name="connsiteX21" fmla="*/ 139889 w 232339"/>
              <a:gd name="connsiteY21" fmla="*/ 20472 h 401387"/>
              <a:gd name="connsiteX22" fmla="*/ 133066 w 232339"/>
              <a:gd name="connsiteY22" fmla="*/ 30708 h 401387"/>
              <a:gd name="connsiteX23" fmla="*/ 122830 w 232339"/>
              <a:gd name="connsiteY23" fmla="*/ 37532 h 401387"/>
              <a:gd name="connsiteX24" fmla="*/ 112594 w 232339"/>
              <a:gd name="connsiteY24" fmla="*/ 47768 h 401387"/>
              <a:gd name="connsiteX25" fmla="*/ 98946 w 232339"/>
              <a:gd name="connsiteY25" fmla="*/ 78475 h 401387"/>
              <a:gd name="connsiteX26" fmla="*/ 88710 w 232339"/>
              <a:gd name="connsiteY26" fmla="*/ 85299 h 401387"/>
              <a:gd name="connsiteX27" fmla="*/ 81886 w 232339"/>
              <a:gd name="connsiteY27" fmla="*/ 95535 h 401387"/>
              <a:gd name="connsiteX28" fmla="*/ 78475 w 232339"/>
              <a:gd name="connsiteY28" fmla="*/ 109182 h 401387"/>
              <a:gd name="connsiteX29" fmla="*/ 71651 w 232339"/>
              <a:gd name="connsiteY29" fmla="*/ 129654 h 401387"/>
              <a:gd name="connsiteX30" fmla="*/ 68239 w 232339"/>
              <a:gd name="connsiteY30" fmla="*/ 139890 h 401387"/>
              <a:gd name="connsiteX31" fmla="*/ 58003 w 232339"/>
              <a:gd name="connsiteY31" fmla="*/ 150126 h 401387"/>
              <a:gd name="connsiteX32" fmla="*/ 51179 w 232339"/>
              <a:gd name="connsiteY32" fmla="*/ 170597 h 401387"/>
              <a:gd name="connsiteX33" fmla="*/ 40943 w 232339"/>
              <a:gd name="connsiteY33" fmla="*/ 191069 h 401387"/>
              <a:gd name="connsiteX34" fmla="*/ 27295 w 232339"/>
              <a:gd name="connsiteY34" fmla="*/ 242248 h 401387"/>
              <a:gd name="connsiteX35" fmla="*/ 17060 w 232339"/>
              <a:gd name="connsiteY35" fmla="*/ 249072 h 401387"/>
              <a:gd name="connsiteX36" fmla="*/ 13648 w 232339"/>
              <a:gd name="connsiteY36" fmla="*/ 259308 h 401387"/>
              <a:gd name="connsiteX37" fmla="*/ 0 w 232339"/>
              <a:gd name="connsiteY37" fmla="*/ 279779 h 401387"/>
              <a:gd name="connsiteX38" fmla="*/ 3412 w 232339"/>
              <a:gd name="connsiteY38" fmla="*/ 330959 h 401387"/>
              <a:gd name="connsiteX39" fmla="*/ 6824 w 232339"/>
              <a:gd name="connsiteY39" fmla="*/ 371902 h 401387"/>
              <a:gd name="connsiteX40" fmla="*/ 58003 w 232339"/>
              <a:gd name="connsiteY40" fmla="*/ 375314 h 401387"/>
              <a:gd name="connsiteX41" fmla="*/ 78475 w 232339"/>
              <a:gd name="connsiteY41" fmla="*/ 382138 h 401387"/>
              <a:gd name="connsiteX42" fmla="*/ 88710 w 232339"/>
              <a:gd name="connsiteY42" fmla="*/ 385550 h 401387"/>
              <a:gd name="connsiteX43" fmla="*/ 112594 w 232339"/>
              <a:gd name="connsiteY43" fmla="*/ 395785 h 401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32339" h="401387">
                <a:moveTo>
                  <a:pt x="112594" y="395785"/>
                </a:moveTo>
                <a:cubicBezTo>
                  <a:pt x="122261" y="381568"/>
                  <a:pt x="133838" y="331519"/>
                  <a:pt x="146713" y="300251"/>
                </a:cubicBezTo>
                <a:cubicBezTo>
                  <a:pt x="149836" y="292667"/>
                  <a:pt x="160361" y="279779"/>
                  <a:pt x="160361" y="279779"/>
                </a:cubicBezTo>
                <a:cubicBezTo>
                  <a:pt x="161498" y="275230"/>
                  <a:pt x="162426" y="270623"/>
                  <a:pt x="163773" y="266132"/>
                </a:cubicBezTo>
                <a:lnTo>
                  <a:pt x="174009" y="235424"/>
                </a:lnTo>
                <a:lnTo>
                  <a:pt x="177421" y="225188"/>
                </a:lnTo>
                <a:cubicBezTo>
                  <a:pt x="178558" y="221776"/>
                  <a:pt x="177841" y="216948"/>
                  <a:pt x="180833" y="214953"/>
                </a:cubicBezTo>
                <a:lnTo>
                  <a:pt x="191069" y="208129"/>
                </a:lnTo>
                <a:cubicBezTo>
                  <a:pt x="203502" y="170819"/>
                  <a:pt x="183676" y="227319"/>
                  <a:pt x="201304" y="187657"/>
                </a:cubicBezTo>
                <a:cubicBezTo>
                  <a:pt x="204225" y="181084"/>
                  <a:pt x="205853" y="174009"/>
                  <a:pt x="208128" y="167185"/>
                </a:cubicBezTo>
                <a:cubicBezTo>
                  <a:pt x="209265" y="163773"/>
                  <a:pt x="208548" y="158945"/>
                  <a:pt x="211540" y="156950"/>
                </a:cubicBezTo>
                <a:lnTo>
                  <a:pt x="221776" y="150126"/>
                </a:lnTo>
                <a:cubicBezTo>
                  <a:pt x="224051" y="146714"/>
                  <a:pt x="226766" y="143558"/>
                  <a:pt x="228600" y="139890"/>
                </a:cubicBezTo>
                <a:cubicBezTo>
                  <a:pt x="230208" y="136673"/>
                  <a:pt x="232012" y="133251"/>
                  <a:pt x="232012" y="129654"/>
                </a:cubicBezTo>
                <a:cubicBezTo>
                  <a:pt x="232012" y="94092"/>
                  <a:pt x="234607" y="65516"/>
                  <a:pt x="225188" y="34120"/>
                </a:cubicBezTo>
                <a:cubicBezTo>
                  <a:pt x="223121" y="27230"/>
                  <a:pt x="220639" y="20472"/>
                  <a:pt x="218364" y="13648"/>
                </a:cubicBezTo>
                <a:cubicBezTo>
                  <a:pt x="217227" y="10236"/>
                  <a:pt x="218364" y="4549"/>
                  <a:pt x="214952" y="3412"/>
                </a:cubicBezTo>
                <a:lnTo>
                  <a:pt x="204716" y="0"/>
                </a:lnTo>
                <a:cubicBezTo>
                  <a:pt x="200167" y="1137"/>
                  <a:pt x="195560" y="2065"/>
                  <a:pt x="191069" y="3412"/>
                </a:cubicBezTo>
                <a:lnTo>
                  <a:pt x="160361" y="13648"/>
                </a:lnTo>
                <a:lnTo>
                  <a:pt x="150125" y="17060"/>
                </a:lnTo>
                <a:lnTo>
                  <a:pt x="139889" y="20472"/>
                </a:lnTo>
                <a:cubicBezTo>
                  <a:pt x="137615" y="23884"/>
                  <a:pt x="135965" y="27808"/>
                  <a:pt x="133066" y="30708"/>
                </a:cubicBezTo>
                <a:cubicBezTo>
                  <a:pt x="130166" y="33608"/>
                  <a:pt x="125980" y="34907"/>
                  <a:pt x="122830" y="37532"/>
                </a:cubicBezTo>
                <a:cubicBezTo>
                  <a:pt x="119123" y="40621"/>
                  <a:pt x="116006" y="44356"/>
                  <a:pt x="112594" y="47768"/>
                </a:cubicBezTo>
                <a:cubicBezTo>
                  <a:pt x="109216" y="57903"/>
                  <a:pt x="107056" y="70365"/>
                  <a:pt x="98946" y="78475"/>
                </a:cubicBezTo>
                <a:cubicBezTo>
                  <a:pt x="96046" y="81375"/>
                  <a:pt x="92122" y="83024"/>
                  <a:pt x="88710" y="85299"/>
                </a:cubicBezTo>
                <a:cubicBezTo>
                  <a:pt x="86435" y="88711"/>
                  <a:pt x="83501" y="91766"/>
                  <a:pt x="81886" y="95535"/>
                </a:cubicBezTo>
                <a:cubicBezTo>
                  <a:pt x="80039" y="99845"/>
                  <a:pt x="79822" y="104691"/>
                  <a:pt x="78475" y="109182"/>
                </a:cubicBezTo>
                <a:cubicBezTo>
                  <a:pt x="76408" y="116072"/>
                  <a:pt x="73926" y="122830"/>
                  <a:pt x="71651" y="129654"/>
                </a:cubicBezTo>
                <a:cubicBezTo>
                  <a:pt x="70514" y="133066"/>
                  <a:pt x="70782" y="137347"/>
                  <a:pt x="68239" y="139890"/>
                </a:cubicBezTo>
                <a:lnTo>
                  <a:pt x="58003" y="150126"/>
                </a:lnTo>
                <a:cubicBezTo>
                  <a:pt x="55728" y="156950"/>
                  <a:pt x="55169" y="164612"/>
                  <a:pt x="51179" y="170597"/>
                </a:cubicBezTo>
                <a:cubicBezTo>
                  <a:pt x="42360" y="183826"/>
                  <a:pt x="45652" y="176943"/>
                  <a:pt x="40943" y="191069"/>
                </a:cubicBezTo>
                <a:cubicBezTo>
                  <a:pt x="39186" y="206884"/>
                  <a:pt x="40190" y="229353"/>
                  <a:pt x="27295" y="242248"/>
                </a:cubicBezTo>
                <a:cubicBezTo>
                  <a:pt x="24396" y="245148"/>
                  <a:pt x="20472" y="246797"/>
                  <a:pt x="17060" y="249072"/>
                </a:cubicBezTo>
                <a:cubicBezTo>
                  <a:pt x="15923" y="252484"/>
                  <a:pt x="15395" y="256164"/>
                  <a:pt x="13648" y="259308"/>
                </a:cubicBezTo>
                <a:cubicBezTo>
                  <a:pt x="9665" y="266477"/>
                  <a:pt x="0" y="279779"/>
                  <a:pt x="0" y="279779"/>
                </a:cubicBezTo>
                <a:cubicBezTo>
                  <a:pt x="1137" y="296839"/>
                  <a:pt x="2149" y="313908"/>
                  <a:pt x="3412" y="330959"/>
                </a:cubicBezTo>
                <a:cubicBezTo>
                  <a:pt x="4424" y="344617"/>
                  <a:pt x="-3805" y="363266"/>
                  <a:pt x="6824" y="371902"/>
                </a:cubicBezTo>
                <a:cubicBezTo>
                  <a:pt x="20094" y="382684"/>
                  <a:pt x="40943" y="374177"/>
                  <a:pt x="58003" y="375314"/>
                </a:cubicBezTo>
                <a:lnTo>
                  <a:pt x="78475" y="382138"/>
                </a:lnTo>
                <a:cubicBezTo>
                  <a:pt x="81887" y="383275"/>
                  <a:pt x="85718" y="383555"/>
                  <a:pt x="88710" y="385550"/>
                </a:cubicBezTo>
                <a:cubicBezTo>
                  <a:pt x="100839" y="393635"/>
                  <a:pt x="102927" y="410002"/>
                  <a:pt x="112594" y="395785"/>
                </a:cubicBez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7C017A20-4C19-4D30-9604-100A3435949F}"/>
              </a:ext>
            </a:extLst>
          </p:cNvPr>
          <p:cNvSpPr/>
          <p:nvPr/>
        </p:nvSpPr>
        <p:spPr>
          <a:xfrm>
            <a:off x="3384645" y="3910084"/>
            <a:ext cx="122830" cy="368489"/>
          </a:xfrm>
          <a:custGeom>
            <a:avLst/>
            <a:gdLst>
              <a:gd name="connsiteX0" fmla="*/ 122830 w 122830"/>
              <a:gd name="connsiteY0" fmla="*/ 365077 h 368489"/>
              <a:gd name="connsiteX1" fmla="*/ 112594 w 122830"/>
              <a:gd name="connsiteY1" fmla="*/ 269543 h 368489"/>
              <a:gd name="connsiteX2" fmla="*/ 109182 w 122830"/>
              <a:gd name="connsiteY2" fmla="*/ 105770 h 368489"/>
              <a:gd name="connsiteX3" fmla="*/ 105770 w 122830"/>
              <a:gd name="connsiteY3" fmla="*/ 95534 h 368489"/>
              <a:gd name="connsiteX4" fmla="*/ 95534 w 122830"/>
              <a:gd name="connsiteY4" fmla="*/ 85298 h 368489"/>
              <a:gd name="connsiteX5" fmla="*/ 88710 w 122830"/>
              <a:gd name="connsiteY5" fmla="*/ 58003 h 368489"/>
              <a:gd name="connsiteX6" fmla="*/ 85298 w 122830"/>
              <a:gd name="connsiteY6" fmla="*/ 47767 h 368489"/>
              <a:gd name="connsiteX7" fmla="*/ 75062 w 122830"/>
              <a:gd name="connsiteY7" fmla="*/ 37531 h 368489"/>
              <a:gd name="connsiteX8" fmla="*/ 44355 w 122830"/>
              <a:gd name="connsiteY8" fmla="*/ 20471 h 368489"/>
              <a:gd name="connsiteX9" fmla="*/ 34119 w 122830"/>
              <a:gd name="connsiteY9" fmla="*/ 10235 h 368489"/>
              <a:gd name="connsiteX10" fmla="*/ 27295 w 122830"/>
              <a:gd name="connsiteY10" fmla="*/ 0 h 368489"/>
              <a:gd name="connsiteX11" fmla="*/ 20471 w 122830"/>
              <a:gd name="connsiteY11" fmla="*/ 10235 h 368489"/>
              <a:gd name="connsiteX12" fmla="*/ 30707 w 122830"/>
              <a:gd name="connsiteY12" fmla="*/ 58003 h 368489"/>
              <a:gd name="connsiteX13" fmla="*/ 34119 w 122830"/>
              <a:gd name="connsiteY13" fmla="*/ 68238 h 368489"/>
              <a:gd name="connsiteX14" fmla="*/ 34119 w 122830"/>
              <a:gd name="connsiteY14" fmla="*/ 214952 h 368489"/>
              <a:gd name="connsiteX15" fmla="*/ 20471 w 122830"/>
              <a:gd name="connsiteY15" fmla="*/ 235423 h 368489"/>
              <a:gd name="connsiteX16" fmla="*/ 13648 w 122830"/>
              <a:gd name="connsiteY16" fmla="*/ 245659 h 368489"/>
              <a:gd name="connsiteX17" fmla="*/ 10236 w 122830"/>
              <a:gd name="connsiteY17" fmla="*/ 259307 h 368489"/>
              <a:gd name="connsiteX18" fmla="*/ 6824 w 122830"/>
              <a:gd name="connsiteY18" fmla="*/ 286603 h 368489"/>
              <a:gd name="connsiteX19" fmla="*/ 0 w 122830"/>
              <a:gd name="connsiteY19" fmla="*/ 307074 h 368489"/>
              <a:gd name="connsiteX20" fmla="*/ 3412 w 122830"/>
              <a:gd name="connsiteY20" fmla="*/ 354841 h 368489"/>
              <a:gd name="connsiteX21" fmla="*/ 6824 w 122830"/>
              <a:gd name="connsiteY21" fmla="*/ 365077 h 368489"/>
              <a:gd name="connsiteX22" fmla="*/ 40943 w 122830"/>
              <a:gd name="connsiteY22" fmla="*/ 368489 h 368489"/>
              <a:gd name="connsiteX23" fmla="*/ 122830 w 122830"/>
              <a:gd name="connsiteY23" fmla="*/ 365077 h 368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22830" h="368489">
                <a:moveTo>
                  <a:pt x="122830" y="365077"/>
                </a:moveTo>
                <a:cubicBezTo>
                  <a:pt x="119418" y="333232"/>
                  <a:pt x="114277" y="301526"/>
                  <a:pt x="112594" y="269543"/>
                </a:cubicBezTo>
                <a:cubicBezTo>
                  <a:pt x="109724" y="215016"/>
                  <a:pt x="111322" y="160331"/>
                  <a:pt x="109182" y="105770"/>
                </a:cubicBezTo>
                <a:cubicBezTo>
                  <a:pt x="109041" y="102176"/>
                  <a:pt x="107765" y="98527"/>
                  <a:pt x="105770" y="95534"/>
                </a:cubicBezTo>
                <a:cubicBezTo>
                  <a:pt x="103093" y="91519"/>
                  <a:pt x="98946" y="88710"/>
                  <a:pt x="95534" y="85298"/>
                </a:cubicBezTo>
                <a:cubicBezTo>
                  <a:pt x="93259" y="76200"/>
                  <a:pt x="91676" y="66900"/>
                  <a:pt x="88710" y="58003"/>
                </a:cubicBezTo>
                <a:cubicBezTo>
                  <a:pt x="87573" y="54591"/>
                  <a:pt x="87293" y="50760"/>
                  <a:pt x="85298" y="47767"/>
                </a:cubicBezTo>
                <a:cubicBezTo>
                  <a:pt x="82621" y="43752"/>
                  <a:pt x="78871" y="40494"/>
                  <a:pt x="75062" y="37531"/>
                </a:cubicBezTo>
                <a:cubicBezTo>
                  <a:pt x="57464" y="23843"/>
                  <a:pt x="59799" y="25619"/>
                  <a:pt x="44355" y="20471"/>
                </a:cubicBezTo>
                <a:cubicBezTo>
                  <a:pt x="40943" y="17059"/>
                  <a:pt x="37208" y="13942"/>
                  <a:pt x="34119" y="10235"/>
                </a:cubicBezTo>
                <a:cubicBezTo>
                  <a:pt x="31494" y="7085"/>
                  <a:pt x="31395" y="0"/>
                  <a:pt x="27295" y="0"/>
                </a:cubicBezTo>
                <a:cubicBezTo>
                  <a:pt x="23195" y="0"/>
                  <a:pt x="22746" y="6823"/>
                  <a:pt x="20471" y="10235"/>
                </a:cubicBezTo>
                <a:cubicBezTo>
                  <a:pt x="24775" y="44667"/>
                  <a:pt x="20984" y="28834"/>
                  <a:pt x="30707" y="58003"/>
                </a:cubicBezTo>
                <a:lnTo>
                  <a:pt x="34119" y="68238"/>
                </a:lnTo>
                <a:cubicBezTo>
                  <a:pt x="37874" y="120815"/>
                  <a:pt x="42232" y="158163"/>
                  <a:pt x="34119" y="214952"/>
                </a:cubicBezTo>
                <a:cubicBezTo>
                  <a:pt x="32959" y="223071"/>
                  <a:pt x="25020" y="228599"/>
                  <a:pt x="20471" y="235423"/>
                </a:cubicBezTo>
                <a:lnTo>
                  <a:pt x="13648" y="245659"/>
                </a:lnTo>
                <a:cubicBezTo>
                  <a:pt x="12511" y="250208"/>
                  <a:pt x="11007" y="254681"/>
                  <a:pt x="10236" y="259307"/>
                </a:cubicBezTo>
                <a:cubicBezTo>
                  <a:pt x="8729" y="268352"/>
                  <a:pt x="8745" y="277637"/>
                  <a:pt x="6824" y="286603"/>
                </a:cubicBezTo>
                <a:cubicBezTo>
                  <a:pt x="5317" y="293636"/>
                  <a:pt x="0" y="307074"/>
                  <a:pt x="0" y="307074"/>
                </a:cubicBezTo>
                <a:cubicBezTo>
                  <a:pt x="1137" y="322996"/>
                  <a:pt x="1547" y="338987"/>
                  <a:pt x="3412" y="354841"/>
                </a:cubicBezTo>
                <a:cubicBezTo>
                  <a:pt x="3832" y="358413"/>
                  <a:pt x="3444" y="363848"/>
                  <a:pt x="6824" y="365077"/>
                </a:cubicBezTo>
                <a:cubicBezTo>
                  <a:pt x="17566" y="368983"/>
                  <a:pt x="29560" y="367454"/>
                  <a:pt x="40943" y="368489"/>
                </a:cubicBezTo>
                <a:lnTo>
                  <a:pt x="122830" y="365077"/>
                </a:ln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7968C991-AD6E-4267-9BC4-D05B43FA7595}"/>
              </a:ext>
            </a:extLst>
          </p:cNvPr>
          <p:cNvSpPr/>
          <p:nvPr/>
        </p:nvSpPr>
        <p:spPr>
          <a:xfrm>
            <a:off x="3507475" y="3835021"/>
            <a:ext cx="246106" cy="452297"/>
          </a:xfrm>
          <a:custGeom>
            <a:avLst/>
            <a:gdLst>
              <a:gd name="connsiteX0" fmla="*/ 95534 w 246106"/>
              <a:gd name="connsiteY0" fmla="*/ 443552 h 452297"/>
              <a:gd name="connsiteX1" fmla="*/ 119418 w 246106"/>
              <a:gd name="connsiteY1" fmla="*/ 348018 h 452297"/>
              <a:gd name="connsiteX2" fmla="*/ 126241 w 246106"/>
              <a:gd name="connsiteY2" fmla="*/ 337782 h 452297"/>
              <a:gd name="connsiteX3" fmla="*/ 129653 w 246106"/>
              <a:gd name="connsiteY3" fmla="*/ 327546 h 452297"/>
              <a:gd name="connsiteX4" fmla="*/ 136477 w 246106"/>
              <a:gd name="connsiteY4" fmla="*/ 317310 h 452297"/>
              <a:gd name="connsiteX5" fmla="*/ 143301 w 246106"/>
              <a:gd name="connsiteY5" fmla="*/ 296839 h 452297"/>
              <a:gd name="connsiteX6" fmla="*/ 153537 w 246106"/>
              <a:gd name="connsiteY6" fmla="*/ 276367 h 452297"/>
              <a:gd name="connsiteX7" fmla="*/ 160361 w 246106"/>
              <a:gd name="connsiteY7" fmla="*/ 266131 h 452297"/>
              <a:gd name="connsiteX8" fmla="*/ 170597 w 246106"/>
              <a:gd name="connsiteY8" fmla="*/ 235424 h 452297"/>
              <a:gd name="connsiteX9" fmla="*/ 174009 w 246106"/>
              <a:gd name="connsiteY9" fmla="*/ 225188 h 452297"/>
              <a:gd name="connsiteX10" fmla="*/ 184244 w 246106"/>
              <a:gd name="connsiteY10" fmla="*/ 218364 h 452297"/>
              <a:gd name="connsiteX11" fmla="*/ 194480 w 246106"/>
              <a:gd name="connsiteY11" fmla="*/ 187657 h 452297"/>
              <a:gd name="connsiteX12" fmla="*/ 197892 w 246106"/>
              <a:gd name="connsiteY12" fmla="*/ 177421 h 452297"/>
              <a:gd name="connsiteX13" fmla="*/ 204716 w 246106"/>
              <a:gd name="connsiteY13" fmla="*/ 167185 h 452297"/>
              <a:gd name="connsiteX14" fmla="*/ 218364 w 246106"/>
              <a:gd name="connsiteY14" fmla="*/ 136478 h 452297"/>
              <a:gd name="connsiteX15" fmla="*/ 228600 w 246106"/>
              <a:gd name="connsiteY15" fmla="*/ 129654 h 452297"/>
              <a:gd name="connsiteX16" fmla="*/ 235424 w 246106"/>
              <a:gd name="connsiteY16" fmla="*/ 119418 h 452297"/>
              <a:gd name="connsiteX17" fmla="*/ 245659 w 246106"/>
              <a:gd name="connsiteY17" fmla="*/ 116006 h 452297"/>
              <a:gd name="connsiteX18" fmla="*/ 242247 w 246106"/>
              <a:gd name="connsiteY18" fmla="*/ 102358 h 452297"/>
              <a:gd name="connsiteX19" fmla="*/ 235424 w 246106"/>
              <a:gd name="connsiteY19" fmla="*/ 81886 h 452297"/>
              <a:gd name="connsiteX20" fmla="*/ 232012 w 246106"/>
              <a:gd name="connsiteY20" fmla="*/ 71651 h 452297"/>
              <a:gd name="connsiteX21" fmla="*/ 225188 w 246106"/>
              <a:gd name="connsiteY21" fmla="*/ 61415 h 452297"/>
              <a:gd name="connsiteX22" fmla="*/ 218364 w 246106"/>
              <a:gd name="connsiteY22" fmla="*/ 40943 h 452297"/>
              <a:gd name="connsiteX23" fmla="*/ 204716 w 246106"/>
              <a:gd name="connsiteY23" fmla="*/ 10236 h 452297"/>
              <a:gd name="connsiteX24" fmla="*/ 201304 w 246106"/>
              <a:gd name="connsiteY24" fmla="*/ 0 h 452297"/>
              <a:gd name="connsiteX25" fmla="*/ 180832 w 246106"/>
              <a:gd name="connsiteY25" fmla="*/ 13648 h 452297"/>
              <a:gd name="connsiteX26" fmla="*/ 170597 w 246106"/>
              <a:gd name="connsiteY26" fmla="*/ 20472 h 452297"/>
              <a:gd name="connsiteX27" fmla="*/ 143301 w 246106"/>
              <a:gd name="connsiteY27" fmla="*/ 27295 h 452297"/>
              <a:gd name="connsiteX28" fmla="*/ 116006 w 246106"/>
              <a:gd name="connsiteY28" fmla="*/ 51179 h 452297"/>
              <a:gd name="connsiteX29" fmla="*/ 109182 w 246106"/>
              <a:gd name="connsiteY29" fmla="*/ 71651 h 452297"/>
              <a:gd name="connsiteX30" fmla="*/ 105770 w 246106"/>
              <a:gd name="connsiteY30" fmla="*/ 81886 h 452297"/>
              <a:gd name="connsiteX31" fmla="*/ 95534 w 246106"/>
              <a:gd name="connsiteY31" fmla="*/ 102358 h 452297"/>
              <a:gd name="connsiteX32" fmla="*/ 85298 w 246106"/>
              <a:gd name="connsiteY32" fmla="*/ 109182 h 452297"/>
              <a:gd name="connsiteX33" fmla="*/ 71650 w 246106"/>
              <a:gd name="connsiteY33" fmla="*/ 126242 h 452297"/>
              <a:gd name="connsiteX34" fmla="*/ 61415 w 246106"/>
              <a:gd name="connsiteY34" fmla="*/ 160361 h 452297"/>
              <a:gd name="connsiteX35" fmla="*/ 54591 w 246106"/>
              <a:gd name="connsiteY35" fmla="*/ 180833 h 452297"/>
              <a:gd name="connsiteX36" fmla="*/ 47767 w 246106"/>
              <a:gd name="connsiteY36" fmla="*/ 214952 h 452297"/>
              <a:gd name="connsiteX37" fmla="*/ 40943 w 246106"/>
              <a:gd name="connsiteY37" fmla="*/ 242248 h 452297"/>
              <a:gd name="connsiteX38" fmla="*/ 37531 w 246106"/>
              <a:gd name="connsiteY38" fmla="*/ 266131 h 452297"/>
              <a:gd name="connsiteX39" fmla="*/ 34119 w 246106"/>
              <a:gd name="connsiteY39" fmla="*/ 300251 h 452297"/>
              <a:gd name="connsiteX40" fmla="*/ 30707 w 246106"/>
              <a:gd name="connsiteY40" fmla="*/ 313898 h 452297"/>
              <a:gd name="connsiteX41" fmla="*/ 20471 w 246106"/>
              <a:gd name="connsiteY41" fmla="*/ 361666 h 452297"/>
              <a:gd name="connsiteX42" fmla="*/ 13647 w 246106"/>
              <a:gd name="connsiteY42" fmla="*/ 382137 h 452297"/>
              <a:gd name="connsiteX43" fmla="*/ 6824 w 246106"/>
              <a:gd name="connsiteY43" fmla="*/ 412845 h 452297"/>
              <a:gd name="connsiteX44" fmla="*/ 0 w 246106"/>
              <a:gd name="connsiteY44" fmla="*/ 433316 h 452297"/>
              <a:gd name="connsiteX45" fmla="*/ 10235 w 246106"/>
              <a:gd name="connsiteY45" fmla="*/ 440140 h 452297"/>
              <a:gd name="connsiteX46" fmla="*/ 95534 w 246106"/>
              <a:gd name="connsiteY46" fmla="*/ 443552 h 452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246106" h="452297">
                <a:moveTo>
                  <a:pt x="95534" y="443552"/>
                </a:moveTo>
                <a:cubicBezTo>
                  <a:pt x="113731" y="428198"/>
                  <a:pt x="110266" y="379541"/>
                  <a:pt x="119418" y="348018"/>
                </a:cubicBezTo>
                <a:cubicBezTo>
                  <a:pt x="120561" y="344080"/>
                  <a:pt x="124407" y="341450"/>
                  <a:pt x="126241" y="337782"/>
                </a:cubicBezTo>
                <a:cubicBezTo>
                  <a:pt x="127849" y="334565"/>
                  <a:pt x="128045" y="330763"/>
                  <a:pt x="129653" y="327546"/>
                </a:cubicBezTo>
                <a:cubicBezTo>
                  <a:pt x="131487" y="323878"/>
                  <a:pt x="134811" y="321057"/>
                  <a:pt x="136477" y="317310"/>
                </a:cubicBezTo>
                <a:cubicBezTo>
                  <a:pt x="139398" y="310737"/>
                  <a:pt x="139311" y="302824"/>
                  <a:pt x="143301" y="296839"/>
                </a:cubicBezTo>
                <a:cubicBezTo>
                  <a:pt x="162858" y="267504"/>
                  <a:pt x="139411" y="304620"/>
                  <a:pt x="153537" y="276367"/>
                </a:cubicBezTo>
                <a:cubicBezTo>
                  <a:pt x="155371" y="272699"/>
                  <a:pt x="158695" y="269878"/>
                  <a:pt x="160361" y="266131"/>
                </a:cubicBezTo>
                <a:cubicBezTo>
                  <a:pt x="160363" y="266128"/>
                  <a:pt x="168891" y="240543"/>
                  <a:pt x="170597" y="235424"/>
                </a:cubicBezTo>
                <a:cubicBezTo>
                  <a:pt x="171734" y="232012"/>
                  <a:pt x="171017" y="227183"/>
                  <a:pt x="174009" y="225188"/>
                </a:cubicBezTo>
                <a:lnTo>
                  <a:pt x="184244" y="218364"/>
                </a:lnTo>
                <a:lnTo>
                  <a:pt x="194480" y="187657"/>
                </a:lnTo>
                <a:cubicBezTo>
                  <a:pt x="195617" y="184245"/>
                  <a:pt x="195897" y="180414"/>
                  <a:pt x="197892" y="177421"/>
                </a:cubicBezTo>
                <a:cubicBezTo>
                  <a:pt x="200167" y="174009"/>
                  <a:pt x="203051" y="170932"/>
                  <a:pt x="204716" y="167185"/>
                </a:cubicBezTo>
                <a:cubicBezTo>
                  <a:pt x="210122" y="155021"/>
                  <a:pt x="209097" y="145744"/>
                  <a:pt x="218364" y="136478"/>
                </a:cubicBezTo>
                <a:cubicBezTo>
                  <a:pt x="221264" y="133578"/>
                  <a:pt x="225188" y="131929"/>
                  <a:pt x="228600" y="129654"/>
                </a:cubicBezTo>
                <a:cubicBezTo>
                  <a:pt x="230875" y="126242"/>
                  <a:pt x="232222" y="121980"/>
                  <a:pt x="235424" y="119418"/>
                </a:cubicBezTo>
                <a:cubicBezTo>
                  <a:pt x="238232" y="117171"/>
                  <a:pt x="244324" y="119345"/>
                  <a:pt x="245659" y="116006"/>
                </a:cubicBezTo>
                <a:cubicBezTo>
                  <a:pt x="247400" y="111652"/>
                  <a:pt x="243594" y="106850"/>
                  <a:pt x="242247" y="102358"/>
                </a:cubicBezTo>
                <a:cubicBezTo>
                  <a:pt x="240180" y="95468"/>
                  <a:pt x="237698" y="88710"/>
                  <a:pt x="235424" y="81886"/>
                </a:cubicBezTo>
                <a:cubicBezTo>
                  <a:pt x="234287" y="78474"/>
                  <a:pt x="234007" y="74643"/>
                  <a:pt x="232012" y="71651"/>
                </a:cubicBezTo>
                <a:cubicBezTo>
                  <a:pt x="229737" y="68239"/>
                  <a:pt x="226853" y="65162"/>
                  <a:pt x="225188" y="61415"/>
                </a:cubicBezTo>
                <a:cubicBezTo>
                  <a:pt x="222267" y="54842"/>
                  <a:pt x="222354" y="46928"/>
                  <a:pt x="218364" y="40943"/>
                </a:cubicBezTo>
                <a:cubicBezTo>
                  <a:pt x="207550" y="24722"/>
                  <a:pt x="212837" y="34597"/>
                  <a:pt x="204716" y="10236"/>
                </a:cubicBezTo>
                <a:lnTo>
                  <a:pt x="201304" y="0"/>
                </a:lnTo>
                <a:lnTo>
                  <a:pt x="180832" y="13648"/>
                </a:lnTo>
                <a:cubicBezTo>
                  <a:pt x="177420" y="15923"/>
                  <a:pt x="174575" y="19478"/>
                  <a:pt x="170597" y="20472"/>
                </a:cubicBezTo>
                <a:lnTo>
                  <a:pt x="143301" y="27295"/>
                </a:lnTo>
                <a:cubicBezTo>
                  <a:pt x="130189" y="36036"/>
                  <a:pt x="121992" y="37709"/>
                  <a:pt x="116006" y="51179"/>
                </a:cubicBezTo>
                <a:cubicBezTo>
                  <a:pt x="113085" y="57752"/>
                  <a:pt x="111457" y="64827"/>
                  <a:pt x="109182" y="71651"/>
                </a:cubicBezTo>
                <a:lnTo>
                  <a:pt x="105770" y="81886"/>
                </a:lnTo>
                <a:cubicBezTo>
                  <a:pt x="102995" y="90211"/>
                  <a:pt x="102148" y="95744"/>
                  <a:pt x="95534" y="102358"/>
                </a:cubicBezTo>
                <a:cubicBezTo>
                  <a:pt x="92634" y="105258"/>
                  <a:pt x="88710" y="106907"/>
                  <a:pt x="85298" y="109182"/>
                </a:cubicBezTo>
                <a:cubicBezTo>
                  <a:pt x="72855" y="146510"/>
                  <a:pt x="93697" y="90969"/>
                  <a:pt x="71650" y="126242"/>
                </a:cubicBezTo>
                <a:cubicBezTo>
                  <a:pt x="67006" y="133672"/>
                  <a:pt x="64182" y="151137"/>
                  <a:pt x="61415" y="160361"/>
                </a:cubicBezTo>
                <a:cubicBezTo>
                  <a:pt x="59348" y="167251"/>
                  <a:pt x="55774" y="173738"/>
                  <a:pt x="54591" y="180833"/>
                </a:cubicBezTo>
                <a:cubicBezTo>
                  <a:pt x="47905" y="220949"/>
                  <a:pt x="54554" y="184412"/>
                  <a:pt x="47767" y="214952"/>
                </a:cubicBezTo>
                <a:cubicBezTo>
                  <a:pt x="42277" y="239656"/>
                  <a:pt x="47040" y="223957"/>
                  <a:pt x="40943" y="242248"/>
                </a:cubicBezTo>
                <a:cubicBezTo>
                  <a:pt x="39806" y="250209"/>
                  <a:pt x="38471" y="258144"/>
                  <a:pt x="37531" y="266131"/>
                </a:cubicBezTo>
                <a:cubicBezTo>
                  <a:pt x="36195" y="277483"/>
                  <a:pt x="35735" y="288936"/>
                  <a:pt x="34119" y="300251"/>
                </a:cubicBezTo>
                <a:cubicBezTo>
                  <a:pt x="33456" y="304893"/>
                  <a:pt x="31627" y="309300"/>
                  <a:pt x="30707" y="313898"/>
                </a:cubicBezTo>
                <a:cubicBezTo>
                  <a:pt x="26412" y="335372"/>
                  <a:pt x="28080" y="338841"/>
                  <a:pt x="20471" y="361666"/>
                </a:cubicBezTo>
                <a:cubicBezTo>
                  <a:pt x="18196" y="368490"/>
                  <a:pt x="15058" y="375084"/>
                  <a:pt x="13647" y="382137"/>
                </a:cubicBezTo>
                <a:cubicBezTo>
                  <a:pt x="11702" y="391862"/>
                  <a:pt x="9711" y="403220"/>
                  <a:pt x="6824" y="412845"/>
                </a:cubicBezTo>
                <a:cubicBezTo>
                  <a:pt x="4757" y="419735"/>
                  <a:pt x="0" y="433316"/>
                  <a:pt x="0" y="433316"/>
                </a:cubicBezTo>
                <a:cubicBezTo>
                  <a:pt x="3412" y="435591"/>
                  <a:pt x="6488" y="438475"/>
                  <a:pt x="10235" y="440140"/>
                </a:cubicBezTo>
                <a:cubicBezTo>
                  <a:pt x="36108" y="451639"/>
                  <a:pt x="77337" y="458906"/>
                  <a:pt x="95534" y="443552"/>
                </a:cubicBez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26912579-DA1C-4D3D-9AB0-D6466F312EC4}"/>
              </a:ext>
            </a:extLst>
          </p:cNvPr>
          <p:cNvSpPr/>
          <p:nvPr/>
        </p:nvSpPr>
        <p:spPr>
          <a:xfrm>
            <a:off x="3957851" y="3893024"/>
            <a:ext cx="119965" cy="408358"/>
          </a:xfrm>
          <a:custGeom>
            <a:avLst/>
            <a:gdLst>
              <a:gd name="connsiteX0" fmla="*/ 116006 w 119965"/>
              <a:gd name="connsiteY0" fmla="*/ 402609 h 408358"/>
              <a:gd name="connsiteX1" fmla="*/ 102358 w 119965"/>
              <a:gd name="connsiteY1" fmla="*/ 307075 h 408358"/>
              <a:gd name="connsiteX2" fmla="*/ 109182 w 119965"/>
              <a:gd name="connsiteY2" fmla="*/ 146713 h 408358"/>
              <a:gd name="connsiteX3" fmla="*/ 95534 w 119965"/>
              <a:gd name="connsiteY3" fmla="*/ 75063 h 408358"/>
              <a:gd name="connsiteX4" fmla="*/ 78474 w 119965"/>
              <a:gd name="connsiteY4" fmla="*/ 61415 h 408358"/>
              <a:gd name="connsiteX5" fmla="*/ 61415 w 119965"/>
              <a:gd name="connsiteY5" fmla="*/ 30707 h 408358"/>
              <a:gd name="connsiteX6" fmla="*/ 51179 w 119965"/>
              <a:gd name="connsiteY6" fmla="*/ 23883 h 408358"/>
              <a:gd name="connsiteX7" fmla="*/ 47767 w 119965"/>
              <a:gd name="connsiteY7" fmla="*/ 13648 h 408358"/>
              <a:gd name="connsiteX8" fmla="*/ 27295 w 119965"/>
              <a:gd name="connsiteY8" fmla="*/ 0 h 408358"/>
              <a:gd name="connsiteX9" fmla="*/ 20471 w 119965"/>
              <a:gd name="connsiteY9" fmla="*/ 64827 h 408358"/>
              <a:gd name="connsiteX10" fmla="*/ 40943 w 119965"/>
              <a:gd name="connsiteY10" fmla="*/ 78475 h 408358"/>
              <a:gd name="connsiteX11" fmla="*/ 44355 w 119965"/>
              <a:gd name="connsiteY11" fmla="*/ 156949 h 408358"/>
              <a:gd name="connsiteX12" fmla="*/ 34119 w 119965"/>
              <a:gd name="connsiteY12" fmla="*/ 163773 h 408358"/>
              <a:gd name="connsiteX13" fmla="*/ 23883 w 119965"/>
              <a:gd name="connsiteY13" fmla="*/ 204716 h 408358"/>
              <a:gd name="connsiteX14" fmla="*/ 20471 w 119965"/>
              <a:gd name="connsiteY14" fmla="*/ 214952 h 408358"/>
              <a:gd name="connsiteX15" fmla="*/ 17059 w 119965"/>
              <a:gd name="connsiteY15" fmla="*/ 225188 h 408358"/>
              <a:gd name="connsiteX16" fmla="*/ 6824 w 119965"/>
              <a:gd name="connsiteY16" fmla="*/ 266131 h 408358"/>
              <a:gd name="connsiteX17" fmla="*/ 0 w 119965"/>
              <a:gd name="connsiteY17" fmla="*/ 276367 h 408358"/>
              <a:gd name="connsiteX18" fmla="*/ 6824 w 119965"/>
              <a:gd name="connsiteY18" fmla="*/ 327546 h 408358"/>
              <a:gd name="connsiteX19" fmla="*/ 10236 w 119965"/>
              <a:gd name="connsiteY19" fmla="*/ 375313 h 408358"/>
              <a:gd name="connsiteX20" fmla="*/ 17059 w 119965"/>
              <a:gd name="connsiteY20" fmla="*/ 385549 h 408358"/>
              <a:gd name="connsiteX21" fmla="*/ 20471 w 119965"/>
              <a:gd name="connsiteY21" fmla="*/ 395785 h 408358"/>
              <a:gd name="connsiteX22" fmla="*/ 116006 w 119965"/>
              <a:gd name="connsiteY22" fmla="*/ 402609 h 408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19965" h="408358">
                <a:moveTo>
                  <a:pt x="116006" y="402609"/>
                </a:moveTo>
                <a:cubicBezTo>
                  <a:pt x="129654" y="387824"/>
                  <a:pt x="103755" y="339213"/>
                  <a:pt x="102358" y="307075"/>
                </a:cubicBezTo>
                <a:cubicBezTo>
                  <a:pt x="98036" y="207682"/>
                  <a:pt x="99274" y="206162"/>
                  <a:pt x="109182" y="146713"/>
                </a:cubicBezTo>
                <a:cubicBezTo>
                  <a:pt x="104251" y="57953"/>
                  <a:pt x="120563" y="105097"/>
                  <a:pt x="95534" y="75063"/>
                </a:cubicBezTo>
                <a:cubicBezTo>
                  <a:pt x="83661" y="60817"/>
                  <a:pt x="95278" y="67016"/>
                  <a:pt x="78474" y="61415"/>
                </a:cubicBezTo>
                <a:cubicBezTo>
                  <a:pt x="74919" y="50749"/>
                  <a:pt x="71470" y="37410"/>
                  <a:pt x="61415" y="30707"/>
                </a:cubicBezTo>
                <a:lnTo>
                  <a:pt x="51179" y="23883"/>
                </a:lnTo>
                <a:cubicBezTo>
                  <a:pt x="50042" y="20471"/>
                  <a:pt x="50310" y="16191"/>
                  <a:pt x="47767" y="13648"/>
                </a:cubicBezTo>
                <a:cubicBezTo>
                  <a:pt x="41968" y="7849"/>
                  <a:pt x="27295" y="0"/>
                  <a:pt x="27295" y="0"/>
                </a:cubicBezTo>
                <a:cubicBezTo>
                  <a:pt x="316" y="8993"/>
                  <a:pt x="1424" y="4966"/>
                  <a:pt x="20471" y="64827"/>
                </a:cubicBezTo>
                <a:cubicBezTo>
                  <a:pt x="22958" y="72642"/>
                  <a:pt x="40943" y="78475"/>
                  <a:pt x="40943" y="78475"/>
                </a:cubicBezTo>
                <a:cubicBezTo>
                  <a:pt x="59052" y="105636"/>
                  <a:pt x="55464" y="95852"/>
                  <a:pt x="44355" y="156949"/>
                </a:cubicBezTo>
                <a:cubicBezTo>
                  <a:pt x="43621" y="160984"/>
                  <a:pt x="37531" y="161498"/>
                  <a:pt x="34119" y="163773"/>
                </a:cubicBezTo>
                <a:cubicBezTo>
                  <a:pt x="29524" y="191341"/>
                  <a:pt x="32895" y="177681"/>
                  <a:pt x="23883" y="204716"/>
                </a:cubicBezTo>
                <a:lnTo>
                  <a:pt x="20471" y="214952"/>
                </a:lnTo>
                <a:lnTo>
                  <a:pt x="17059" y="225188"/>
                </a:lnTo>
                <a:cubicBezTo>
                  <a:pt x="15354" y="235423"/>
                  <a:pt x="12833" y="257117"/>
                  <a:pt x="6824" y="266131"/>
                </a:cubicBezTo>
                <a:lnTo>
                  <a:pt x="0" y="276367"/>
                </a:lnTo>
                <a:cubicBezTo>
                  <a:pt x="3830" y="299346"/>
                  <a:pt x="4546" y="301353"/>
                  <a:pt x="6824" y="327546"/>
                </a:cubicBezTo>
                <a:cubicBezTo>
                  <a:pt x="8207" y="343449"/>
                  <a:pt x="7462" y="359593"/>
                  <a:pt x="10236" y="375313"/>
                </a:cubicBezTo>
                <a:cubicBezTo>
                  <a:pt x="10949" y="379351"/>
                  <a:pt x="15225" y="381881"/>
                  <a:pt x="17059" y="385549"/>
                </a:cubicBezTo>
                <a:cubicBezTo>
                  <a:pt x="18667" y="388766"/>
                  <a:pt x="16938" y="395112"/>
                  <a:pt x="20471" y="395785"/>
                </a:cubicBezTo>
                <a:cubicBezTo>
                  <a:pt x="39576" y="399424"/>
                  <a:pt x="102358" y="417394"/>
                  <a:pt x="116006" y="402609"/>
                </a:cubicBez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853D279-B02A-463A-ACA9-B70CD11BD952}"/>
              </a:ext>
            </a:extLst>
          </p:cNvPr>
          <p:cNvSpPr/>
          <p:nvPr/>
        </p:nvSpPr>
        <p:spPr>
          <a:xfrm>
            <a:off x="4829921" y="3698200"/>
            <a:ext cx="476423" cy="210066"/>
          </a:xfrm>
          <a:custGeom>
            <a:avLst/>
            <a:gdLst>
              <a:gd name="connsiteX0" fmla="*/ 17458 w 476423"/>
              <a:gd name="connsiteY0" fmla="*/ 210066 h 210066"/>
              <a:gd name="connsiteX1" fmla="*/ 24519 w 476423"/>
              <a:gd name="connsiteY1" fmla="*/ 79437 h 210066"/>
              <a:gd name="connsiteX2" fmla="*/ 254002 w 476423"/>
              <a:gd name="connsiteY2" fmla="*/ 1766 h 210066"/>
              <a:gd name="connsiteX3" fmla="*/ 476423 w 476423"/>
              <a:gd name="connsiteY3" fmla="*/ 153578 h 210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423" h="210066">
                <a:moveTo>
                  <a:pt x="17458" y="210066"/>
                </a:moveTo>
                <a:cubicBezTo>
                  <a:pt x="1276" y="162110"/>
                  <a:pt x="-14905" y="114154"/>
                  <a:pt x="24519" y="79437"/>
                </a:cubicBezTo>
                <a:cubicBezTo>
                  <a:pt x="63943" y="44720"/>
                  <a:pt x="178685" y="-10591"/>
                  <a:pt x="254002" y="1766"/>
                </a:cubicBezTo>
                <a:cubicBezTo>
                  <a:pt x="329319" y="14123"/>
                  <a:pt x="402871" y="83850"/>
                  <a:pt x="476423" y="153578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ylinder 13">
            <a:extLst>
              <a:ext uri="{FF2B5EF4-FFF2-40B4-BE49-F238E27FC236}">
                <a16:creationId xmlns:a16="http://schemas.microsoft.com/office/drawing/2014/main" id="{8E17C3D4-E249-4257-BA91-CD02AC06B3DB}"/>
              </a:ext>
            </a:extLst>
          </p:cNvPr>
          <p:cNvSpPr/>
          <p:nvPr/>
        </p:nvSpPr>
        <p:spPr>
          <a:xfrm>
            <a:off x="5398151" y="5380074"/>
            <a:ext cx="130779" cy="1477926"/>
          </a:xfrm>
          <a:prstGeom prst="can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5FF6DA35-3504-451E-B9BC-5793E137C91F}"/>
              </a:ext>
            </a:extLst>
          </p:cNvPr>
          <p:cNvSpPr/>
          <p:nvPr/>
        </p:nvSpPr>
        <p:spPr>
          <a:xfrm>
            <a:off x="4368771" y="4183029"/>
            <a:ext cx="1158274" cy="1228008"/>
          </a:xfrm>
          <a:custGeom>
            <a:avLst/>
            <a:gdLst>
              <a:gd name="connsiteX0" fmla="*/ 175701 w 1158274"/>
              <a:gd name="connsiteY0" fmla="*/ 87520 h 1228008"/>
              <a:gd name="connsiteX1" fmla="*/ 90290 w 1158274"/>
              <a:gd name="connsiteY1" fmla="*/ 92545 h 1228008"/>
              <a:gd name="connsiteX2" fmla="*/ 70193 w 1158274"/>
              <a:gd name="connsiteY2" fmla="*/ 1037090 h 1228008"/>
              <a:gd name="connsiteX3" fmla="*/ 1054931 w 1158274"/>
              <a:gd name="connsiteY3" fmla="*/ 780857 h 1228008"/>
              <a:gd name="connsiteX4" fmla="*/ 1080052 w 1158274"/>
              <a:gd name="connsiteY4" fmla="*/ 1228008 h 1228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8274" h="1228008">
                <a:moveTo>
                  <a:pt x="175701" y="87520"/>
                </a:moveTo>
                <a:cubicBezTo>
                  <a:pt x="141788" y="10901"/>
                  <a:pt x="107875" y="-65717"/>
                  <a:pt x="90290" y="92545"/>
                </a:cubicBezTo>
                <a:cubicBezTo>
                  <a:pt x="72705" y="250807"/>
                  <a:pt x="-90580" y="922371"/>
                  <a:pt x="70193" y="1037090"/>
                </a:cubicBezTo>
                <a:cubicBezTo>
                  <a:pt x="230966" y="1151809"/>
                  <a:pt x="886621" y="749037"/>
                  <a:pt x="1054931" y="780857"/>
                </a:cubicBezTo>
                <a:cubicBezTo>
                  <a:pt x="1223241" y="812677"/>
                  <a:pt x="1151646" y="1020342"/>
                  <a:pt x="1080052" y="1228008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2BB4035E-6EE3-49F5-BE8E-92891EB1BCE7}"/>
              </a:ext>
            </a:extLst>
          </p:cNvPr>
          <p:cNvSpPr/>
          <p:nvPr/>
        </p:nvSpPr>
        <p:spPr>
          <a:xfrm>
            <a:off x="4304725" y="4173259"/>
            <a:ext cx="1269945" cy="1232754"/>
          </a:xfrm>
          <a:custGeom>
            <a:avLst/>
            <a:gdLst>
              <a:gd name="connsiteX0" fmla="*/ 244562 w 1327698"/>
              <a:gd name="connsiteY0" fmla="*/ 107339 h 1232754"/>
              <a:gd name="connsiteX1" fmla="*/ 179247 w 1327698"/>
              <a:gd name="connsiteY1" fmla="*/ 102315 h 1232754"/>
              <a:gd name="connsiteX2" fmla="*/ 58667 w 1327698"/>
              <a:gd name="connsiteY2" fmla="*/ 1182512 h 1232754"/>
              <a:gd name="connsiteX3" fmla="*/ 1219252 w 1327698"/>
              <a:gd name="connsiteY3" fmla="*/ 805699 h 1232754"/>
              <a:gd name="connsiteX4" fmla="*/ 1209203 w 1327698"/>
              <a:gd name="connsiteY4" fmla="*/ 1232754 h 1232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7698" h="1232754">
                <a:moveTo>
                  <a:pt x="244562" y="107339"/>
                </a:moveTo>
                <a:cubicBezTo>
                  <a:pt x="227396" y="15229"/>
                  <a:pt x="210230" y="-76881"/>
                  <a:pt x="179247" y="102315"/>
                </a:cubicBezTo>
                <a:cubicBezTo>
                  <a:pt x="148264" y="281511"/>
                  <a:pt x="-114667" y="1065281"/>
                  <a:pt x="58667" y="1182512"/>
                </a:cubicBezTo>
                <a:cubicBezTo>
                  <a:pt x="232001" y="1299743"/>
                  <a:pt x="1027496" y="797325"/>
                  <a:pt x="1219252" y="805699"/>
                </a:cubicBezTo>
                <a:cubicBezTo>
                  <a:pt x="1411008" y="814073"/>
                  <a:pt x="1310105" y="1023413"/>
                  <a:pt x="1209203" y="1232754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000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1E43105D-6521-4497-A508-0D743D0D8F31}"/>
              </a:ext>
            </a:extLst>
          </p:cNvPr>
          <p:cNvSpPr/>
          <p:nvPr/>
        </p:nvSpPr>
        <p:spPr>
          <a:xfrm>
            <a:off x="4336967" y="4256751"/>
            <a:ext cx="1193352" cy="1149262"/>
          </a:xfrm>
          <a:custGeom>
            <a:avLst/>
            <a:gdLst>
              <a:gd name="connsiteX0" fmla="*/ 179767 w 1193352"/>
              <a:gd name="connsiteY0" fmla="*/ 28871 h 1149262"/>
              <a:gd name="connsiteX1" fmla="*/ 129525 w 1193352"/>
              <a:gd name="connsiteY1" fmla="*/ 43944 h 1149262"/>
              <a:gd name="connsiteX2" fmla="*/ 49138 w 1193352"/>
              <a:gd name="connsiteY2" fmla="*/ 445878 h 1149262"/>
              <a:gd name="connsiteX3" fmla="*/ 3921 w 1193352"/>
              <a:gd name="connsiteY3" fmla="*/ 938247 h 1149262"/>
              <a:gd name="connsiteX4" fmla="*/ 149622 w 1193352"/>
              <a:gd name="connsiteY4" fmla="*/ 1043754 h 1149262"/>
              <a:gd name="connsiteX5" fmla="*/ 556580 w 1193352"/>
              <a:gd name="connsiteY5" fmla="*/ 933223 h 1149262"/>
              <a:gd name="connsiteX6" fmla="*/ 1144409 w 1193352"/>
              <a:gd name="connsiteY6" fmla="*/ 707135 h 1149262"/>
              <a:gd name="connsiteX7" fmla="*/ 1119288 w 1193352"/>
              <a:gd name="connsiteY7" fmla="*/ 1149262 h 114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93352" h="1149262">
                <a:moveTo>
                  <a:pt x="179767" y="28871"/>
                </a:moveTo>
                <a:cubicBezTo>
                  <a:pt x="165531" y="1657"/>
                  <a:pt x="151296" y="-25557"/>
                  <a:pt x="129525" y="43944"/>
                </a:cubicBezTo>
                <a:cubicBezTo>
                  <a:pt x="107754" y="113445"/>
                  <a:pt x="70072" y="296827"/>
                  <a:pt x="49138" y="445878"/>
                </a:cubicBezTo>
                <a:cubicBezTo>
                  <a:pt x="28204" y="594929"/>
                  <a:pt x="-12826" y="838601"/>
                  <a:pt x="3921" y="938247"/>
                </a:cubicBezTo>
                <a:cubicBezTo>
                  <a:pt x="20668" y="1037893"/>
                  <a:pt x="57512" y="1044591"/>
                  <a:pt x="149622" y="1043754"/>
                </a:cubicBezTo>
                <a:cubicBezTo>
                  <a:pt x="241732" y="1042917"/>
                  <a:pt x="390782" y="989326"/>
                  <a:pt x="556580" y="933223"/>
                </a:cubicBezTo>
                <a:cubicBezTo>
                  <a:pt x="722378" y="877120"/>
                  <a:pt x="1050624" y="671129"/>
                  <a:pt x="1144409" y="707135"/>
                </a:cubicBezTo>
                <a:cubicBezTo>
                  <a:pt x="1238194" y="743142"/>
                  <a:pt x="1178741" y="946202"/>
                  <a:pt x="1119288" y="1149262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CD26638-DA7A-4749-864A-8CB09675E9E3}"/>
              </a:ext>
            </a:extLst>
          </p:cNvPr>
          <p:cNvSpPr txBox="1"/>
          <p:nvPr/>
        </p:nvSpPr>
        <p:spPr>
          <a:xfrm>
            <a:off x="7620000" y="5406013"/>
            <a:ext cx="254871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/>
              <a:t>Insulated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BEF23847-D15A-4C2B-8EC4-DCD79B514F80}"/>
              </a:ext>
            </a:extLst>
          </p:cNvPr>
          <p:cNvSpPr/>
          <p:nvPr/>
        </p:nvSpPr>
        <p:spPr>
          <a:xfrm>
            <a:off x="2716121" y="2476308"/>
            <a:ext cx="2020051" cy="8125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52812505-F25F-4A04-875B-5C84815D0177}"/>
              </a:ext>
            </a:extLst>
          </p:cNvPr>
          <p:cNvSpPr/>
          <p:nvPr/>
        </p:nvSpPr>
        <p:spPr>
          <a:xfrm>
            <a:off x="2903880" y="2325576"/>
            <a:ext cx="2020051" cy="8782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FAFC9BD7-1389-414B-A116-A647B0370A24}"/>
              </a:ext>
            </a:extLst>
          </p:cNvPr>
          <p:cNvSpPr/>
          <p:nvPr/>
        </p:nvSpPr>
        <p:spPr>
          <a:xfrm rot="157139">
            <a:off x="3443489" y="2061342"/>
            <a:ext cx="2020051" cy="8782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85FC4665-F2F5-437B-AF80-2676CEDF76B2}"/>
              </a:ext>
            </a:extLst>
          </p:cNvPr>
          <p:cNvSpPr/>
          <p:nvPr/>
        </p:nvSpPr>
        <p:spPr>
          <a:xfrm rot="692171">
            <a:off x="5796009" y="2847276"/>
            <a:ext cx="403291" cy="96176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9C6B84D-4750-41DE-854E-A78CFC14754F}"/>
              </a:ext>
            </a:extLst>
          </p:cNvPr>
          <p:cNvSpPr/>
          <p:nvPr/>
        </p:nvSpPr>
        <p:spPr>
          <a:xfrm rot="502908">
            <a:off x="6363661" y="3105496"/>
            <a:ext cx="1690555" cy="9848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32651943-A7D7-48CB-A95B-9749B61ACB66}"/>
              </a:ext>
            </a:extLst>
          </p:cNvPr>
          <p:cNvSpPr/>
          <p:nvPr/>
        </p:nvSpPr>
        <p:spPr>
          <a:xfrm rot="741068">
            <a:off x="5748364" y="2824576"/>
            <a:ext cx="2020051" cy="8782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C1364255-8B4A-45F6-9099-84703A172BB5}"/>
              </a:ext>
            </a:extLst>
          </p:cNvPr>
          <p:cNvSpPr/>
          <p:nvPr/>
        </p:nvSpPr>
        <p:spPr>
          <a:xfrm rot="822717">
            <a:off x="6053894" y="2517294"/>
            <a:ext cx="2020051" cy="8782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762E81EE-9247-4458-973A-DD88F758236A}"/>
              </a:ext>
            </a:extLst>
          </p:cNvPr>
          <p:cNvSpPr/>
          <p:nvPr/>
        </p:nvSpPr>
        <p:spPr>
          <a:xfrm rot="1030819">
            <a:off x="5885368" y="2253171"/>
            <a:ext cx="2020051" cy="8782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Picture 28" descr="A close up of a sign&#10;&#10;Description automatically generated">
            <a:extLst>
              <a:ext uri="{FF2B5EF4-FFF2-40B4-BE49-F238E27FC236}">
                <a16:creationId xmlns:a16="http://schemas.microsoft.com/office/drawing/2014/main" id="{1BBD3A91-4ABB-4CC0-B725-414DF3C190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293" y="4965789"/>
            <a:ext cx="1752600" cy="1857375"/>
          </a:xfrm>
          <a:prstGeom prst="rect">
            <a:avLst/>
          </a:prstGeom>
        </p:spPr>
      </p:pic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6889B193-3941-4A2A-812F-CE9E921E6CC5}"/>
              </a:ext>
            </a:extLst>
          </p:cNvPr>
          <p:cNvSpPr/>
          <p:nvPr/>
        </p:nvSpPr>
        <p:spPr>
          <a:xfrm>
            <a:off x="4791369" y="2215438"/>
            <a:ext cx="339634" cy="180039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C563C76F-344A-4193-A1CB-C64BCD5A5D28}"/>
              </a:ext>
            </a:extLst>
          </p:cNvPr>
          <p:cNvSpPr/>
          <p:nvPr/>
        </p:nvSpPr>
        <p:spPr>
          <a:xfrm rot="213313">
            <a:off x="3793768" y="1911262"/>
            <a:ext cx="2020051" cy="8782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B69B429B-86DE-4BEA-96FB-8133E3D497B0}"/>
              </a:ext>
            </a:extLst>
          </p:cNvPr>
          <p:cNvSpPr/>
          <p:nvPr/>
        </p:nvSpPr>
        <p:spPr>
          <a:xfrm>
            <a:off x="5289593" y="2947969"/>
            <a:ext cx="440366" cy="517886"/>
          </a:xfrm>
          <a:custGeom>
            <a:avLst/>
            <a:gdLst>
              <a:gd name="connsiteX0" fmla="*/ 369219 w 440366"/>
              <a:gd name="connsiteY0" fmla="*/ 593 h 403914"/>
              <a:gd name="connsiteX1" fmla="*/ 283013 w 440366"/>
              <a:gd name="connsiteY1" fmla="*/ 22145 h 403914"/>
              <a:gd name="connsiteX2" fmla="*/ 273777 w 440366"/>
              <a:gd name="connsiteY2" fmla="*/ 25224 h 403914"/>
              <a:gd name="connsiteX3" fmla="*/ 267619 w 440366"/>
              <a:gd name="connsiteY3" fmla="*/ 34460 h 403914"/>
              <a:gd name="connsiteX4" fmla="*/ 258383 w 440366"/>
              <a:gd name="connsiteY4" fmla="*/ 37539 h 403914"/>
              <a:gd name="connsiteX5" fmla="*/ 249146 w 440366"/>
              <a:gd name="connsiteY5" fmla="*/ 43696 h 403914"/>
              <a:gd name="connsiteX6" fmla="*/ 230674 w 440366"/>
              <a:gd name="connsiteY6" fmla="*/ 49854 h 403914"/>
              <a:gd name="connsiteX7" fmla="*/ 221437 w 440366"/>
              <a:gd name="connsiteY7" fmla="*/ 52933 h 403914"/>
              <a:gd name="connsiteX8" fmla="*/ 169098 w 440366"/>
              <a:gd name="connsiteY8" fmla="*/ 62169 h 403914"/>
              <a:gd name="connsiteX9" fmla="*/ 129074 w 440366"/>
              <a:gd name="connsiteY9" fmla="*/ 65248 h 403914"/>
              <a:gd name="connsiteX10" fmla="*/ 110601 w 440366"/>
              <a:gd name="connsiteY10" fmla="*/ 71405 h 403914"/>
              <a:gd name="connsiteX11" fmla="*/ 76734 w 440366"/>
              <a:gd name="connsiteY11" fmla="*/ 77563 h 403914"/>
              <a:gd name="connsiteX12" fmla="*/ 49025 w 440366"/>
              <a:gd name="connsiteY12" fmla="*/ 86799 h 403914"/>
              <a:gd name="connsiteX13" fmla="*/ 39789 w 440366"/>
              <a:gd name="connsiteY13" fmla="*/ 89878 h 403914"/>
              <a:gd name="connsiteX14" fmla="*/ 21316 w 440366"/>
              <a:gd name="connsiteY14" fmla="*/ 99114 h 403914"/>
              <a:gd name="connsiteX15" fmla="*/ 15159 w 440366"/>
              <a:gd name="connsiteY15" fmla="*/ 191478 h 403914"/>
              <a:gd name="connsiteX16" fmla="*/ 30552 w 440366"/>
              <a:gd name="connsiteY16" fmla="*/ 345417 h 403914"/>
              <a:gd name="connsiteX17" fmla="*/ 39789 w 440366"/>
              <a:gd name="connsiteY17" fmla="*/ 348496 h 403914"/>
              <a:gd name="connsiteX18" fmla="*/ 58262 w 440366"/>
              <a:gd name="connsiteY18" fmla="*/ 360811 h 403914"/>
              <a:gd name="connsiteX19" fmla="*/ 73655 w 440366"/>
              <a:gd name="connsiteY19" fmla="*/ 373127 h 403914"/>
              <a:gd name="connsiteX20" fmla="*/ 85971 w 440366"/>
              <a:gd name="connsiteY20" fmla="*/ 391599 h 403914"/>
              <a:gd name="connsiteX21" fmla="*/ 98286 w 440366"/>
              <a:gd name="connsiteY21" fmla="*/ 403914 h 403914"/>
              <a:gd name="connsiteX22" fmla="*/ 119837 w 440366"/>
              <a:gd name="connsiteY22" fmla="*/ 400836 h 403914"/>
              <a:gd name="connsiteX23" fmla="*/ 129074 w 440366"/>
              <a:gd name="connsiteY23" fmla="*/ 394678 h 403914"/>
              <a:gd name="connsiteX24" fmla="*/ 147546 w 440366"/>
              <a:gd name="connsiteY24" fmla="*/ 388521 h 403914"/>
              <a:gd name="connsiteX25" fmla="*/ 156783 w 440366"/>
              <a:gd name="connsiteY25" fmla="*/ 385442 h 403914"/>
              <a:gd name="connsiteX26" fmla="*/ 166019 w 440366"/>
              <a:gd name="connsiteY26" fmla="*/ 382363 h 403914"/>
              <a:gd name="connsiteX27" fmla="*/ 233752 w 440366"/>
              <a:gd name="connsiteY27" fmla="*/ 382363 h 403914"/>
              <a:gd name="connsiteX28" fmla="*/ 242989 w 440366"/>
              <a:gd name="connsiteY28" fmla="*/ 373127 h 403914"/>
              <a:gd name="connsiteX29" fmla="*/ 261462 w 440366"/>
              <a:gd name="connsiteY29" fmla="*/ 363890 h 403914"/>
              <a:gd name="connsiteX30" fmla="*/ 270698 w 440366"/>
              <a:gd name="connsiteY30" fmla="*/ 357733 h 403914"/>
              <a:gd name="connsiteX31" fmla="*/ 307643 w 440366"/>
              <a:gd name="connsiteY31" fmla="*/ 354654 h 403914"/>
              <a:gd name="connsiteX32" fmla="*/ 326116 w 440366"/>
              <a:gd name="connsiteY32" fmla="*/ 348496 h 403914"/>
              <a:gd name="connsiteX33" fmla="*/ 335352 w 440366"/>
              <a:gd name="connsiteY33" fmla="*/ 345417 h 403914"/>
              <a:gd name="connsiteX34" fmla="*/ 344589 w 440366"/>
              <a:gd name="connsiteY34" fmla="*/ 336181 h 403914"/>
              <a:gd name="connsiteX35" fmla="*/ 353825 w 440366"/>
              <a:gd name="connsiteY35" fmla="*/ 333102 h 403914"/>
              <a:gd name="connsiteX36" fmla="*/ 366140 w 440366"/>
              <a:gd name="connsiteY36" fmla="*/ 323866 h 403914"/>
              <a:gd name="connsiteX37" fmla="*/ 375377 w 440366"/>
              <a:gd name="connsiteY37" fmla="*/ 317708 h 403914"/>
              <a:gd name="connsiteX38" fmla="*/ 421559 w 440366"/>
              <a:gd name="connsiteY38" fmla="*/ 314630 h 403914"/>
              <a:gd name="connsiteX39" fmla="*/ 440031 w 440366"/>
              <a:gd name="connsiteY39" fmla="*/ 305393 h 403914"/>
              <a:gd name="connsiteX40" fmla="*/ 427716 w 440366"/>
              <a:gd name="connsiteY40" fmla="*/ 286921 h 403914"/>
              <a:gd name="connsiteX41" fmla="*/ 415401 w 440366"/>
              <a:gd name="connsiteY41" fmla="*/ 259211 h 403914"/>
              <a:gd name="connsiteX42" fmla="*/ 396928 w 440366"/>
              <a:gd name="connsiteY42" fmla="*/ 246896 h 403914"/>
              <a:gd name="connsiteX43" fmla="*/ 384613 w 440366"/>
              <a:gd name="connsiteY43" fmla="*/ 228424 h 403914"/>
              <a:gd name="connsiteX44" fmla="*/ 381534 w 440366"/>
              <a:gd name="connsiteY44" fmla="*/ 219187 h 403914"/>
              <a:gd name="connsiteX45" fmla="*/ 375377 w 440366"/>
              <a:gd name="connsiteY45" fmla="*/ 209951 h 403914"/>
              <a:gd name="connsiteX46" fmla="*/ 369219 w 440366"/>
              <a:gd name="connsiteY46" fmla="*/ 191478 h 403914"/>
              <a:gd name="connsiteX47" fmla="*/ 372298 w 440366"/>
              <a:gd name="connsiteY47" fmla="*/ 151454 h 403914"/>
              <a:gd name="connsiteX48" fmla="*/ 375377 w 440366"/>
              <a:gd name="connsiteY48" fmla="*/ 132981 h 403914"/>
              <a:gd name="connsiteX49" fmla="*/ 378455 w 440366"/>
              <a:gd name="connsiteY49" fmla="*/ 83721 h 403914"/>
              <a:gd name="connsiteX50" fmla="*/ 375377 w 440366"/>
              <a:gd name="connsiteY50" fmla="*/ 52933 h 403914"/>
              <a:gd name="connsiteX51" fmla="*/ 356904 w 440366"/>
              <a:gd name="connsiteY51" fmla="*/ 46775 h 403914"/>
              <a:gd name="connsiteX52" fmla="*/ 369219 w 440366"/>
              <a:gd name="connsiteY52" fmla="*/ 593 h 403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440366" h="403914">
                <a:moveTo>
                  <a:pt x="369219" y="593"/>
                </a:moveTo>
                <a:cubicBezTo>
                  <a:pt x="356904" y="-3512"/>
                  <a:pt x="311693" y="14743"/>
                  <a:pt x="283013" y="22145"/>
                </a:cubicBezTo>
                <a:cubicBezTo>
                  <a:pt x="279871" y="22956"/>
                  <a:pt x="276311" y="23197"/>
                  <a:pt x="273777" y="25224"/>
                </a:cubicBezTo>
                <a:cubicBezTo>
                  <a:pt x="270888" y="27535"/>
                  <a:pt x="270508" y="32149"/>
                  <a:pt x="267619" y="34460"/>
                </a:cubicBezTo>
                <a:cubicBezTo>
                  <a:pt x="265085" y="36487"/>
                  <a:pt x="261286" y="36088"/>
                  <a:pt x="258383" y="37539"/>
                </a:cubicBezTo>
                <a:cubicBezTo>
                  <a:pt x="255073" y="39194"/>
                  <a:pt x="252527" y="42193"/>
                  <a:pt x="249146" y="43696"/>
                </a:cubicBezTo>
                <a:cubicBezTo>
                  <a:pt x="243215" y="46332"/>
                  <a:pt x="236831" y="47801"/>
                  <a:pt x="230674" y="49854"/>
                </a:cubicBezTo>
                <a:cubicBezTo>
                  <a:pt x="227595" y="50880"/>
                  <a:pt x="224620" y="52297"/>
                  <a:pt x="221437" y="52933"/>
                </a:cubicBezTo>
                <a:cubicBezTo>
                  <a:pt x="203266" y="56567"/>
                  <a:pt x="187328" y="60346"/>
                  <a:pt x="169098" y="62169"/>
                </a:cubicBezTo>
                <a:cubicBezTo>
                  <a:pt x="155784" y="63501"/>
                  <a:pt x="142415" y="64222"/>
                  <a:pt x="129074" y="65248"/>
                </a:cubicBezTo>
                <a:cubicBezTo>
                  <a:pt x="122916" y="67300"/>
                  <a:pt x="116966" y="70132"/>
                  <a:pt x="110601" y="71405"/>
                </a:cubicBezTo>
                <a:cubicBezTo>
                  <a:pt x="89086" y="75708"/>
                  <a:pt x="100369" y="73624"/>
                  <a:pt x="76734" y="77563"/>
                </a:cubicBezTo>
                <a:lnTo>
                  <a:pt x="49025" y="86799"/>
                </a:lnTo>
                <a:cubicBezTo>
                  <a:pt x="45946" y="87825"/>
                  <a:pt x="42489" y="88078"/>
                  <a:pt x="39789" y="89878"/>
                </a:cubicBezTo>
                <a:cubicBezTo>
                  <a:pt x="27852" y="97836"/>
                  <a:pt x="34063" y="94866"/>
                  <a:pt x="21316" y="99114"/>
                </a:cubicBezTo>
                <a:cubicBezTo>
                  <a:pt x="-11955" y="121297"/>
                  <a:pt x="12809" y="101000"/>
                  <a:pt x="15159" y="191478"/>
                </a:cubicBezTo>
                <a:cubicBezTo>
                  <a:pt x="19873" y="372976"/>
                  <a:pt x="-30690" y="327921"/>
                  <a:pt x="30552" y="345417"/>
                </a:cubicBezTo>
                <a:cubicBezTo>
                  <a:pt x="33673" y="346309"/>
                  <a:pt x="36710" y="347470"/>
                  <a:pt x="39789" y="348496"/>
                </a:cubicBezTo>
                <a:cubicBezTo>
                  <a:pt x="45947" y="352601"/>
                  <a:pt x="54157" y="354653"/>
                  <a:pt x="58262" y="360811"/>
                </a:cubicBezTo>
                <a:cubicBezTo>
                  <a:pt x="66219" y="372748"/>
                  <a:pt x="60909" y="368878"/>
                  <a:pt x="73655" y="373127"/>
                </a:cubicBezTo>
                <a:cubicBezTo>
                  <a:pt x="80978" y="395092"/>
                  <a:pt x="70593" y="368532"/>
                  <a:pt x="85971" y="391599"/>
                </a:cubicBezTo>
                <a:cubicBezTo>
                  <a:pt x="95354" y="405674"/>
                  <a:pt x="80691" y="398051"/>
                  <a:pt x="98286" y="403914"/>
                </a:cubicBezTo>
                <a:cubicBezTo>
                  <a:pt x="105470" y="402888"/>
                  <a:pt x="112886" y="402921"/>
                  <a:pt x="119837" y="400836"/>
                </a:cubicBezTo>
                <a:cubicBezTo>
                  <a:pt x="123381" y="399773"/>
                  <a:pt x="125692" y="396181"/>
                  <a:pt x="129074" y="394678"/>
                </a:cubicBezTo>
                <a:cubicBezTo>
                  <a:pt x="135005" y="392042"/>
                  <a:pt x="141389" y="390573"/>
                  <a:pt x="147546" y="388521"/>
                </a:cubicBezTo>
                <a:lnTo>
                  <a:pt x="156783" y="385442"/>
                </a:lnTo>
                <a:lnTo>
                  <a:pt x="166019" y="382363"/>
                </a:lnTo>
                <a:cubicBezTo>
                  <a:pt x="192458" y="386770"/>
                  <a:pt x="200037" y="389461"/>
                  <a:pt x="233752" y="382363"/>
                </a:cubicBezTo>
                <a:cubicBezTo>
                  <a:pt x="238013" y="381466"/>
                  <a:pt x="239644" y="375914"/>
                  <a:pt x="242989" y="373127"/>
                </a:cubicBezTo>
                <a:cubicBezTo>
                  <a:pt x="256225" y="362097"/>
                  <a:pt x="247574" y="370833"/>
                  <a:pt x="261462" y="363890"/>
                </a:cubicBezTo>
                <a:cubicBezTo>
                  <a:pt x="264771" y="362235"/>
                  <a:pt x="267070" y="358459"/>
                  <a:pt x="270698" y="357733"/>
                </a:cubicBezTo>
                <a:cubicBezTo>
                  <a:pt x="282816" y="355310"/>
                  <a:pt x="295328" y="355680"/>
                  <a:pt x="307643" y="354654"/>
                </a:cubicBezTo>
                <a:lnTo>
                  <a:pt x="326116" y="348496"/>
                </a:lnTo>
                <a:lnTo>
                  <a:pt x="335352" y="345417"/>
                </a:lnTo>
                <a:cubicBezTo>
                  <a:pt x="338431" y="342338"/>
                  <a:pt x="340966" y="338596"/>
                  <a:pt x="344589" y="336181"/>
                </a:cubicBezTo>
                <a:cubicBezTo>
                  <a:pt x="347289" y="334381"/>
                  <a:pt x="351007" y="334712"/>
                  <a:pt x="353825" y="333102"/>
                </a:cubicBezTo>
                <a:cubicBezTo>
                  <a:pt x="358280" y="330556"/>
                  <a:pt x="361965" y="326848"/>
                  <a:pt x="366140" y="323866"/>
                </a:cubicBezTo>
                <a:cubicBezTo>
                  <a:pt x="369151" y="321715"/>
                  <a:pt x="371727" y="318316"/>
                  <a:pt x="375377" y="317708"/>
                </a:cubicBezTo>
                <a:cubicBezTo>
                  <a:pt x="390595" y="315172"/>
                  <a:pt x="406165" y="315656"/>
                  <a:pt x="421559" y="314630"/>
                </a:cubicBezTo>
                <a:cubicBezTo>
                  <a:pt x="425447" y="313334"/>
                  <a:pt x="438195" y="309984"/>
                  <a:pt x="440031" y="305393"/>
                </a:cubicBezTo>
                <a:cubicBezTo>
                  <a:pt x="442577" y="299028"/>
                  <a:pt x="429853" y="289058"/>
                  <a:pt x="427716" y="286921"/>
                </a:cubicBezTo>
                <a:cubicBezTo>
                  <a:pt x="425422" y="280039"/>
                  <a:pt x="422290" y="265239"/>
                  <a:pt x="415401" y="259211"/>
                </a:cubicBezTo>
                <a:cubicBezTo>
                  <a:pt x="409832" y="254338"/>
                  <a:pt x="396928" y="246896"/>
                  <a:pt x="396928" y="246896"/>
                </a:cubicBezTo>
                <a:cubicBezTo>
                  <a:pt x="392823" y="240739"/>
                  <a:pt x="386953" y="235444"/>
                  <a:pt x="384613" y="228424"/>
                </a:cubicBezTo>
                <a:cubicBezTo>
                  <a:pt x="383587" y="225345"/>
                  <a:pt x="382985" y="222090"/>
                  <a:pt x="381534" y="219187"/>
                </a:cubicBezTo>
                <a:cubicBezTo>
                  <a:pt x="379879" y="215878"/>
                  <a:pt x="376880" y="213332"/>
                  <a:pt x="375377" y="209951"/>
                </a:cubicBezTo>
                <a:cubicBezTo>
                  <a:pt x="372741" y="204020"/>
                  <a:pt x="369219" y="191478"/>
                  <a:pt x="369219" y="191478"/>
                </a:cubicBezTo>
                <a:cubicBezTo>
                  <a:pt x="370245" y="178137"/>
                  <a:pt x="370897" y="164761"/>
                  <a:pt x="372298" y="151454"/>
                </a:cubicBezTo>
                <a:cubicBezTo>
                  <a:pt x="372952" y="145246"/>
                  <a:pt x="374812" y="139198"/>
                  <a:pt x="375377" y="132981"/>
                </a:cubicBezTo>
                <a:cubicBezTo>
                  <a:pt x="376866" y="116597"/>
                  <a:pt x="377429" y="100141"/>
                  <a:pt x="378455" y="83721"/>
                </a:cubicBezTo>
                <a:cubicBezTo>
                  <a:pt x="377429" y="73458"/>
                  <a:pt x="380574" y="61842"/>
                  <a:pt x="375377" y="52933"/>
                </a:cubicBezTo>
                <a:cubicBezTo>
                  <a:pt x="372107" y="47326"/>
                  <a:pt x="362304" y="50376"/>
                  <a:pt x="356904" y="46775"/>
                </a:cubicBezTo>
                <a:cubicBezTo>
                  <a:pt x="346814" y="40048"/>
                  <a:pt x="381534" y="4698"/>
                  <a:pt x="369219" y="593"/>
                </a:cubicBezTo>
                <a:close/>
              </a:path>
            </a:pathLst>
          </a:cu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B268A4FB-34FA-45BA-B3AF-A9BCC3FD50C6}"/>
              </a:ext>
            </a:extLst>
          </p:cNvPr>
          <p:cNvSpPr/>
          <p:nvPr/>
        </p:nvSpPr>
        <p:spPr>
          <a:xfrm>
            <a:off x="5608675" y="3175899"/>
            <a:ext cx="223346" cy="176901"/>
          </a:xfrm>
          <a:custGeom>
            <a:avLst/>
            <a:gdLst>
              <a:gd name="connsiteX0" fmla="*/ 201575 w 223346"/>
              <a:gd name="connsiteY0" fmla="*/ 8 h 176901"/>
              <a:gd name="connsiteX1" fmla="*/ 125375 w 223346"/>
              <a:gd name="connsiteY1" fmla="*/ 21780 h 176901"/>
              <a:gd name="connsiteX2" fmla="*/ 117211 w 223346"/>
              <a:gd name="connsiteY2" fmla="*/ 24501 h 176901"/>
              <a:gd name="connsiteX3" fmla="*/ 109046 w 223346"/>
              <a:gd name="connsiteY3" fmla="*/ 29944 h 176901"/>
              <a:gd name="connsiteX4" fmla="*/ 87275 w 223346"/>
              <a:gd name="connsiteY4" fmla="*/ 32665 h 176901"/>
              <a:gd name="connsiteX5" fmla="*/ 76389 w 223346"/>
              <a:gd name="connsiteY5" fmla="*/ 35387 h 176901"/>
              <a:gd name="connsiteX6" fmla="*/ 57339 w 223346"/>
              <a:gd name="connsiteY6" fmla="*/ 40830 h 176901"/>
              <a:gd name="connsiteX7" fmla="*/ 30125 w 223346"/>
              <a:gd name="connsiteY7" fmla="*/ 46272 h 176901"/>
              <a:gd name="connsiteX8" fmla="*/ 5632 w 223346"/>
              <a:gd name="connsiteY8" fmla="*/ 51715 h 176901"/>
              <a:gd name="connsiteX9" fmla="*/ 189 w 223346"/>
              <a:gd name="connsiteY9" fmla="*/ 59880 h 176901"/>
              <a:gd name="connsiteX10" fmla="*/ 5632 w 223346"/>
              <a:gd name="connsiteY10" fmla="*/ 84372 h 176901"/>
              <a:gd name="connsiteX11" fmla="*/ 13796 w 223346"/>
              <a:gd name="connsiteY11" fmla="*/ 114308 h 176901"/>
              <a:gd name="connsiteX12" fmla="*/ 16518 w 223346"/>
              <a:gd name="connsiteY12" fmla="*/ 122472 h 176901"/>
              <a:gd name="connsiteX13" fmla="*/ 19239 w 223346"/>
              <a:gd name="connsiteY13" fmla="*/ 130637 h 176901"/>
              <a:gd name="connsiteX14" fmla="*/ 27404 w 223346"/>
              <a:gd name="connsiteY14" fmla="*/ 146965 h 176901"/>
              <a:gd name="connsiteX15" fmla="*/ 32846 w 223346"/>
              <a:gd name="connsiteY15" fmla="*/ 155130 h 176901"/>
              <a:gd name="connsiteX16" fmla="*/ 46454 w 223346"/>
              <a:gd name="connsiteY16" fmla="*/ 176901 h 176901"/>
              <a:gd name="connsiteX17" fmla="*/ 117211 w 223346"/>
              <a:gd name="connsiteY17" fmla="*/ 171458 h 176901"/>
              <a:gd name="connsiteX18" fmla="*/ 141704 w 223346"/>
              <a:gd name="connsiteY18" fmla="*/ 168737 h 176901"/>
              <a:gd name="connsiteX19" fmla="*/ 158032 w 223346"/>
              <a:gd name="connsiteY19" fmla="*/ 163294 h 176901"/>
              <a:gd name="connsiteX20" fmla="*/ 171639 w 223346"/>
              <a:gd name="connsiteY20" fmla="*/ 160572 h 176901"/>
              <a:gd name="connsiteX21" fmla="*/ 187968 w 223346"/>
              <a:gd name="connsiteY21" fmla="*/ 155130 h 176901"/>
              <a:gd name="connsiteX22" fmla="*/ 196132 w 223346"/>
              <a:gd name="connsiteY22" fmla="*/ 152408 h 176901"/>
              <a:gd name="connsiteX23" fmla="*/ 201575 w 223346"/>
              <a:gd name="connsiteY23" fmla="*/ 144244 h 176901"/>
              <a:gd name="connsiteX24" fmla="*/ 204296 w 223346"/>
              <a:gd name="connsiteY24" fmla="*/ 136080 h 176901"/>
              <a:gd name="connsiteX25" fmla="*/ 212461 w 223346"/>
              <a:gd name="connsiteY25" fmla="*/ 133358 h 176901"/>
              <a:gd name="connsiteX26" fmla="*/ 217904 w 223346"/>
              <a:gd name="connsiteY26" fmla="*/ 97980 h 176901"/>
              <a:gd name="connsiteX27" fmla="*/ 223346 w 223346"/>
              <a:gd name="connsiteY27" fmla="*/ 43551 h 176901"/>
              <a:gd name="connsiteX28" fmla="*/ 209739 w 223346"/>
              <a:gd name="connsiteY28" fmla="*/ 19058 h 176901"/>
              <a:gd name="connsiteX29" fmla="*/ 201575 w 223346"/>
              <a:gd name="connsiteY29" fmla="*/ 8 h 176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23346" h="176901">
                <a:moveTo>
                  <a:pt x="201575" y="8"/>
                </a:moveTo>
                <a:cubicBezTo>
                  <a:pt x="187514" y="462"/>
                  <a:pt x="150744" y="14415"/>
                  <a:pt x="125375" y="21780"/>
                </a:cubicBezTo>
                <a:cubicBezTo>
                  <a:pt x="122620" y="22580"/>
                  <a:pt x="119777" y="23218"/>
                  <a:pt x="117211" y="24501"/>
                </a:cubicBezTo>
                <a:cubicBezTo>
                  <a:pt x="114285" y="25964"/>
                  <a:pt x="112202" y="29083"/>
                  <a:pt x="109046" y="29944"/>
                </a:cubicBezTo>
                <a:cubicBezTo>
                  <a:pt x="101990" y="31868"/>
                  <a:pt x="94532" y="31758"/>
                  <a:pt x="87275" y="32665"/>
                </a:cubicBezTo>
                <a:cubicBezTo>
                  <a:pt x="83646" y="33572"/>
                  <a:pt x="79985" y="34359"/>
                  <a:pt x="76389" y="35387"/>
                </a:cubicBezTo>
                <a:cubicBezTo>
                  <a:pt x="62126" y="39462"/>
                  <a:pt x="74334" y="37188"/>
                  <a:pt x="57339" y="40830"/>
                </a:cubicBezTo>
                <a:cubicBezTo>
                  <a:pt x="48293" y="42768"/>
                  <a:pt x="38901" y="43346"/>
                  <a:pt x="30125" y="46272"/>
                </a:cubicBezTo>
                <a:cubicBezTo>
                  <a:pt x="16726" y="50739"/>
                  <a:pt x="24791" y="48522"/>
                  <a:pt x="5632" y="51715"/>
                </a:cubicBezTo>
                <a:cubicBezTo>
                  <a:pt x="3818" y="54437"/>
                  <a:pt x="550" y="56629"/>
                  <a:pt x="189" y="59880"/>
                </a:cubicBezTo>
                <a:cubicBezTo>
                  <a:pt x="-962" y="70244"/>
                  <a:pt x="3425" y="75545"/>
                  <a:pt x="5632" y="84372"/>
                </a:cubicBezTo>
                <a:cubicBezTo>
                  <a:pt x="13322" y="115131"/>
                  <a:pt x="2126" y="79298"/>
                  <a:pt x="13796" y="114308"/>
                </a:cubicBezTo>
                <a:lnTo>
                  <a:pt x="16518" y="122472"/>
                </a:lnTo>
                <a:cubicBezTo>
                  <a:pt x="17425" y="125194"/>
                  <a:pt x="17648" y="128250"/>
                  <a:pt x="19239" y="130637"/>
                </a:cubicBezTo>
                <a:cubicBezTo>
                  <a:pt x="34828" y="154020"/>
                  <a:pt x="16144" y="124444"/>
                  <a:pt x="27404" y="146965"/>
                </a:cubicBezTo>
                <a:cubicBezTo>
                  <a:pt x="28867" y="149891"/>
                  <a:pt x="31518" y="152141"/>
                  <a:pt x="32846" y="155130"/>
                </a:cubicBezTo>
                <a:cubicBezTo>
                  <a:pt x="42390" y="176605"/>
                  <a:pt x="31767" y="167110"/>
                  <a:pt x="46454" y="176901"/>
                </a:cubicBezTo>
                <a:cubicBezTo>
                  <a:pt x="88273" y="170928"/>
                  <a:pt x="43808" y="176701"/>
                  <a:pt x="117211" y="171458"/>
                </a:cubicBezTo>
                <a:cubicBezTo>
                  <a:pt x="125405" y="170873"/>
                  <a:pt x="133540" y="169644"/>
                  <a:pt x="141704" y="168737"/>
                </a:cubicBezTo>
                <a:cubicBezTo>
                  <a:pt x="147147" y="166923"/>
                  <a:pt x="152406" y="164419"/>
                  <a:pt x="158032" y="163294"/>
                </a:cubicBezTo>
                <a:cubicBezTo>
                  <a:pt x="162568" y="162387"/>
                  <a:pt x="167176" y="161789"/>
                  <a:pt x="171639" y="160572"/>
                </a:cubicBezTo>
                <a:cubicBezTo>
                  <a:pt x="177174" y="159062"/>
                  <a:pt x="182525" y="156944"/>
                  <a:pt x="187968" y="155130"/>
                </a:cubicBezTo>
                <a:lnTo>
                  <a:pt x="196132" y="152408"/>
                </a:lnTo>
                <a:cubicBezTo>
                  <a:pt x="197946" y="149687"/>
                  <a:pt x="200112" y="147169"/>
                  <a:pt x="201575" y="144244"/>
                </a:cubicBezTo>
                <a:cubicBezTo>
                  <a:pt x="202858" y="141678"/>
                  <a:pt x="202268" y="138108"/>
                  <a:pt x="204296" y="136080"/>
                </a:cubicBezTo>
                <a:cubicBezTo>
                  <a:pt x="206325" y="134051"/>
                  <a:pt x="209739" y="134265"/>
                  <a:pt x="212461" y="133358"/>
                </a:cubicBezTo>
                <a:cubicBezTo>
                  <a:pt x="214083" y="123627"/>
                  <a:pt x="216905" y="107468"/>
                  <a:pt x="217904" y="97980"/>
                </a:cubicBezTo>
                <a:cubicBezTo>
                  <a:pt x="226789" y="13575"/>
                  <a:pt x="215550" y="105927"/>
                  <a:pt x="223346" y="43551"/>
                </a:cubicBezTo>
                <a:cubicBezTo>
                  <a:pt x="218710" y="29641"/>
                  <a:pt x="220604" y="27206"/>
                  <a:pt x="209739" y="19058"/>
                </a:cubicBezTo>
                <a:cubicBezTo>
                  <a:pt x="209013" y="18514"/>
                  <a:pt x="215636" y="-446"/>
                  <a:pt x="201575" y="8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D1C86CC7-0530-4A4F-9056-8901016FE1C3}"/>
              </a:ext>
            </a:extLst>
          </p:cNvPr>
          <p:cNvSpPr/>
          <p:nvPr/>
        </p:nvSpPr>
        <p:spPr>
          <a:xfrm>
            <a:off x="5716938" y="2899458"/>
            <a:ext cx="194832" cy="552610"/>
          </a:xfrm>
          <a:custGeom>
            <a:avLst/>
            <a:gdLst>
              <a:gd name="connsiteX0" fmla="*/ 102234 w 194832"/>
              <a:gd name="connsiteY0" fmla="*/ 240175 h 373284"/>
              <a:gd name="connsiteX1" fmla="*/ 21211 w 194832"/>
              <a:gd name="connsiteY1" fmla="*/ 188089 h 373284"/>
              <a:gd name="connsiteX2" fmla="*/ 9637 w 194832"/>
              <a:gd name="connsiteY2" fmla="*/ 185195 h 373284"/>
              <a:gd name="connsiteX3" fmla="*/ 6743 w 194832"/>
              <a:gd name="connsiteY3" fmla="*/ 170727 h 373284"/>
              <a:gd name="connsiteX4" fmla="*/ 3849 w 194832"/>
              <a:gd name="connsiteY4" fmla="*/ 138896 h 373284"/>
              <a:gd name="connsiteX5" fmla="*/ 956 w 194832"/>
              <a:gd name="connsiteY5" fmla="*/ 130215 h 373284"/>
              <a:gd name="connsiteX6" fmla="*/ 3849 w 194832"/>
              <a:gd name="connsiteY6" fmla="*/ 107066 h 373284"/>
              <a:gd name="connsiteX7" fmla="*/ 38573 w 194832"/>
              <a:gd name="connsiteY7" fmla="*/ 104172 h 373284"/>
              <a:gd name="connsiteX8" fmla="*/ 41467 w 194832"/>
              <a:gd name="connsiteY8" fmla="*/ 95491 h 373284"/>
              <a:gd name="connsiteX9" fmla="*/ 32786 w 194832"/>
              <a:gd name="connsiteY9" fmla="*/ 78129 h 373284"/>
              <a:gd name="connsiteX10" fmla="*/ 26999 w 194832"/>
              <a:gd name="connsiteY10" fmla="*/ 69448 h 373284"/>
              <a:gd name="connsiteX11" fmla="*/ 18318 w 194832"/>
              <a:gd name="connsiteY11" fmla="*/ 66555 h 373284"/>
              <a:gd name="connsiteX12" fmla="*/ 9637 w 194832"/>
              <a:gd name="connsiteY12" fmla="*/ 60767 h 373284"/>
              <a:gd name="connsiteX13" fmla="*/ 9637 w 194832"/>
              <a:gd name="connsiteY13" fmla="*/ 34724 h 373284"/>
              <a:gd name="connsiteX14" fmla="*/ 24105 w 194832"/>
              <a:gd name="connsiteY14" fmla="*/ 31831 h 373284"/>
              <a:gd name="connsiteX15" fmla="*/ 32786 w 194832"/>
              <a:gd name="connsiteY15" fmla="*/ 28937 h 373284"/>
              <a:gd name="connsiteX16" fmla="*/ 38573 w 194832"/>
              <a:gd name="connsiteY16" fmla="*/ 20256 h 373284"/>
              <a:gd name="connsiteX17" fmla="*/ 38573 w 194832"/>
              <a:gd name="connsiteY17" fmla="*/ 11575 h 373284"/>
              <a:gd name="connsiteX18" fmla="*/ 53042 w 194832"/>
              <a:gd name="connsiteY18" fmla="*/ 14469 h 373284"/>
              <a:gd name="connsiteX19" fmla="*/ 70404 w 194832"/>
              <a:gd name="connsiteY19" fmla="*/ 20256 h 373284"/>
              <a:gd name="connsiteX20" fmla="*/ 110915 w 194832"/>
              <a:gd name="connsiteY20" fmla="*/ 17362 h 373284"/>
              <a:gd name="connsiteX21" fmla="*/ 116703 w 194832"/>
              <a:gd name="connsiteY21" fmla="*/ 11575 h 373284"/>
              <a:gd name="connsiteX22" fmla="*/ 125384 w 194832"/>
              <a:gd name="connsiteY22" fmla="*/ 5788 h 373284"/>
              <a:gd name="connsiteX23" fmla="*/ 136958 w 194832"/>
              <a:gd name="connsiteY23" fmla="*/ 2894 h 373284"/>
              <a:gd name="connsiteX24" fmla="*/ 145639 w 194832"/>
              <a:gd name="connsiteY24" fmla="*/ 0 h 373284"/>
              <a:gd name="connsiteX25" fmla="*/ 157214 w 194832"/>
              <a:gd name="connsiteY25" fmla="*/ 14469 h 373284"/>
              <a:gd name="connsiteX26" fmla="*/ 160108 w 194832"/>
              <a:gd name="connsiteY26" fmla="*/ 23150 h 373284"/>
              <a:gd name="connsiteX27" fmla="*/ 168789 w 194832"/>
              <a:gd name="connsiteY27" fmla="*/ 40512 h 373284"/>
              <a:gd name="connsiteX28" fmla="*/ 163001 w 194832"/>
              <a:gd name="connsiteY28" fmla="*/ 57874 h 373284"/>
              <a:gd name="connsiteX29" fmla="*/ 148533 w 194832"/>
              <a:gd name="connsiteY29" fmla="*/ 75236 h 373284"/>
              <a:gd name="connsiteX30" fmla="*/ 142746 w 194832"/>
              <a:gd name="connsiteY30" fmla="*/ 92598 h 373284"/>
              <a:gd name="connsiteX31" fmla="*/ 139852 w 194832"/>
              <a:gd name="connsiteY31" fmla="*/ 101279 h 373284"/>
              <a:gd name="connsiteX32" fmla="*/ 136958 w 194832"/>
              <a:gd name="connsiteY32" fmla="*/ 109960 h 373284"/>
              <a:gd name="connsiteX33" fmla="*/ 134065 w 194832"/>
              <a:gd name="connsiteY33" fmla="*/ 208345 h 373284"/>
              <a:gd name="connsiteX34" fmla="*/ 131171 w 194832"/>
              <a:gd name="connsiteY34" fmla="*/ 222813 h 373284"/>
              <a:gd name="connsiteX35" fmla="*/ 136958 w 194832"/>
              <a:gd name="connsiteY35" fmla="*/ 286474 h 373284"/>
              <a:gd name="connsiteX36" fmla="*/ 142746 w 194832"/>
              <a:gd name="connsiteY36" fmla="*/ 303836 h 373284"/>
              <a:gd name="connsiteX37" fmla="*/ 151427 w 194832"/>
              <a:gd name="connsiteY37" fmla="*/ 312517 h 373284"/>
              <a:gd name="connsiteX38" fmla="*/ 168789 w 194832"/>
              <a:gd name="connsiteY38" fmla="*/ 335666 h 373284"/>
              <a:gd name="connsiteX39" fmla="*/ 191938 w 194832"/>
              <a:gd name="connsiteY39" fmla="*/ 347241 h 373284"/>
              <a:gd name="connsiteX40" fmla="*/ 194832 w 194832"/>
              <a:gd name="connsiteY40" fmla="*/ 355922 h 373284"/>
              <a:gd name="connsiteX41" fmla="*/ 180363 w 194832"/>
              <a:gd name="connsiteY41" fmla="*/ 367496 h 373284"/>
              <a:gd name="connsiteX42" fmla="*/ 174576 w 194832"/>
              <a:gd name="connsiteY42" fmla="*/ 373284 h 373284"/>
              <a:gd name="connsiteX43" fmla="*/ 163001 w 194832"/>
              <a:gd name="connsiteY43" fmla="*/ 361709 h 373284"/>
              <a:gd name="connsiteX44" fmla="*/ 151427 w 194832"/>
              <a:gd name="connsiteY44" fmla="*/ 344347 h 373284"/>
              <a:gd name="connsiteX45" fmla="*/ 134065 w 194832"/>
              <a:gd name="connsiteY45" fmla="*/ 324091 h 373284"/>
              <a:gd name="connsiteX46" fmla="*/ 128277 w 194832"/>
              <a:gd name="connsiteY46" fmla="*/ 306729 h 373284"/>
              <a:gd name="connsiteX47" fmla="*/ 125384 w 194832"/>
              <a:gd name="connsiteY47" fmla="*/ 298048 h 373284"/>
              <a:gd name="connsiteX48" fmla="*/ 119596 w 194832"/>
              <a:gd name="connsiteY48" fmla="*/ 292261 h 373284"/>
              <a:gd name="connsiteX49" fmla="*/ 110915 w 194832"/>
              <a:gd name="connsiteY49" fmla="*/ 286474 h 373284"/>
              <a:gd name="connsiteX50" fmla="*/ 105128 w 194832"/>
              <a:gd name="connsiteY50" fmla="*/ 277793 h 373284"/>
              <a:gd name="connsiteX51" fmla="*/ 102234 w 194832"/>
              <a:gd name="connsiteY51" fmla="*/ 240175 h 373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94832" h="373284">
                <a:moveTo>
                  <a:pt x="102234" y="240175"/>
                </a:moveTo>
                <a:cubicBezTo>
                  <a:pt x="88248" y="225224"/>
                  <a:pt x="48818" y="204481"/>
                  <a:pt x="21211" y="188089"/>
                </a:cubicBezTo>
                <a:cubicBezTo>
                  <a:pt x="17792" y="186059"/>
                  <a:pt x="12183" y="188250"/>
                  <a:pt x="9637" y="185195"/>
                </a:cubicBezTo>
                <a:cubicBezTo>
                  <a:pt x="6488" y="181417"/>
                  <a:pt x="7708" y="175550"/>
                  <a:pt x="6743" y="170727"/>
                </a:cubicBezTo>
                <a:cubicBezTo>
                  <a:pt x="5778" y="160117"/>
                  <a:pt x="5356" y="149443"/>
                  <a:pt x="3849" y="138896"/>
                </a:cubicBezTo>
                <a:cubicBezTo>
                  <a:pt x="3418" y="135877"/>
                  <a:pt x="956" y="133265"/>
                  <a:pt x="956" y="130215"/>
                </a:cubicBezTo>
                <a:cubicBezTo>
                  <a:pt x="956" y="122439"/>
                  <a:pt x="-2545" y="111492"/>
                  <a:pt x="3849" y="107066"/>
                </a:cubicBezTo>
                <a:cubicBezTo>
                  <a:pt x="13399" y="100455"/>
                  <a:pt x="26998" y="105137"/>
                  <a:pt x="38573" y="104172"/>
                </a:cubicBezTo>
                <a:cubicBezTo>
                  <a:pt x="39538" y="101278"/>
                  <a:pt x="41467" y="98541"/>
                  <a:pt x="41467" y="95491"/>
                </a:cubicBezTo>
                <a:cubicBezTo>
                  <a:pt x="41467" y="82583"/>
                  <a:pt x="38945" y="85829"/>
                  <a:pt x="32786" y="78129"/>
                </a:cubicBezTo>
                <a:cubicBezTo>
                  <a:pt x="30614" y="75413"/>
                  <a:pt x="29715" y="71620"/>
                  <a:pt x="26999" y="69448"/>
                </a:cubicBezTo>
                <a:cubicBezTo>
                  <a:pt x="24617" y="67543"/>
                  <a:pt x="21212" y="67519"/>
                  <a:pt x="18318" y="66555"/>
                </a:cubicBezTo>
                <a:cubicBezTo>
                  <a:pt x="15424" y="64626"/>
                  <a:pt x="11810" y="63483"/>
                  <a:pt x="9637" y="60767"/>
                </a:cubicBezTo>
                <a:cubicBezTo>
                  <a:pt x="4979" y="54944"/>
                  <a:pt x="6066" y="38890"/>
                  <a:pt x="9637" y="34724"/>
                </a:cubicBezTo>
                <a:cubicBezTo>
                  <a:pt x="12838" y="30990"/>
                  <a:pt x="19334" y="33024"/>
                  <a:pt x="24105" y="31831"/>
                </a:cubicBezTo>
                <a:cubicBezTo>
                  <a:pt x="27064" y="31091"/>
                  <a:pt x="29892" y="29902"/>
                  <a:pt x="32786" y="28937"/>
                </a:cubicBezTo>
                <a:cubicBezTo>
                  <a:pt x="34715" y="26043"/>
                  <a:pt x="39255" y="23666"/>
                  <a:pt x="38573" y="20256"/>
                </a:cubicBezTo>
                <a:cubicBezTo>
                  <a:pt x="36469" y="9738"/>
                  <a:pt x="18598" y="18234"/>
                  <a:pt x="38573" y="11575"/>
                </a:cubicBezTo>
                <a:cubicBezTo>
                  <a:pt x="43396" y="12540"/>
                  <a:pt x="48297" y="13175"/>
                  <a:pt x="53042" y="14469"/>
                </a:cubicBezTo>
                <a:cubicBezTo>
                  <a:pt x="58927" y="16074"/>
                  <a:pt x="70404" y="20256"/>
                  <a:pt x="70404" y="20256"/>
                </a:cubicBezTo>
                <a:cubicBezTo>
                  <a:pt x="83908" y="19291"/>
                  <a:pt x="97609" y="19857"/>
                  <a:pt x="110915" y="17362"/>
                </a:cubicBezTo>
                <a:cubicBezTo>
                  <a:pt x="113597" y="16859"/>
                  <a:pt x="114573" y="13279"/>
                  <a:pt x="116703" y="11575"/>
                </a:cubicBezTo>
                <a:cubicBezTo>
                  <a:pt x="119419" y="9403"/>
                  <a:pt x="122188" y="7158"/>
                  <a:pt x="125384" y="5788"/>
                </a:cubicBezTo>
                <a:cubicBezTo>
                  <a:pt x="129039" y="4221"/>
                  <a:pt x="133134" y="3987"/>
                  <a:pt x="136958" y="2894"/>
                </a:cubicBezTo>
                <a:cubicBezTo>
                  <a:pt x="139891" y="2056"/>
                  <a:pt x="142745" y="965"/>
                  <a:pt x="145639" y="0"/>
                </a:cubicBezTo>
                <a:cubicBezTo>
                  <a:pt x="151023" y="5384"/>
                  <a:pt x="153563" y="7167"/>
                  <a:pt x="157214" y="14469"/>
                </a:cubicBezTo>
                <a:cubicBezTo>
                  <a:pt x="158578" y="17197"/>
                  <a:pt x="158744" y="20422"/>
                  <a:pt x="160108" y="23150"/>
                </a:cubicBezTo>
                <a:cubicBezTo>
                  <a:pt x="171327" y="45588"/>
                  <a:pt x="161515" y="18692"/>
                  <a:pt x="168789" y="40512"/>
                </a:cubicBezTo>
                <a:cubicBezTo>
                  <a:pt x="166860" y="46299"/>
                  <a:pt x="167315" y="53560"/>
                  <a:pt x="163001" y="57874"/>
                </a:cubicBezTo>
                <a:cubicBezTo>
                  <a:pt x="157549" y="63326"/>
                  <a:pt x="151756" y="67984"/>
                  <a:pt x="148533" y="75236"/>
                </a:cubicBezTo>
                <a:cubicBezTo>
                  <a:pt x="146056" y="80811"/>
                  <a:pt x="144675" y="86811"/>
                  <a:pt x="142746" y="92598"/>
                </a:cubicBezTo>
                <a:lnTo>
                  <a:pt x="139852" y="101279"/>
                </a:lnTo>
                <a:lnTo>
                  <a:pt x="136958" y="109960"/>
                </a:lnTo>
                <a:cubicBezTo>
                  <a:pt x="135994" y="142755"/>
                  <a:pt x="135745" y="175579"/>
                  <a:pt x="134065" y="208345"/>
                </a:cubicBezTo>
                <a:cubicBezTo>
                  <a:pt x="133813" y="213257"/>
                  <a:pt x="131171" y="217895"/>
                  <a:pt x="131171" y="222813"/>
                </a:cubicBezTo>
                <a:cubicBezTo>
                  <a:pt x="131171" y="247734"/>
                  <a:pt x="130561" y="265150"/>
                  <a:pt x="136958" y="286474"/>
                </a:cubicBezTo>
                <a:cubicBezTo>
                  <a:pt x="138711" y="292317"/>
                  <a:pt x="138432" y="299522"/>
                  <a:pt x="142746" y="303836"/>
                </a:cubicBezTo>
                <a:cubicBezTo>
                  <a:pt x="145640" y="306730"/>
                  <a:pt x="148915" y="309287"/>
                  <a:pt x="151427" y="312517"/>
                </a:cubicBezTo>
                <a:cubicBezTo>
                  <a:pt x="174324" y="341958"/>
                  <a:pt x="154234" y="321114"/>
                  <a:pt x="168789" y="335666"/>
                </a:cubicBezTo>
                <a:cubicBezTo>
                  <a:pt x="175325" y="355278"/>
                  <a:pt x="165339" y="333941"/>
                  <a:pt x="191938" y="347241"/>
                </a:cubicBezTo>
                <a:cubicBezTo>
                  <a:pt x="194666" y="348605"/>
                  <a:pt x="193867" y="353028"/>
                  <a:pt x="194832" y="355922"/>
                </a:cubicBezTo>
                <a:cubicBezTo>
                  <a:pt x="180848" y="369904"/>
                  <a:pt x="198627" y="352884"/>
                  <a:pt x="180363" y="367496"/>
                </a:cubicBezTo>
                <a:cubicBezTo>
                  <a:pt x="178233" y="369200"/>
                  <a:pt x="176505" y="371355"/>
                  <a:pt x="174576" y="373284"/>
                </a:cubicBezTo>
                <a:cubicBezTo>
                  <a:pt x="170718" y="369426"/>
                  <a:pt x="166028" y="366249"/>
                  <a:pt x="163001" y="361709"/>
                </a:cubicBezTo>
                <a:cubicBezTo>
                  <a:pt x="159143" y="355922"/>
                  <a:pt x="156345" y="349265"/>
                  <a:pt x="151427" y="344347"/>
                </a:cubicBezTo>
                <a:cubicBezTo>
                  <a:pt x="145689" y="338609"/>
                  <a:pt x="137591" y="332025"/>
                  <a:pt x="134065" y="324091"/>
                </a:cubicBezTo>
                <a:cubicBezTo>
                  <a:pt x="131587" y="318516"/>
                  <a:pt x="130206" y="312516"/>
                  <a:pt x="128277" y="306729"/>
                </a:cubicBezTo>
                <a:cubicBezTo>
                  <a:pt x="127312" y="303835"/>
                  <a:pt x="127541" y="300205"/>
                  <a:pt x="125384" y="298048"/>
                </a:cubicBezTo>
                <a:cubicBezTo>
                  <a:pt x="123455" y="296119"/>
                  <a:pt x="121726" y="293965"/>
                  <a:pt x="119596" y="292261"/>
                </a:cubicBezTo>
                <a:cubicBezTo>
                  <a:pt x="116880" y="290089"/>
                  <a:pt x="113809" y="288403"/>
                  <a:pt x="110915" y="286474"/>
                </a:cubicBezTo>
                <a:cubicBezTo>
                  <a:pt x="108986" y="283580"/>
                  <a:pt x="106683" y="280904"/>
                  <a:pt x="105128" y="277793"/>
                </a:cubicBezTo>
                <a:cubicBezTo>
                  <a:pt x="103764" y="275065"/>
                  <a:pt x="116220" y="255126"/>
                  <a:pt x="102234" y="240175"/>
                </a:cubicBezTo>
                <a:close/>
              </a:path>
            </a:pathLst>
          </a:custGeom>
          <a:ln>
            <a:solidFill>
              <a:schemeClr val="accent2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684ED29D-0A63-4838-9E96-63F91F6363A4}"/>
              </a:ext>
            </a:extLst>
          </p:cNvPr>
          <p:cNvSpPr/>
          <p:nvPr/>
        </p:nvSpPr>
        <p:spPr>
          <a:xfrm>
            <a:off x="5263197" y="3295891"/>
            <a:ext cx="639127" cy="193876"/>
          </a:xfrm>
          <a:custGeom>
            <a:avLst/>
            <a:gdLst>
              <a:gd name="connsiteX0" fmla="*/ 600571 w 614273"/>
              <a:gd name="connsiteY0" fmla="*/ 173620 h 193876"/>
              <a:gd name="connsiteX1" fmla="*/ 516655 w 614273"/>
              <a:gd name="connsiteY1" fmla="*/ 176514 h 193876"/>
              <a:gd name="connsiteX2" fmla="*/ 481931 w 614273"/>
              <a:gd name="connsiteY2" fmla="*/ 182301 h 193876"/>
              <a:gd name="connsiteX3" fmla="*/ 450100 w 614273"/>
              <a:gd name="connsiteY3" fmla="*/ 185195 h 193876"/>
              <a:gd name="connsiteX4" fmla="*/ 441419 w 614273"/>
              <a:gd name="connsiteY4" fmla="*/ 188089 h 193876"/>
              <a:gd name="connsiteX5" fmla="*/ 415376 w 614273"/>
              <a:gd name="connsiteY5" fmla="*/ 193876 h 193876"/>
              <a:gd name="connsiteX6" fmla="*/ 59455 w 614273"/>
              <a:gd name="connsiteY6" fmla="*/ 190982 h 193876"/>
              <a:gd name="connsiteX7" fmla="*/ 1581 w 614273"/>
              <a:gd name="connsiteY7" fmla="*/ 188089 h 193876"/>
              <a:gd name="connsiteX8" fmla="*/ 7369 w 614273"/>
              <a:gd name="connsiteY8" fmla="*/ 170727 h 193876"/>
              <a:gd name="connsiteX9" fmla="*/ 10262 w 614273"/>
              <a:gd name="connsiteY9" fmla="*/ 138896 h 193876"/>
              <a:gd name="connsiteX10" fmla="*/ 13156 w 614273"/>
              <a:gd name="connsiteY10" fmla="*/ 130215 h 193876"/>
              <a:gd name="connsiteX11" fmla="*/ 18943 w 614273"/>
              <a:gd name="connsiteY11" fmla="*/ 107066 h 193876"/>
              <a:gd name="connsiteX12" fmla="*/ 24731 w 614273"/>
              <a:gd name="connsiteY12" fmla="*/ 101279 h 193876"/>
              <a:gd name="connsiteX13" fmla="*/ 27624 w 614273"/>
              <a:gd name="connsiteY13" fmla="*/ 92598 h 193876"/>
              <a:gd name="connsiteX14" fmla="*/ 50774 w 614273"/>
              <a:gd name="connsiteY14" fmla="*/ 86810 h 193876"/>
              <a:gd name="connsiteX15" fmla="*/ 166521 w 614273"/>
              <a:gd name="connsiteY15" fmla="*/ 89704 h 193876"/>
              <a:gd name="connsiteX16" fmla="*/ 285161 w 614273"/>
              <a:gd name="connsiteY16" fmla="*/ 89704 h 193876"/>
              <a:gd name="connsiteX17" fmla="*/ 302523 w 614273"/>
              <a:gd name="connsiteY17" fmla="*/ 83917 h 193876"/>
              <a:gd name="connsiteX18" fmla="*/ 314098 w 614273"/>
              <a:gd name="connsiteY18" fmla="*/ 81023 h 193876"/>
              <a:gd name="connsiteX19" fmla="*/ 325672 w 614273"/>
              <a:gd name="connsiteY19" fmla="*/ 75236 h 193876"/>
              <a:gd name="connsiteX20" fmla="*/ 366184 w 614273"/>
              <a:gd name="connsiteY20" fmla="*/ 66555 h 193876"/>
              <a:gd name="connsiteX21" fmla="*/ 458781 w 614273"/>
              <a:gd name="connsiteY21" fmla="*/ 66555 h 193876"/>
              <a:gd name="connsiteX22" fmla="*/ 548485 w 614273"/>
              <a:gd name="connsiteY22" fmla="*/ 63661 h 193876"/>
              <a:gd name="connsiteX23" fmla="*/ 560060 w 614273"/>
              <a:gd name="connsiteY23" fmla="*/ 60767 h 193876"/>
              <a:gd name="connsiteX24" fmla="*/ 568741 w 614273"/>
              <a:gd name="connsiteY24" fmla="*/ 57874 h 193876"/>
              <a:gd name="connsiteX25" fmla="*/ 583209 w 614273"/>
              <a:gd name="connsiteY25" fmla="*/ 54980 h 193876"/>
              <a:gd name="connsiteX26" fmla="*/ 591890 w 614273"/>
              <a:gd name="connsiteY26" fmla="*/ 52086 h 193876"/>
              <a:gd name="connsiteX27" fmla="*/ 507974 w 614273"/>
              <a:gd name="connsiteY27" fmla="*/ 54980 h 193876"/>
              <a:gd name="connsiteX28" fmla="*/ 406695 w 614273"/>
              <a:gd name="connsiteY28" fmla="*/ 57874 h 193876"/>
              <a:gd name="connsiteX29" fmla="*/ 398014 w 614273"/>
              <a:gd name="connsiteY29" fmla="*/ 60767 h 193876"/>
              <a:gd name="connsiteX30" fmla="*/ 389333 w 614273"/>
              <a:gd name="connsiteY30" fmla="*/ 66555 h 193876"/>
              <a:gd name="connsiteX31" fmla="*/ 395121 w 614273"/>
              <a:gd name="connsiteY31" fmla="*/ 57874 h 193876"/>
              <a:gd name="connsiteX32" fmla="*/ 412483 w 614273"/>
              <a:gd name="connsiteY32" fmla="*/ 46299 h 193876"/>
              <a:gd name="connsiteX33" fmla="*/ 421164 w 614273"/>
              <a:gd name="connsiteY33" fmla="*/ 40512 h 193876"/>
              <a:gd name="connsiteX34" fmla="*/ 426951 w 614273"/>
              <a:gd name="connsiteY34" fmla="*/ 34724 h 193876"/>
              <a:gd name="connsiteX35" fmla="*/ 435632 w 614273"/>
              <a:gd name="connsiteY35" fmla="*/ 31831 h 193876"/>
              <a:gd name="connsiteX36" fmla="*/ 450100 w 614273"/>
              <a:gd name="connsiteY36" fmla="*/ 20256 h 193876"/>
              <a:gd name="connsiteX37" fmla="*/ 455888 w 614273"/>
              <a:gd name="connsiteY37" fmla="*/ 14468 h 193876"/>
              <a:gd name="connsiteX38" fmla="*/ 473250 w 614273"/>
              <a:gd name="connsiteY38" fmla="*/ 8681 h 193876"/>
              <a:gd name="connsiteX39" fmla="*/ 490612 w 614273"/>
              <a:gd name="connsiteY39" fmla="*/ 2894 h 193876"/>
              <a:gd name="connsiteX40" fmla="*/ 499293 w 614273"/>
              <a:gd name="connsiteY40" fmla="*/ 0 h 193876"/>
              <a:gd name="connsiteX41" fmla="*/ 519548 w 614273"/>
              <a:gd name="connsiteY41" fmla="*/ 2894 h 193876"/>
              <a:gd name="connsiteX42" fmla="*/ 539804 w 614273"/>
              <a:gd name="connsiteY42" fmla="*/ 8681 h 193876"/>
              <a:gd name="connsiteX43" fmla="*/ 562954 w 614273"/>
              <a:gd name="connsiteY43" fmla="*/ 26043 h 193876"/>
              <a:gd name="connsiteX44" fmla="*/ 568741 w 614273"/>
              <a:gd name="connsiteY44" fmla="*/ 31831 h 193876"/>
              <a:gd name="connsiteX45" fmla="*/ 571635 w 614273"/>
              <a:gd name="connsiteY45" fmla="*/ 40512 h 193876"/>
              <a:gd name="connsiteX46" fmla="*/ 574528 w 614273"/>
              <a:gd name="connsiteY46" fmla="*/ 83917 h 193876"/>
              <a:gd name="connsiteX47" fmla="*/ 583209 w 614273"/>
              <a:gd name="connsiteY47" fmla="*/ 115747 h 193876"/>
              <a:gd name="connsiteX48" fmla="*/ 586103 w 614273"/>
              <a:gd name="connsiteY48" fmla="*/ 124428 h 193876"/>
              <a:gd name="connsiteX49" fmla="*/ 591890 w 614273"/>
              <a:gd name="connsiteY49" fmla="*/ 133109 h 193876"/>
              <a:gd name="connsiteX50" fmla="*/ 594784 w 614273"/>
              <a:gd name="connsiteY50" fmla="*/ 141790 h 193876"/>
              <a:gd name="connsiteX51" fmla="*/ 612146 w 614273"/>
              <a:gd name="connsiteY51" fmla="*/ 150471 h 193876"/>
              <a:gd name="connsiteX52" fmla="*/ 600571 w 614273"/>
              <a:gd name="connsiteY52" fmla="*/ 173620 h 193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614273" h="193876">
                <a:moveTo>
                  <a:pt x="600571" y="173620"/>
                </a:moveTo>
                <a:cubicBezTo>
                  <a:pt x="584656" y="177960"/>
                  <a:pt x="544569" y="174472"/>
                  <a:pt x="516655" y="176514"/>
                </a:cubicBezTo>
                <a:cubicBezTo>
                  <a:pt x="504952" y="177370"/>
                  <a:pt x="493617" y="181239"/>
                  <a:pt x="481931" y="182301"/>
                </a:cubicBezTo>
                <a:lnTo>
                  <a:pt x="450100" y="185195"/>
                </a:lnTo>
                <a:cubicBezTo>
                  <a:pt x="447206" y="186160"/>
                  <a:pt x="444397" y="187427"/>
                  <a:pt x="441419" y="188089"/>
                </a:cubicBezTo>
                <a:cubicBezTo>
                  <a:pt x="410863" y="194879"/>
                  <a:pt x="434918" y="187361"/>
                  <a:pt x="415376" y="193876"/>
                </a:cubicBezTo>
                <a:lnTo>
                  <a:pt x="59455" y="190982"/>
                </a:lnTo>
                <a:cubicBezTo>
                  <a:pt x="40141" y="190712"/>
                  <a:pt x="19583" y="195090"/>
                  <a:pt x="1581" y="188089"/>
                </a:cubicBezTo>
                <a:cubicBezTo>
                  <a:pt x="-4105" y="185878"/>
                  <a:pt x="7369" y="170727"/>
                  <a:pt x="7369" y="170727"/>
                </a:cubicBezTo>
                <a:cubicBezTo>
                  <a:pt x="8333" y="160117"/>
                  <a:pt x="8755" y="149443"/>
                  <a:pt x="10262" y="138896"/>
                </a:cubicBezTo>
                <a:cubicBezTo>
                  <a:pt x="10693" y="135876"/>
                  <a:pt x="12416" y="133174"/>
                  <a:pt x="13156" y="130215"/>
                </a:cubicBezTo>
                <a:cubicBezTo>
                  <a:pt x="14044" y="126665"/>
                  <a:pt x="16110" y="111787"/>
                  <a:pt x="18943" y="107066"/>
                </a:cubicBezTo>
                <a:cubicBezTo>
                  <a:pt x="20347" y="104727"/>
                  <a:pt x="22802" y="103208"/>
                  <a:pt x="24731" y="101279"/>
                </a:cubicBezTo>
                <a:cubicBezTo>
                  <a:pt x="25695" y="98385"/>
                  <a:pt x="24958" y="94079"/>
                  <a:pt x="27624" y="92598"/>
                </a:cubicBezTo>
                <a:cubicBezTo>
                  <a:pt x="34577" y="88735"/>
                  <a:pt x="50774" y="86810"/>
                  <a:pt x="50774" y="86810"/>
                </a:cubicBezTo>
                <a:lnTo>
                  <a:pt x="166521" y="89704"/>
                </a:lnTo>
                <a:cubicBezTo>
                  <a:pt x="264682" y="92635"/>
                  <a:pt x="215277" y="94696"/>
                  <a:pt x="285161" y="89704"/>
                </a:cubicBezTo>
                <a:cubicBezTo>
                  <a:pt x="290948" y="87775"/>
                  <a:pt x="296605" y="85397"/>
                  <a:pt x="302523" y="83917"/>
                </a:cubicBezTo>
                <a:cubicBezTo>
                  <a:pt x="306381" y="82952"/>
                  <a:pt x="310374" y="82419"/>
                  <a:pt x="314098" y="81023"/>
                </a:cubicBezTo>
                <a:cubicBezTo>
                  <a:pt x="318137" y="79508"/>
                  <a:pt x="321580" y="76600"/>
                  <a:pt x="325672" y="75236"/>
                </a:cubicBezTo>
                <a:cubicBezTo>
                  <a:pt x="340099" y="70427"/>
                  <a:pt x="351608" y="68984"/>
                  <a:pt x="366184" y="66555"/>
                </a:cubicBezTo>
                <a:cubicBezTo>
                  <a:pt x="402397" y="54482"/>
                  <a:pt x="362820" y="66555"/>
                  <a:pt x="458781" y="66555"/>
                </a:cubicBezTo>
                <a:cubicBezTo>
                  <a:pt x="488698" y="66555"/>
                  <a:pt x="518584" y="64626"/>
                  <a:pt x="548485" y="63661"/>
                </a:cubicBezTo>
                <a:cubicBezTo>
                  <a:pt x="552343" y="62696"/>
                  <a:pt x="556236" y="61860"/>
                  <a:pt x="560060" y="60767"/>
                </a:cubicBezTo>
                <a:cubicBezTo>
                  <a:pt x="562993" y="59929"/>
                  <a:pt x="565782" y="58614"/>
                  <a:pt x="568741" y="57874"/>
                </a:cubicBezTo>
                <a:cubicBezTo>
                  <a:pt x="573512" y="56681"/>
                  <a:pt x="578438" y="56173"/>
                  <a:pt x="583209" y="54980"/>
                </a:cubicBezTo>
                <a:cubicBezTo>
                  <a:pt x="586168" y="54240"/>
                  <a:pt x="594940" y="52086"/>
                  <a:pt x="591890" y="52086"/>
                </a:cubicBezTo>
                <a:cubicBezTo>
                  <a:pt x="563901" y="52086"/>
                  <a:pt x="535949" y="54106"/>
                  <a:pt x="507974" y="54980"/>
                </a:cubicBezTo>
                <a:lnTo>
                  <a:pt x="406695" y="57874"/>
                </a:lnTo>
                <a:cubicBezTo>
                  <a:pt x="403801" y="58838"/>
                  <a:pt x="400742" y="59403"/>
                  <a:pt x="398014" y="60767"/>
                </a:cubicBezTo>
                <a:cubicBezTo>
                  <a:pt x="394903" y="62322"/>
                  <a:pt x="391792" y="69014"/>
                  <a:pt x="389333" y="66555"/>
                </a:cubicBezTo>
                <a:cubicBezTo>
                  <a:pt x="386874" y="64096"/>
                  <a:pt x="392504" y="60164"/>
                  <a:pt x="395121" y="57874"/>
                </a:cubicBezTo>
                <a:cubicBezTo>
                  <a:pt x="400356" y="53294"/>
                  <a:pt x="406696" y="50157"/>
                  <a:pt x="412483" y="46299"/>
                </a:cubicBezTo>
                <a:cubicBezTo>
                  <a:pt x="415377" y="44370"/>
                  <a:pt x="418705" y="42971"/>
                  <a:pt x="421164" y="40512"/>
                </a:cubicBezTo>
                <a:cubicBezTo>
                  <a:pt x="423093" y="38583"/>
                  <a:pt x="424612" y="36128"/>
                  <a:pt x="426951" y="34724"/>
                </a:cubicBezTo>
                <a:cubicBezTo>
                  <a:pt x="429566" y="33155"/>
                  <a:pt x="432738" y="32795"/>
                  <a:pt x="435632" y="31831"/>
                </a:cubicBezTo>
                <a:cubicBezTo>
                  <a:pt x="449601" y="17860"/>
                  <a:pt x="431854" y="34853"/>
                  <a:pt x="450100" y="20256"/>
                </a:cubicBezTo>
                <a:cubicBezTo>
                  <a:pt x="452231" y="18552"/>
                  <a:pt x="453448" y="15688"/>
                  <a:pt x="455888" y="14468"/>
                </a:cubicBezTo>
                <a:cubicBezTo>
                  <a:pt x="461344" y="11740"/>
                  <a:pt x="467463" y="10610"/>
                  <a:pt x="473250" y="8681"/>
                </a:cubicBezTo>
                <a:lnTo>
                  <a:pt x="490612" y="2894"/>
                </a:lnTo>
                <a:lnTo>
                  <a:pt x="499293" y="0"/>
                </a:lnTo>
                <a:cubicBezTo>
                  <a:pt x="506045" y="965"/>
                  <a:pt x="512838" y="1674"/>
                  <a:pt x="519548" y="2894"/>
                </a:cubicBezTo>
                <a:cubicBezTo>
                  <a:pt x="527549" y="4349"/>
                  <a:pt x="532361" y="6200"/>
                  <a:pt x="539804" y="8681"/>
                </a:cubicBezTo>
                <a:cubicBezTo>
                  <a:pt x="556429" y="25307"/>
                  <a:pt x="547801" y="20994"/>
                  <a:pt x="562954" y="26043"/>
                </a:cubicBezTo>
                <a:cubicBezTo>
                  <a:pt x="564883" y="27972"/>
                  <a:pt x="567337" y="29492"/>
                  <a:pt x="568741" y="31831"/>
                </a:cubicBezTo>
                <a:cubicBezTo>
                  <a:pt x="570310" y="34447"/>
                  <a:pt x="571298" y="37480"/>
                  <a:pt x="571635" y="40512"/>
                </a:cubicBezTo>
                <a:cubicBezTo>
                  <a:pt x="573236" y="54924"/>
                  <a:pt x="573085" y="69489"/>
                  <a:pt x="574528" y="83917"/>
                </a:cubicBezTo>
                <a:cubicBezTo>
                  <a:pt x="575696" y="95598"/>
                  <a:pt x="579492" y="104595"/>
                  <a:pt x="583209" y="115747"/>
                </a:cubicBezTo>
                <a:cubicBezTo>
                  <a:pt x="584174" y="118641"/>
                  <a:pt x="584411" y="121890"/>
                  <a:pt x="586103" y="124428"/>
                </a:cubicBezTo>
                <a:cubicBezTo>
                  <a:pt x="588032" y="127322"/>
                  <a:pt x="590335" y="129998"/>
                  <a:pt x="591890" y="133109"/>
                </a:cubicBezTo>
                <a:cubicBezTo>
                  <a:pt x="593254" y="135837"/>
                  <a:pt x="592878" y="139408"/>
                  <a:pt x="594784" y="141790"/>
                </a:cubicBezTo>
                <a:cubicBezTo>
                  <a:pt x="598863" y="146889"/>
                  <a:pt x="606428" y="148565"/>
                  <a:pt x="612146" y="150471"/>
                </a:cubicBezTo>
                <a:cubicBezTo>
                  <a:pt x="615722" y="161198"/>
                  <a:pt x="616486" y="169280"/>
                  <a:pt x="600571" y="173620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05AD0989-B1AF-4F0C-A0D0-B5EB7087AD33}"/>
              </a:ext>
            </a:extLst>
          </p:cNvPr>
          <p:cNvSpPr/>
          <p:nvPr/>
        </p:nvSpPr>
        <p:spPr>
          <a:xfrm>
            <a:off x="5845215" y="3255380"/>
            <a:ext cx="251750" cy="113789"/>
          </a:xfrm>
          <a:custGeom>
            <a:avLst/>
            <a:gdLst>
              <a:gd name="connsiteX0" fmla="*/ 28937 w 251750"/>
              <a:gd name="connsiteY0" fmla="*/ 104172 h 113789"/>
              <a:gd name="connsiteX1" fmla="*/ 109960 w 251750"/>
              <a:gd name="connsiteY1" fmla="*/ 95491 h 113789"/>
              <a:gd name="connsiteX2" fmla="*/ 147577 w 251750"/>
              <a:gd name="connsiteY2" fmla="*/ 98385 h 113789"/>
              <a:gd name="connsiteX3" fmla="*/ 208344 w 251750"/>
              <a:gd name="connsiteY3" fmla="*/ 95491 h 113789"/>
              <a:gd name="connsiteX4" fmla="*/ 225707 w 251750"/>
              <a:gd name="connsiteY4" fmla="*/ 86810 h 113789"/>
              <a:gd name="connsiteX5" fmla="*/ 237281 w 251750"/>
              <a:gd name="connsiteY5" fmla="*/ 69448 h 113789"/>
              <a:gd name="connsiteX6" fmla="*/ 243069 w 251750"/>
              <a:gd name="connsiteY6" fmla="*/ 63661 h 113789"/>
              <a:gd name="connsiteX7" fmla="*/ 248856 w 251750"/>
              <a:gd name="connsiteY7" fmla="*/ 40511 h 113789"/>
              <a:gd name="connsiteX8" fmla="*/ 251750 w 251750"/>
              <a:gd name="connsiteY8" fmla="*/ 28936 h 113789"/>
              <a:gd name="connsiteX9" fmla="*/ 185195 w 251750"/>
              <a:gd name="connsiteY9" fmla="*/ 23149 h 113789"/>
              <a:gd name="connsiteX10" fmla="*/ 162046 w 251750"/>
              <a:gd name="connsiteY10" fmla="*/ 20255 h 113789"/>
              <a:gd name="connsiteX11" fmla="*/ 112853 w 251750"/>
              <a:gd name="connsiteY11" fmla="*/ 17362 h 113789"/>
              <a:gd name="connsiteX12" fmla="*/ 81023 w 251750"/>
              <a:gd name="connsiteY12" fmla="*/ 20255 h 113789"/>
              <a:gd name="connsiteX13" fmla="*/ 72342 w 251750"/>
              <a:gd name="connsiteY13" fmla="*/ 2893 h 113789"/>
              <a:gd name="connsiteX14" fmla="*/ 63661 w 251750"/>
              <a:gd name="connsiteY14" fmla="*/ 0 h 113789"/>
              <a:gd name="connsiteX15" fmla="*/ 54980 w 251750"/>
              <a:gd name="connsiteY15" fmla="*/ 2893 h 113789"/>
              <a:gd name="connsiteX16" fmla="*/ 49193 w 251750"/>
              <a:gd name="connsiteY16" fmla="*/ 8681 h 113789"/>
              <a:gd name="connsiteX17" fmla="*/ 28937 w 251750"/>
              <a:gd name="connsiteY17" fmla="*/ 11574 h 113789"/>
              <a:gd name="connsiteX18" fmla="*/ 17362 w 251750"/>
              <a:gd name="connsiteY18" fmla="*/ 14468 h 113789"/>
              <a:gd name="connsiteX19" fmla="*/ 0 w 251750"/>
              <a:gd name="connsiteY19" fmla="*/ 17362 h 113789"/>
              <a:gd name="connsiteX20" fmla="*/ 5788 w 251750"/>
              <a:gd name="connsiteY20" fmla="*/ 34724 h 113789"/>
              <a:gd name="connsiteX21" fmla="*/ 11575 w 251750"/>
              <a:gd name="connsiteY21" fmla="*/ 60767 h 113789"/>
              <a:gd name="connsiteX22" fmla="*/ 14469 w 251750"/>
              <a:gd name="connsiteY22" fmla="*/ 69448 h 113789"/>
              <a:gd name="connsiteX23" fmla="*/ 17362 w 251750"/>
              <a:gd name="connsiteY23" fmla="*/ 86810 h 113789"/>
              <a:gd name="connsiteX24" fmla="*/ 20256 w 251750"/>
              <a:gd name="connsiteY24" fmla="*/ 112853 h 113789"/>
              <a:gd name="connsiteX25" fmla="*/ 28937 w 251750"/>
              <a:gd name="connsiteY25" fmla="*/ 109959 h 113789"/>
              <a:gd name="connsiteX26" fmla="*/ 28937 w 251750"/>
              <a:gd name="connsiteY26" fmla="*/ 104172 h 113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51750" h="113789">
                <a:moveTo>
                  <a:pt x="28937" y="104172"/>
                </a:moveTo>
                <a:cubicBezTo>
                  <a:pt x="42441" y="101761"/>
                  <a:pt x="82830" y="96814"/>
                  <a:pt x="109960" y="95491"/>
                </a:cubicBezTo>
                <a:cubicBezTo>
                  <a:pt x="122521" y="94878"/>
                  <a:pt x="135001" y="98385"/>
                  <a:pt x="147577" y="98385"/>
                </a:cubicBezTo>
                <a:cubicBezTo>
                  <a:pt x="167856" y="98385"/>
                  <a:pt x="188088" y="96456"/>
                  <a:pt x="208344" y="95491"/>
                </a:cubicBezTo>
                <a:cubicBezTo>
                  <a:pt x="214536" y="93427"/>
                  <a:pt x="221088" y="92089"/>
                  <a:pt x="225707" y="86810"/>
                </a:cubicBezTo>
                <a:cubicBezTo>
                  <a:pt x="230287" y="81575"/>
                  <a:pt x="233423" y="75235"/>
                  <a:pt x="237281" y="69448"/>
                </a:cubicBezTo>
                <a:cubicBezTo>
                  <a:pt x="238794" y="67178"/>
                  <a:pt x="241140" y="65590"/>
                  <a:pt x="243069" y="63661"/>
                </a:cubicBezTo>
                <a:lnTo>
                  <a:pt x="248856" y="40511"/>
                </a:lnTo>
                <a:lnTo>
                  <a:pt x="251750" y="28936"/>
                </a:lnTo>
                <a:cubicBezTo>
                  <a:pt x="223957" y="19674"/>
                  <a:pt x="251102" y="27857"/>
                  <a:pt x="185195" y="23149"/>
                </a:cubicBezTo>
                <a:cubicBezTo>
                  <a:pt x="177438" y="22595"/>
                  <a:pt x="169798" y="20875"/>
                  <a:pt x="162046" y="20255"/>
                </a:cubicBezTo>
                <a:cubicBezTo>
                  <a:pt x="145672" y="18945"/>
                  <a:pt x="129251" y="18326"/>
                  <a:pt x="112853" y="17362"/>
                </a:cubicBezTo>
                <a:cubicBezTo>
                  <a:pt x="102243" y="18326"/>
                  <a:pt x="91553" y="21875"/>
                  <a:pt x="81023" y="20255"/>
                </a:cubicBezTo>
                <a:cubicBezTo>
                  <a:pt x="74681" y="19279"/>
                  <a:pt x="75338" y="5889"/>
                  <a:pt x="72342" y="2893"/>
                </a:cubicBezTo>
                <a:cubicBezTo>
                  <a:pt x="70185" y="736"/>
                  <a:pt x="66555" y="964"/>
                  <a:pt x="63661" y="0"/>
                </a:cubicBezTo>
                <a:cubicBezTo>
                  <a:pt x="60767" y="964"/>
                  <a:pt x="57595" y="1324"/>
                  <a:pt x="54980" y="2893"/>
                </a:cubicBezTo>
                <a:cubicBezTo>
                  <a:pt x="52641" y="4297"/>
                  <a:pt x="51781" y="7818"/>
                  <a:pt x="49193" y="8681"/>
                </a:cubicBezTo>
                <a:cubicBezTo>
                  <a:pt x="42722" y="10838"/>
                  <a:pt x="35648" y="10354"/>
                  <a:pt x="28937" y="11574"/>
                </a:cubicBezTo>
                <a:cubicBezTo>
                  <a:pt x="25024" y="12285"/>
                  <a:pt x="21262" y="13688"/>
                  <a:pt x="17362" y="14468"/>
                </a:cubicBezTo>
                <a:cubicBezTo>
                  <a:pt x="11609" y="15619"/>
                  <a:pt x="5787" y="16397"/>
                  <a:pt x="0" y="17362"/>
                </a:cubicBezTo>
                <a:cubicBezTo>
                  <a:pt x="1929" y="23149"/>
                  <a:pt x="4592" y="28742"/>
                  <a:pt x="5788" y="34724"/>
                </a:cubicBezTo>
                <a:cubicBezTo>
                  <a:pt x="7778" y="44675"/>
                  <a:pt x="8849" y="51227"/>
                  <a:pt x="11575" y="60767"/>
                </a:cubicBezTo>
                <a:cubicBezTo>
                  <a:pt x="12413" y="63700"/>
                  <a:pt x="13504" y="66554"/>
                  <a:pt x="14469" y="69448"/>
                </a:cubicBezTo>
                <a:cubicBezTo>
                  <a:pt x="15433" y="75235"/>
                  <a:pt x="16587" y="80994"/>
                  <a:pt x="17362" y="86810"/>
                </a:cubicBezTo>
                <a:cubicBezTo>
                  <a:pt x="18516" y="95468"/>
                  <a:pt x="16350" y="105041"/>
                  <a:pt x="20256" y="112853"/>
                </a:cubicBezTo>
                <a:cubicBezTo>
                  <a:pt x="21620" y="115581"/>
                  <a:pt x="26399" y="111651"/>
                  <a:pt x="28937" y="109959"/>
                </a:cubicBezTo>
                <a:cubicBezTo>
                  <a:pt x="29739" y="109424"/>
                  <a:pt x="15433" y="106583"/>
                  <a:pt x="28937" y="104172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527C124C-5AD8-4756-85FF-CB2CA2FBF068}"/>
              </a:ext>
            </a:extLst>
          </p:cNvPr>
          <p:cNvSpPr/>
          <p:nvPr/>
        </p:nvSpPr>
        <p:spPr>
          <a:xfrm>
            <a:off x="5830747" y="2879203"/>
            <a:ext cx="298064" cy="182072"/>
          </a:xfrm>
          <a:custGeom>
            <a:avLst/>
            <a:gdLst>
              <a:gd name="connsiteX0" fmla="*/ 289367 w 298064"/>
              <a:gd name="connsiteY0" fmla="*/ 170726 h 182072"/>
              <a:gd name="connsiteX1" fmla="*/ 298048 w 298064"/>
              <a:gd name="connsiteY1" fmla="*/ 89703 h 182072"/>
              <a:gd name="connsiteX2" fmla="*/ 295154 w 298064"/>
              <a:gd name="connsiteY2" fmla="*/ 81022 h 182072"/>
              <a:gd name="connsiteX3" fmla="*/ 274899 w 298064"/>
              <a:gd name="connsiteY3" fmla="*/ 57873 h 182072"/>
              <a:gd name="connsiteX4" fmla="*/ 257537 w 298064"/>
              <a:gd name="connsiteY4" fmla="*/ 52086 h 182072"/>
              <a:gd name="connsiteX5" fmla="*/ 248856 w 298064"/>
              <a:gd name="connsiteY5" fmla="*/ 49192 h 182072"/>
              <a:gd name="connsiteX6" fmla="*/ 240175 w 298064"/>
              <a:gd name="connsiteY6" fmla="*/ 43405 h 182072"/>
              <a:gd name="connsiteX7" fmla="*/ 217025 w 298064"/>
              <a:gd name="connsiteY7" fmla="*/ 40511 h 182072"/>
              <a:gd name="connsiteX8" fmla="*/ 199663 w 298064"/>
              <a:gd name="connsiteY8" fmla="*/ 37617 h 182072"/>
              <a:gd name="connsiteX9" fmla="*/ 190982 w 298064"/>
              <a:gd name="connsiteY9" fmla="*/ 34724 h 182072"/>
              <a:gd name="connsiteX10" fmla="*/ 153364 w 298064"/>
              <a:gd name="connsiteY10" fmla="*/ 28936 h 182072"/>
              <a:gd name="connsiteX11" fmla="*/ 144683 w 298064"/>
              <a:gd name="connsiteY11" fmla="*/ 26043 h 182072"/>
              <a:gd name="connsiteX12" fmla="*/ 138896 w 298064"/>
              <a:gd name="connsiteY12" fmla="*/ 20255 h 182072"/>
              <a:gd name="connsiteX13" fmla="*/ 121534 w 298064"/>
              <a:gd name="connsiteY13" fmla="*/ 14468 h 182072"/>
              <a:gd name="connsiteX14" fmla="*/ 104172 w 298064"/>
              <a:gd name="connsiteY14" fmla="*/ 8681 h 182072"/>
              <a:gd name="connsiteX15" fmla="*/ 92597 w 298064"/>
              <a:gd name="connsiteY15" fmla="*/ 5787 h 182072"/>
              <a:gd name="connsiteX16" fmla="*/ 83916 w 298064"/>
              <a:gd name="connsiteY16" fmla="*/ 2893 h 182072"/>
              <a:gd name="connsiteX17" fmla="*/ 66554 w 298064"/>
              <a:gd name="connsiteY17" fmla="*/ 0 h 182072"/>
              <a:gd name="connsiteX18" fmla="*/ 28937 w 298064"/>
              <a:gd name="connsiteY18" fmla="*/ 2893 h 182072"/>
              <a:gd name="connsiteX19" fmla="*/ 23149 w 298064"/>
              <a:gd name="connsiteY19" fmla="*/ 8681 h 182072"/>
              <a:gd name="connsiteX20" fmla="*/ 14468 w 298064"/>
              <a:gd name="connsiteY20" fmla="*/ 14468 h 182072"/>
              <a:gd name="connsiteX21" fmla="*/ 2894 w 298064"/>
              <a:gd name="connsiteY21" fmla="*/ 26043 h 182072"/>
              <a:gd name="connsiteX22" fmla="*/ 0 w 298064"/>
              <a:gd name="connsiteY22" fmla="*/ 34724 h 182072"/>
              <a:gd name="connsiteX23" fmla="*/ 2894 w 298064"/>
              <a:gd name="connsiteY23" fmla="*/ 43405 h 182072"/>
              <a:gd name="connsiteX24" fmla="*/ 11575 w 298064"/>
              <a:gd name="connsiteY24" fmla="*/ 49192 h 182072"/>
              <a:gd name="connsiteX25" fmla="*/ 66554 w 298064"/>
              <a:gd name="connsiteY25" fmla="*/ 52086 h 182072"/>
              <a:gd name="connsiteX26" fmla="*/ 78129 w 298064"/>
              <a:gd name="connsiteY26" fmla="*/ 54979 h 182072"/>
              <a:gd name="connsiteX27" fmla="*/ 69448 w 298064"/>
              <a:gd name="connsiteY27" fmla="*/ 52086 h 182072"/>
              <a:gd name="connsiteX28" fmla="*/ 46299 w 298064"/>
              <a:gd name="connsiteY28" fmla="*/ 49192 h 182072"/>
              <a:gd name="connsiteX29" fmla="*/ 20256 w 298064"/>
              <a:gd name="connsiteY29" fmla="*/ 43405 h 182072"/>
              <a:gd name="connsiteX30" fmla="*/ 11575 w 298064"/>
              <a:gd name="connsiteY30" fmla="*/ 46298 h 182072"/>
              <a:gd name="connsiteX31" fmla="*/ 26043 w 298064"/>
              <a:gd name="connsiteY31" fmla="*/ 78129 h 182072"/>
              <a:gd name="connsiteX32" fmla="*/ 69448 w 298064"/>
              <a:gd name="connsiteY32" fmla="*/ 81022 h 182072"/>
              <a:gd name="connsiteX33" fmla="*/ 121534 w 298064"/>
              <a:gd name="connsiteY33" fmla="*/ 78129 h 182072"/>
              <a:gd name="connsiteX34" fmla="*/ 193876 w 298064"/>
              <a:gd name="connsiteY34" fmla="*/ 83916 h 182072"/>
              <a:gd name="connsiteX35" fmla="*/ 208344 w 298064"/>
              <a:gd name="connsiteY35" fmla="*/ 86810 h 182072"/>
              <a:gd name="connsiteX36" fmla="*/ 225706 w 298064"/>
              <a:gd name="connsiteY36" fmla="*/ 89703 h 182072"/>
              <a:gd name="connsiteX37" fmla="*/ 248856 w 298064"/>
              <a:gd name="connsiteY37" fmla="*/ 95491 h 182072"/>
              <a:gd name="connsiteX38" fmla="*/ 257537 w 298064"/>
              <a:gd name="connsiteY38" fmla="*/ 104172 h 182072"/>
              <a:gd name="connsiteX39" fmla="*/ 260430 w 298064"/>
              <a:gd name="connsiteY39" fmla="*/ 130215 h 182072"/>
              <a:gd name="connsiteX40" fmla="*/ 289367 w 298064"/>
              <a:gd name="connsiteY40" fmla="*/ 170726 h 182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298064" h="182072">
                <a:moveTo>
                  <a:pt x="289367" y="170726"/>
                </a:moveTo>
                <a:cubicBezTo>
                  <a:pt x="295637" y="163974"/>
                  <a:pt x="296299" y="116809"/>
                  <a:pt x="298048" y="89703"/>
                </a:cubicBezTo>
                <a:cubicBezTo>
                  <a:pt x="298244" y="86659"/>
                  <a:pt x="296635" y="83688"/>
                  <a:pt x="295154" y="81022"/>
                </a:cubicBezTo>
                <a:cubicBezTo>
                  <a:pt x="289382" y="70632"/>
                  <a:pt x="285502" y="62585"/>
                  <a:pt x="274899" y="57873"/>
                </a:cubicBezTo>
                <a:cubicBezTo>
                  <a:pt x="269324" y="55396"/>
                  <a:pt x="263324" y="54015"/>
                  <a:pt x="257537" y="52086"/>
                </a:cubicBezTo>
                <a:cubicBezTo>
                  <a:pt x="254643" y="51121"/>
                  <a:pt x="251394" y="50884"/>
                  <a:pt x="248856" y="49192"/>
                </a:cubicBezTo>
                <a:cubicBezTo>
                  <a:pt x="245962" y="47263"/>
                  <a:pt x="243530" y="44320"/>
                  <a:pt x="240175" y="43405"/>
                </a:cubicBezTo>
                <a:cubicBezTo>
                  <a:pt x="232672" y="41359"/>
                  <a:pt x="224724" y="41611"/>
                  <a:pt x="217025" y="40511"/>
                </a:cubicBezTo>
                <a:cubicBezTo>
                  <a:pt x="211217" y="39681"/>
                  <a:pt x="205390" y="38890"/>
                  <a:pt x="199663" y="37617"/>
                </a:cubicBezTo>
                <a:cubicBezTo>
                  <a:pt x="196686" y="36955"/>
                  <a:pt x="193959" y="35386"/>
                  <a:pt x="190982" y="34724"/>
                </a:cubicBezTo>
                <a:cubicBezTo>
                  <a:pt x="183751" y="33117"/>
                  <a:pt x="159830" y="29860"/>
                  <a:pt x="153364" y="28936"/>
                </a:cubicBezTo>
                <a:cubicBezTo>
                  <a:pt x="150470" y="27972"/>
                  <a:pt x="147298" y="27612"/>
                  <a:pt x="144683" y="26043"/>
                </a:cubicBezTo>
                <a:cubicBezTo>
                  <a:pt x="142344" y="24639"/>
                  <a:pt x="141336" y="21475"/>
                  <a:pt x="138896" y="20255"/>
                </a:cubicBezTo>
                <a:cubicBezTo>
                  <a:pt x="133440" y="17527"/>
                  <a:pt x="127321" y="16397"/>
                  <a:pt x="121534" y="14468"/>
                </a:cubicBezTo>
                <a:lnTo>
                  <a:pt x="104172" y="8681"/>
                </a:lnTo>
                <a:cubicBezTo>
                  <a:pt x="100314" y="7716"/>
                  <a:pt x="96421" y="6880"/>
                  <a:pt x="92597" y="5787"/>
                </a:cubicBezTo>
                <a:cubicBezTo>
                  <a:pt x="89664" y="4949"/>
                  <a:pt x="86894" y="3555"/>
                  <a:pt x="83916" y="2893"/>
                </a:cubicBezTo>
                <a:cubicBezTo>
                  <a:pt x="78189" y="1620"/>
                  <a:pt x="72341" y="964"/>
                  <a:pt x="66554" y="0"/>
                </a:cubicBezTo>
                <a:cubicBezTo>
                  <a:pt x="54015" y="964"/>
                  <a:pt x="41269" y="427"/>
                  <a:pt x="28937" y="2893"/>
                </a:cubicBezTo>
                <a:cubicBezTo>
                  <a:pt x="26261" y="3428"/>
                  <a:pt x="25280" y="6977"/>
                  <a:pt x="23149" y="8681"/>
                </a:cubicBezTo>
                <a:cubicBezTo>
                  <a:pt x="20433" y="10853"/>
                  <a:pt x="17362" y="12539"/>
                  <a:pt x="14468" y="14468"/>
                </a:cubicBezTo>
                <a:cubicBezTo>
                  <a:pt x="6754" y="37615"/>
                  <a:pt x="18325" y="10612"/>
                  <a:pt x="2894" y="26043"/>
                </a:cubicBezTo>
                <a:cubicBezTo>
                  <a:pt x="737" y="28200"/>
                  <a:pt x="965" y="31830"/>
                  <a:pt x="0" y="34724"/>
                </a:cubicBezTo>
                <a:cubicBezTo>
                  <a:pt x="965" y="37618"/>
                  <a:pt x="988" y="41023"/>
                  <a:pt x="2894" y="43405"/>
                </a:cubicBezTo>
                <a:cubicBezTo>
                  <a:pt x="5067" y="46121"/>
                  <a:pt x="8129" y="48722"/>
                  <a:pt x="11575" y="49192"/>
                </a:cubicBezTo>
                <a:cubicBezTo>
                  <a:pt x="29758" y="51672"/>
                  <a:pt x="48228" y="51121"/>
                  <a:pt x="66554" y="52086"/>
                </a:cubicBezTo>
                <a:cubicBezTo>
                  <a:pt x="70412" y="53050"/>
                  <a:pt x="74152" y="54979"/>
                  <a:pt x="78129" y="54979"/>
                </a:cubicBezTo>
                <a:cubicBezTo>
                  <a:pt x="81179" y="54979"/>
                  <a:pt x="72449" y="52632"/>
                  <a:pt x="69448" y="52086"/>
                </a:cubicBezTo>
                <a:cubicBezTo>
                  <a:pt x="61797" y="50695"/>
                  <a:pt x="53997" y="50292"/>
                  <a:pt x="46299" y="49192"/>
                </a:cubicBezTo>
                <a:cubicBezTo>
                  <a:pt x="28476" y="46646"/>
                  <a:pt x="33179" y="47712"/>
                  <a:pt x="20256" y="43405"/>
                </a:cubicBezTo>
                <a:cubicBezTo>
                  <a:pt x="17362" y="44369"/>
                  <a:pt x="12315" y="43339"/>
                  <a:pt x="11575" y="46298"/>
                </a:cubicBezTo>
                <a:cubicBezTo>
                  <a:pt x="10030" y="52478"/>
                  <a:pt x="13813" y="77314"/>
                  <a:pt x="26043" y="78129"/>
                </a:cubicBezTo>
                <a:lnTo>
                  <a:pt x="69448" y="81022"/>
                </a:lnTo>
                <a:cubicBezTo>
                  <a:pt x="86810" y="80058"/>
                  <a:pt x="104145" y="78129"/>
                  <a:pt x="121534" y="78129"/>
                </a:cubicBezTo>
                <a:cubicBezTo>
                  <a:pt x="155523" y="78129"/>
                  <a:pt x="166996" y="79028"/>
                  <a:pt x="193876" y="83916"/>
                </a:cubicBezTo>
                <a:cubicBezTo>
                  <a:pt x="198715" y="84796"/>
                  <a:pt x="203505" y="85930"/>
                  <a:pt x="208344" y="86810"/>
                </a:cubicBezTo>
                <a:cubicBezTo>
                  <a:pt x="214116" y="87859"/>
                  <a:pt x="219969" y="88474"/>
                  <a:pt x="225706" y="89703"/>
                </a:cubicBezTo>
                <a:cubicBezTo>
                  <a:pt x="233484" y="91370"/>
                  <a:pt x="248856" y="95491"/>
                  <a:pt x="248856" y="95491"/>
                </a:cubicBezTo>
                <a:cubicBezTo>
                  <a:pt x="251750" y="98385"/>
                  <a:pt x="256243" y="100290"/>
                  <a:pt x="257537" y="104172"/>
                </a:cubicBezTo>
                <a:cubicBezTo>
                  <a:pt x="260299" y="112458"/>
                  <a:pt x="260042" y="121489"/>
                  <a:pt x="260430" y="130215"/>
                </a:cubicBezTo>
                <a:cubicBezTo>
                  <a:pt x="263860" y="207388"/>
                  <a:pt x="283097" y="177478"/>
                  <a:pt x="289367" y="170726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88EC4909-70B7-41EB-A2AD-40F26C7BA406}"/>
              </a:ext>
            </a:extLst>
          </p:cNvPr>
          <p:cNvSpPr/>
          <p:nvPr/>
        </p:nvSpPr>
        <p:spPr>
          <a:xfrm rot="712763" flipH="1">
            <a:off x="5833426" y="3234120"/>
            <a:ext cx="236536" cy="89921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6D54E048-4155-499F-8A2A-30EDBE338787}"/>
              </a:ext>
            </a:extLst>
          </p:cNvPr>
          <p:cNvSpPr/>
          <p:nvPr/>
        </p:nvSpPr>
        <p:spPr>
          <a:xfrm rot="17530713">
            <a:off x="5110064" y="3532292"/>
            <a:ext cx="747087" cy="7823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04DD810E-571F-432C-9E7F-B0FBC7AC4284}"/>
              </a:ext>
            </a:extLst>
          </p:cNvPr>
          <p:cNvSpPr/>
          <p:nvPr/>
        </p:nvSpPr>
        <p:spPr>
          <a:xfrm>
            <a:off x="4830526" y="3698421"/>
            <a:ext cx="468095" cy="204108"/>
          </a:xfrm>
          <a:custGeom>
            <a:avLst/>
            <a:gdLst>
              <a:gd name="connsiteX0" fmla="*/ 16338 w 468095"/>
              <a:gd name="connsiteY0" fmla="*/ 204108 h 204108"/>
              <a:gd name="connsiteX1" fmla="*/ 10 w 468095"/>
              <a:gd name="connsiteY1" fmla="*/ 130629 h 204108"/>
              <a:gd name="connsiteX2" fmla="*/ 13617 w 468095"/>
              <a:gd name="connsiteY2" fmla="*/ 97972 h 204108"/>
              <a:gd name="connsiteX3" fmla="*/ 51717 w 468095"/>
              <a:gd name="connsiteY3" fmla="*/ 59872 h 204108"/>
              <a:gd name="connsiteX4" fmla="*/ 166017 w 468095"/>
              <a:gd name="connsiteY4" fmla="*/ 10886 h 204108"/>
              <a:gd name="connsiteX5" fmla="*/ 231331 w 468095"/>
              <a:gd name="connsiteY5" fmla="*/ 0 h 204108"/>
              <a:gd name="connsiteX6" fmla="*/ 304810 w 468095"/>
              <a:gd name="connsiteY6" fmla="*/ 16329 h 204108"/>
              <a:gd name="connsiteX7" fmla="*/ 367403 w 468095"/>
              <a:gd name="connsiteY7" fmla="*/ 59872 h 204108"/>
              <a:gd name="connsiteX8" fmla="*/ 408224 w 468095"/>
              <a:gd name="connsiteY8" fmla="*/ 95250 h 204108"/>
              <a:gd name="connsiteX9" fmla="*/ 468095 w 468095"/>
              <a:gd name="connsiteY9" fmla="*/ 146958 h 204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68095" h="204108">
                <a:moveTo>
                  <a:pt x="16338" y="204108"/>
                </a:moveTo>
                <a:lnTo>
                  <a:pt x="10" y="130629"/>
                </a:lnTo>
                <a:cubicBezTo>
                  <a:pt x="-443" y="112940"/>
                  <a:pt x="13617" y="97972"/>
                  <a:pt x="13617" y="97972"/>
                </a:cubicBezTo>
                <a:cubicBezTo>
                  <a:pt x="22235" y="86179"/>
                  <a:pt x="26317" y="74386"/>
                  <a:pt x="51717" y="59872"/>
                </a:cubicBezTo>
                <a:cubicBezTo>
                  <a:pt x="77117" y="45358"/>
                  <a:pt x="136081" y="20865"/>
                  <a:pt x="166017" y="10886"/>
                </a:cubicBezTo>
                <a:cubicBezTo>
                  <a:pt x="195953" y="907"/>
                  <a:pt x="231331" y="0"/>
                  <a:pt x="231331" y="0"/>
                </a:cubicBezTo>
                <a:cubicBezTo>
                  <a:pt x="254463" y="907"/>
                  <a:pt x="304810" y="16329"/>
                  <a:pt x="304810" y="16329"/>
                </a:cubicBezTo>
                <a:cubicBezTo>
                  <a:pt x="327489" y="26308"/>
                  <a:pt x="367403" y="59872"/>
                  <a:pt x="367403" y="59872"/>
                </a:cubicBezTo>
                <a:cubicBezTo>
                  <a:pt x="384639" y="73025"/>
                  <a:pt x="408224" y="95250"/>
                  <a:pt x="408224" y="95250"/>
                </a:cubicBezTo>
                <a:lnTo>
                  <a:pt x="468095" y="146958"/>
                </a:lnTo>
              </a:path>
            </a:pathLst>
          </a:cu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0EB4E400-DB46-41FD-8B55-298289940FA0}"/>
              </a:ext>
            </a:extLst>
          </p:cNvPr>
          <p:cNvSpPr/>
          <p:nvPr/>
        </p:nvSpPr>
        <p:spPr>
          <a:xfrm>
            <a:off x="5359113" y="1923698"/>
            <a:ext cx="339634" cy="247058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4E7DE089-4E9D-40CE-8FFA-4813DDD2A242}"/>
              </a:ext>
            </a:extLst>
          </p:cNvPr>
          <p:cNvSpPr/>
          <p:nvPr/>
        </p:nvSpPr>
        <p:spPr>
          <a:xfrm>
            <a:off x="5667234" y="1874278"/>
            <a:ext cx="403427" cy="212921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C948C390-CAAA-4AFD-AFED-037EB2E7C4B2}"/>
              </a:ext>
            </a:extLst>
          </p:cNvPr>
          <p:cNvSpPr/>
          <p:nvPr/>
        </p:nvSpPr>
        <p:spPr>
          <a:xfrm>
            <a:off x="5909124" y="3051607"/>
            <a:ext cx="224976" cy="255473"/>
          </a:xfrm>
          <a:custGeom>
            <a:avLst/>
            <a:gdLst>
              <a:gd name="connsiteX0" fmla="*/ 186876 w 224976"/>
              <a:gd name="connsiteY0" fmla="*/ 7823 h 255473"/>
              <a:gd name="connsiteX1" fmla="*/ 179256 w 224976"/>
              <a:gd name="connsiteY1" fmla="*/ 114503 h 255473"/>
              <a:gd name="connsiteX2" fmla="*/ 179256 w 224976"/>
              <a:gd name="connsiteY2" fmla="*/ 152603 h 255473"/>
              <a:gd name="connsiteX3" fmla="*/ 167826 w 224976"/>
              <a:gd name="connsiteY3" fmla="*/ 156413 h 255473"/>
              <a:gd name="connsiteX4" fmla="*/ 122106 w 224976"/>
              <a:gd name="connsiteY4" fmla="*/ 160223 h 255473"/>
              <a:gd name="connsiteX5" fmla="*/ 61146 w 224976"/>
              <a:gd name="connsiteY5" fmla="*/ 164033 h 255473"/>
              <a:gd name="connsiteX6" fmla="*/ 53526 w 224976"/>
              <a:gd name="connsiteY6" fmla="*/ 175463 h 255473"/>
              <a:gd name="connsiteX7" fmla="*/ 42096 w 224976"/>
              <a:gd name="connsiteY7" fmla="*/ 179273 h 255473"/>
              <a:gd name="connsiteX8" fmla="*/ 19236 w 224976"/>
              <a:gd name="connsiteY8" fmla="*/ 194513 h 255473"/>
              <a:gd name="connsiteX9" fmla="*/ 7806 w 224976"/>
              <a:gd name="connsiteY9" fmla="*/ 202133 h 255473"/>
              <a:gd name="connsiteX10" fmla="*/ 23046 w 224976"/>
              <a:gd name="connsiteY10" fmla="*/ 228803 h 255473"/>
              <a:gd name="connsiteX11" fmla="*/ 34476 w 224976"/>
              <a:gd name="connsiteY11" fmla="*/ 236423 h 255473"/>
              <a:gd name="connsiteX12" fmla="*/ 45906 w 224976"/>
              <a:gd name="connsiteY12" fmla="*/ 244043 h 255473"/>
              <a:gd name="connsiteX13" fmla="*/ 57336 w 224976"/>
              <a:gd name="connsiteY13" fmla="*/ 247853 h 255473"/>
              <a:gd name="connsiteX14" fmla="*/ 103056 w 224976"/>
              <a:gd name="connsiteY14" fmla="*/ 255473 h 255473"/>
              <a:gd name="connsiteX15" fmla="*/ 160206 w 224976"/>
              <a:gd name="connsiteY15" fmla="*/ 251663 h 255473"/>
              <a:gd name="connsiteX16" fmla="*/ 175446 w 224976"/>
              <a:gd name="connsiteY16" fmla="*/ 247853 h 255473"/>
              <a:gd name="connsiteX17" fmla="*/ 198306 w 224976"/>
              <a:gd name="connsiteY17" fmla="*/ 240233 h 255473"/>
              <a:gd name="connsiteX18" fmla="*/ 205926 w 224976"/>
              <a:gd name="connsiteY18" fmla="*/ 228803 h 255473"/>
              <a:gd name="connsiteX19" fmla="*/ 217356 w 224976"/>
              <a:gd name="connsiteY19" fmla="*/ 217373 h 255473"/>
              <a:gd name="connsiteX20" fmla="*/ 224976 w 224976"/>
              <a:gd name="connsiteY20" fmla="*/ 183083 h 255473"/>
              <a:gd name="connsiteX21" fmla="*/ 221166 w 224976"/>
              <a:gd name="connsiteY21" fmla="*/ 61163 h 255473"/>
              <a:gd name="connsiteX22" fmla="*/ 217356 w 224976"/>
              <a:gd name="connsiteY22" fmla="*/ 11633 h 255473"/>
              <a:gd name="connsiteX23" fmla="*/ 209736 w 224976"/>
              <a:gd name="connsiteY23" fmla="*/ 203 h 255473"/>
              <a:gd name="connsiteX24" fmla="*/ 179256 w 224976"/>
              <a:gd name="connsiteY24" fmla="*/ 7823 h 255473"/>
              <a:gd name="connsiteX25" fmla="*/ 186876 w 224976"/>
              <a:gd name="connsiteY25" fmla="*/ 7823 h 255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24976" h="255473">
                <a:moveTo>
                  <a:pt x="186876" y="7823"/>
                </a:moveTo>
                <a:cubicBezTo>
                  <a:pt x="186876" y="25603"/>
                  <a:pt x="180405" y="78871"/>
                  <a:pt x="179256" y="114503"/>
                </a:cubicBezTo>
                <a:cubicBezTo>
                  <a:pt x="178447" y="139581"/>
                  <a:pt x="200312" y="110490"/>
                  <a:pt x="179256" y="152603"/>
                </a:cubicBezTo>
                <a:cubicBezTo>
                  <a:pt x="177460" y="156195"/>
                  <a:pt x="171807" y="155882"/>
                  <a:pt x="167826" y="156413"/>
                </a:cubicBezTo>
                <a:cubicBezTo>
                  <a:pt x="152667" y="158434"/>
                  <a:pt x="137360" y="159133"/>
                  <a:pt x="122106" y="160223"/>
                </a:cubicBezTo>
                <a:lnTo>
                  <a:pt x="61146" y="164033"/>
                </a:lnTo>
                <a:cubicBezTo>
                  <a:pt x="58606" y="167843"/>
                  <a:pt x="57102" y="172602"/>
                  <a:pt x="53526" y="175463"/>
                </a:cubicBezTo>
                <a:cubicBezTo>
                  <a:pt x="50390" y="177972"/>
                  <a:pt x="45607" y="177323"/>
                  <a:pt x="42096" y="179273"/>
                </a:cubicBezTo>
                <a:cubicBezTo>
                  <a:pt x="34090" y="183721"/>
                  <a:pt x="26856" y="189433"/>
                  <a:pt x="19236" y="194513"/>
                </a:cubicBezTo>
                <a:lnTo>
                  <a:pt x="7806" y="202133"/>
                </a:lnTo>
                <a:cubicBezTo>
                  <a:pt x="-4894" y="221183"/>
                  <a:pt x="-3624" y="211023"/>
                  <a:pt x="23046" y="228803"/>
                </a:cubicBezTo>
                <a:lnTo>
                  <a:pt x="34476" y="236423"/>
                </a:lnTo>
                <a:cubicBezTo>
                  <a:pt x="38286" y="238963"/>
                  <a:pt x="41562" y="242595"/>
                  <a:pt x="45906" y="244043"/>
                </a:cubicBezTo>
                <a:cubicBezTo>
                  <a:pt x="49716" y="245313"/>
                  <a:pt x="53440" y="246879"/>
                  <a:pt x="57336" y="247853"/>
                </a:cubicBezTo>
                <a:cubicBezTo>
                  <a:pt x="72192" y="251567"/>
                  <a:pt x="88002" y="253322"/>
                  <a:pt x="103056" y="255473"/>
                </a:cubicBezTo>
                <a:cubicBezTo>
                  <a:pt x="122106" y="254203"/>
                  <a:pt x="141219" y="253662"/>
                  <a:pt x="160206" y="251663"/>
                </a:cubicBezTo>
                <a:cubicBezTo>
                  <a:pt x="165414" y="251115"/>
                  <a:pt x="170430" y="249358"/>
                  <a:pt x="175446" y="247853"/>
                </a:cubicBezTo>
                <a:cubicBezTo>
                  <a:pt x="183139" y="245545"/>
                  <a:pt x="198306" y="240233"/>
                  <a:pt x="198306" y="240233"/>
                </a:cubicBezTo>
                <a:cubicBezTo>
                  <a:pt x="200846" y="236423"/>
                  <a:pt x="202995" y="232321"/>
                  <a:pt x="205926" y="228803"/>
                </a:cubicBezTo>
                <a:cubicBezTo>
                  <a:pt x="209375" y="224664"/>
                  <a:pt x="214367" y="221856"/>
                  <a:pt x="217356" y="217373"/>
                </a:cubicBezTo>
                <a:cubicBezTo>
                  <a:pt x="221525" y="211120"/>
                  <a:pt x="224515" y="185849"/>
                  <a:pt x="224976" y="183083"/>
                </a:cubicBezTo>
                <a:cubicBezTo>
                  <a:pt x="223706" y="142443"/>
                  <a:pt x="222971" y="101783"/>
                  <a:pt x="221166" y="61163"/>
                </a:cubicBezTo>
                <a:cubicBezTo>
                  <a:pt x="220431" y="44621"/>
                  <a:pt x="220408" y="27908"/>
                  <a:pt x="217356" y="11633"/>
                </a:cubicBezTo>
                <a:cubicBezTo>
                  <a:pt x="216512" y="7132"/>
                  <a:pt x="212276" y="4013"/>
                  <a:pt x="209736" y="203"/>
                </a:cubicBezTo>
                <a:cubicBezTo>
                  <a:pt x="196440" y="4635"/>
                  <a:pt x="195348" y="5524"/>
                  <a:pt x="179256" y="7823"/>
                </a:cubicBezTo>
                <a:cubicBezTo>
                  <a:pt x="176742" y="8182"/>
                  <a:pt x="186876" y="-9957"/>
                  <a:pt x="186876" y="7823"/>
                </a:cubicBezTo>
                <a:close/>
              </a:path>
            </a:pathLst>
          </a:custGeom>
          <a:ln>
            <a:solidFill>
              <a:schemeClr val="accent2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508F9B0-D46E-4A25-8A8B-241CB797B218}"/>
              </a:ext>
            </a:extLst>
          </p:cNvPr>
          <p:cNvSpPr/>
          <p:nvPr/>
        </p:nvSpPr>
        <p:spPr>
          <a:xfrm rot="609588">
            <a:off x="6316650" y="3019966"/>
            <a:ext cx="45719" cy="469449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98338E42-0B73-474B-8E16-793F89A6DBF2}"/>
              </a:ext>
            </a:extLst>
          </p:cNvPr>
          <p:cNvSpPr/>
          <p:nvPr/>
        </p:nvSpPr>
        <p:spPr>
          <a:xfrm>
            <a:off x="6256049" y="2326602"/>
            <a:ext cx="646115" cy="617838"/>
          </a:xfrm>
          <a:custGeom>
            <a:avLst/>
            <a:gdLst>
              <a:gd name="connsiteX0" fmla="*/ 0 w 646115"/>
              <a:gd name="connsiteY0" fmla="*/ 617838 h 617838"/>
              <a:gd name="connsiteX1" fmla="*/ 112976 w 646115"/>
              <a:gd name="connsiteY1" fmla="*/ 434252 h 617838"/>
              <a:gd name="connsiteX2" fmla="*/ 557820 w 646115"/>
              <a:gd name="connsiteY2" fmla="*/ 254196 h 617838"/>
              <a:gd name="connsiteX3" fmla="*/ 646082 w 646115"/>
              <a:gd name="connsiteY3" fmla="*/ 0 h 617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6115" h="617838">
                <a:moveTo>
                  <a:pt x="0" y="617838"/>
                </a:moveTo>
                <a:cubicBezTo>
                  <a:pt x="10003" y="556348"/>
                  <a:pt x="20006" y="494859"/>
                  <a:pt x="112976" y="434252"/>
                </a:cubicBezTo>
                <a:cubicBezTo>
                  <a:pt x="205946" y="373645"/>
                  <a:pt x="468969" y="326571"/>
                  <a:pt x="557820" y="254196"/>
                </a:cubicBezTo>
                <a:cubicBezTo>
                  <a:pt x="646671" y="181821"/>
                  <a:pt x="646376" y="90910"/>
                  <a:pt x="646082" y="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A81BCFC8-6B60-4FEA-AA11-FE6416A01ECC}"/>
              </a:ext>
            </a:extLst>
          </p:cNvPr>
          <p:cNvSpPr/>
          <p:nvPr/>
        </p:nvSpPr>
        <p:spPr>
          <a:xfrm>
            <a:off x="5666684" y="2726716"/>
            <a:ext cx="589365" cy="221253"/>
          </a:xfrm>
          <a:custGeom>
            <a:avLst/>
            <a:gdLst>
              <a:gd name="connsiteX0" fmla="*/ 24485 w 589365"/>
              <a:gd name="connsiteY0" fmla="*/ 76503 h 221253"/>
              <a:gd name="connsiteX1" fmla="*/ 28016 w 589365"/>
              <a:gd name="connsiteY1" fmla="*/ 2362 h 221253"/>
              <a:gd name="connsiteX2" fmla="*/ 306925 w 589365"/>
              <a:gd name="connsiteY2" fmla="*/ 37667 h 221253"/>
              <a:gd name="connsiteX3" fmla="*/ 589365 w 589365"/>
              <a:gd name="connsiteY3" fmla="*/ 221253 h 221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9365" h="221253">
                <a:moveTo>
                  <a:pt x="24485" y="76503"/>
                </a:moveTo>
                <a:cubicBezTo>
                  <a:pt x="2714" y="42669"/>
                  <a:pt x="-19057" y="8835"/>
                  <a:pt x="28016" y="2362"/>
                </a:cubicBezTo>
                <a:cubicBezTo>
                  <a:pt x="75089" y="-4111"/>
                  <a:pt x="213367" y="1185"/>
                  <a:pt x="306925" y="37667"/>
                </a:cubicBezTo>
                <a:cubicBezTo>
                  <a:pt x="400483" y="74149"/>
                  <a:pt x="494924" y="147701"/>
                  <a:pt x="589365" y="221253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24807BA2-DD1E-4181-8277-B87FC3666374}"/>
              </a:ext>
            </a:extLst>
          </p:cNvPr>
          <p:cNvSpPr/>
          <p:nvPr/>
        </p:nvSpPr>
        <p:spPr>
          <a:xfrm>
            <a:off x="4999191" y="3417526"/>
            <a:ext cx="1205018" cy="451904"/>
          </a:xfrm>
          <a:custGeom>
            <a:avLst/>
            <a:gdLst>
              <a:gd name="connsiteX0" fmla="*/ 1161535 w 1205018"/>
              <a:gd name="connsiteY0" fmla="*/ 0 h 451904"/>
              <a:gd name="connsiteX1" fmla="*/ 1112108 w 1205018"/>
              <a:gd name="connsiteY1" fmla="*/ 236543 h 451904"/>
              <a:gd name="connsiteX2" fmla="*/ 335397 w 1205018"/>
              <a:gd name="connsiteY2" fmla="*/ 254196 h 451904"/>
              <a:gd name="connsiteX3" fmla="*/ 0 w 1205018"/>
              <a:gd name="connsiteY3" fmla="*/ 451904 h 4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5018" h="451904">
                <a:moveTo>
                  <a:pt x="1161535" y="0"/>
                </a:moveTo>
                <a:cubicBezTo>
                  <a:pt x="1205666" y="97088"/>
                  <a:pt x="1249798" y="194177"/>
                  <a:pt x="1112108" y="236543"/>
                </a:cubicBezTo>
                <a:cubicBezTo>
                  <a:pt x="974418" y="278909"/>
                  <a:pt x="520748" y="218303"/>
                  <a:pt x="335397" y="254196"/>
                </a:cubicBezTo>
                <a:cubicBezTo>
                  <a:pt x="150046" y="290090"/>
                  <a:pt x="75023" y="370997"/>
                  <a:pt x="0" y="451904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0A7D7A2D-320A-4944-9F56-0B59A4B05531}"/>
              </a:ext>
            </a:extLst>
          </p:cNvPr>
          <p:cNvSpPr/>
          <p:nvPr/>
        </p:nvSpPr>
        <p:spPr>
          <a:xfrm>
            <a:off x="5050872" y="2356186"/>
            <a:ext cx="224943" cy="78582"/>
          </a:xfrm>
          <a:custGeom>
            <a:avLst/>
            <a:gdLst>
              <a:gd name="connsiteX0" fmla="*/ 42862 w 164689"/>
              <a:gd name="connsiteY0" fmla="*/ 0 h 78582"/>
              <a:gd name="connsiteX1" fmla="*/ 109537 w 164689"/>
              <a:gd name="connsiteY1" fmla="*/ 11907 h 78582"/>
              <a:gd name="connsiteX2" fmla="*/ 123825 w 164689"/>
              <a:gd name="connsiteY2" fmla="*/ 16669 h 78582"/>
              <a:gd name="connsiteX3" fmla="*/ 138112 w 164689"/>
              <a:gd name="connsiteY3" fmla="*/ 21432 h 78582"/>
              <a:gd name="connsiteX4" fmla="*/ 145256 w 164689"/>
              <a:gd name="connsiteY4" fmla="*/ 23813 h 78582"/>
              <a:gd name="connsiteX5" fmla="*/ 159544 w 164689"/>
              <a:gd name="connsiteY5" fmla="*/ 30957 h 78582"/>
              <a:gd name="connsiteX6" fmla="*/ 164306 w 164689"/>
              <a:gd name="connsiteY6" fmla="*/ 38100 h 78582"/>
              <a:gd name="connsiteX7" fmla="*/ 142875 w 164689"/>
              <a:gd name="connsiteY7" fmla="*/ 45244 h 78582"/>
              <a:gd name="connsiteX8" fmla="*/ 128587 w 164689"/>
              <a:gd name="connsiteY8" fmla="*/ 50007 h 78582"/>
              <a:gd name="connsiteX9" fmla="*/ 121444 w 164689"/>
              <a:gd name="connsiteY9" fmla="*/ 52388 h 78582"/>
              <a:gd name="connsiteX10" fmla="*/ 107156 w 164689"/>
              <a:gd name="connsiteY10" fmla="*/ 59532 h 78582"/>
              <a:gd name="connsiteX11" fmla="*/ 92869 w 164689"/>
              <a:gd name="connsiteY11" fmla="*/ 66675 h 78582"/>
              <a:gd name="connsiteX12" fmla="*/ 71437 w 164689"/>
              <a:gd name="connsiteY12" fmla="*/ 78582 h 78582"/>
              <a:gd name="connsiteX13" fmla="*/ 40481 w 164689"/>
              <a:gd name="connsiteY13" fmla="*/ 76200 h 78582"/>
              <a:gd name="connsiteX14" fmla="*/ 28575 w 164689"/>
              <a:gd name="connsiteY14" fmla="*/ 73819 h 78582"/>
              <a:gd name="connsiteX15" fmla="*/ 11906 w 164689"/>
              <a:gd name="connsiteY15" fmla="*/ 69057 h 78582"/>
              <a:gd name="connsiteX16" fmla="*/ 0 w 164689"/>
              <a:gd name="connsiteY16" fmla="*/ 59532 h 7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4689" h="78582">
                <a:moveTo>
                  <a:pt x="42862" y="0"/>
                </a:moveTo>
                <a:cubicBezTo>
                  <a:pt x="65087" y="3969"/>
                  <a:pt x="87424" y="7354"/>
                  <a:pt x="109537" y="11907"/>
                </a:cubicBezTo>
                <a:cubicBezTo>
                  <a:pt x="114454" y="12919"/>
                  <a:pt x="119062" y="15082"/>
                  <a:pt x="123825" y="16669"/>
                </a:cubicBezTo>
                <a:lnTo>
                  <a:pt x="138112" y="21432"/>
                </a:lnTo>
                <a:cubicBezTo>
                  <a:pt x="140493" y="22226"/>
                  <a:pt x="143167" y="22421"/>
                  <a:pt x="145256" y="23813"/>
                </a:cubicBezTo>
                <a:cubicBezTo>
                  <a:pt x="154489" y="29967"/>
                  <a:pt x="149685" y="27670"/>
                  <a:pt x="159544" y="30957"/>
                </a:cubicBezTo>
                <a:cubicBezTo>
                  <a:pt x="161131" y="33338"/>
                  <a:pt x="166094" y="35865"/>
                  <a:pt x="164306" y="38100"/>
                </a:cubicBezTo>
                <a:cubicBezTo>
                  <a:pt x="164304" y="38102"/>
                  <a:pt x="146448" y="44053"/>
                  <a:pt x="142875" y="45244"/>
                </a:cubicBezTo>
                <a:lnTo>
                  <a:pt x="128587" y="50007"/>
                </a:lnTo>
                <a:cubicBezTo>
                  <a:pt x="126206" y="50801"/>
                  <a:pt x="123532" y="50996"/>
                  <a:pt x="121444" y="52388"/>
                </a:cubicBezTo>
                <a:cubicBezTo>
                  <a:pt x="100971" y="66035"/>
                  <a:pt x="126874" y="49673"/>
                  <a:pt x="107156" y="59532"/>
                </a:cubicBezTo>
                <a:cubicBezTo>
                  <a:pt x="88696" y="68762"/>
                  <a:pt x="110819" y="60692"/>
                  <a:pt x="92869" y="66675"/>
                </a:cubicBezTo>
                <a:cubicBezTo>
                  <a:pt x="76492" y="77592"/>
                  <a:pt x="84011" y="74389"/>
                  <a:pt x="71437" y="78582"/>
                </a:cubicBezTo>
                <a:cubicBezTo>
                  <a:pt x="61118" y="77788"/>
                  <a:pt x="50767" y="77343"/>
                  <a:pt x="40481" y="76200"/>
                </a:cubicBezTo>
                <a:cubicBezTo>
                  <a:pt x="36459" y="75753"/>
                  <a:pt x="32526" y="74697"/>
                  <a:pt x="28575" y="73819"/>
                </a:cubicBezTo>
                <a:cubicBezTo>
                  <a:pt x="19605" y="71826"/>
                  <a:pt x="19861" y="71708"/>
                  <a:pt x="11906" y="69057"/>
                </a:cubicBezTo>
                <a:cubicBezTo>
                  <a:pt x="3507" y="60658"/>
                  <a:pt x="7774" y="63419"/>
                  <a:pt x="0" y="59532"/>
                </a:cubicBezTo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96E5DE3C-36D2-4376-8030-41C39448418F}"/>
              </a:ext>
            </a:extLst>
          </p:cNvPr>
          <p:cNvSpPr/>
          <p:nvPr/>
        </p:nvSpPr>
        <p:spPr>
          <a:xfrm>
            <a:off x="5626894" y="2135981"/>
            <a:ext cx="164689" cy="78582"/>
          </a:xfrm>
          <a:custGeom>
            <a:avLst/>
            <a:gdLst>
              <a:gd name="connsiteX0" fmla="*/ 42862 w 164689"/>
              <a:gd name="connsiteY0" fmla="*/ 0 h 78582"/>
              <a:gd name="connsiteX1" fmla="*/ 109537 w 164689"/>
              <a:gd name="connsiteY1" fmla="*/ 11907 h 78582"/>
              <a:gd name="connsiteX2" fmla="*/ 123825 w 164689"/>
              <a:gd name="connsiteY2" fmla="*/ 16669 h 78582"/>
              <a:gd name="connsiteX3" fmla="*/ 138112 w 164689"/>
              <a:gd name="connsiteY3" fmla="*/ 21432 h 78582"/>
              <a:gd name="connsiteX4" fmla="*/ 145256 w 164689"/>
              <a:gd name="connsiteY4" fmla="*/ 23813 h 78582"/>
              <a:gd name="connsiteX5" fmla="*/ 159544 w 164689"/>
              <a:gd name="connsiteY5" fmla="*/ 30957 h 78582"/>
              <a:gd name="connsiteX6" fmla="*/ 164306 w 164689"/>
              <a:gd name="connsiteY6" fmla="*/ 38100 h 78582"/>
              <a:gd name="connsiteX7" fmla="*/ 142875 w 164689"/>
              <a:gd name="connsiteY7" fmla="*/ 45244 h 78582"/>
              <a:gd name="connsiteX8" fmla="*/ 128587 w 164689"/>
              <a:gd name="connsiteY8" fmla="*/ 50007 h 78582"/>
              <a:gd name="connsiteX9" fmla="*/ 121444 w 164689"/>
              <a:gd name="connsiteY9" fmla="*/ 52388 h 78582"/>
              <a:gd name="connsiteX10" fmla="*/ 107156 w 164689"/>
              <a:gd name="connsiteY10" fmla="*/ 59532 h 78582"/>
              <a:gd name="connsiteX11" fmla="*/ 92869 w 164689"/>
              <a:gd name="connsiteY11" fmla="*/ 66675 h 78582"/>
              <a:gd name="connsiteX12" fmla="*/ 71437 w 164689"/>
              <a:gd name="connsiteY12" fmla="*/ 78582 h 78582"/>
              <a:gd name="connsiteX13" fmla="*/ 40481 w 164689"/>
              <a:gd name="connsiteY13" fmla="*/ 76200 h 78582"/>
              <a:gd name="connsiteX14" fmla="*/ 28575 w 164689"/>
              <a:gd name="connsiteY14" fmla="*/ 73819 h 78582"/>
              <a:gd name="connsiteX15" fmla="*/ 11906 w 164689"/>
              <a:gd name="connsiteY15" fmla="*/ 69057 h 78582"/>
              <a:gd name="connsiteX16" fmla="*/ 0 w 164689"/>
              <a:gd name="connsiteY16" fmla="*/ 59532 h 7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4689" h="78582">
                <a:moveTo>
                  <a:pt x="42862" y="0"/>
                </a:moveTo>
                <a:cubicBezTo>
                  <a:pt x="65087" y="3969"/>
                  <a:pt x="87424" y="7354"/>
                  <a:pt x="109537" y="11907"/>
                </a:cubicBezTo>
                <a:cubicBezTo>
                  <a:pt x="114454" y="12919"/>
                  <a:pt x="119062" y="15082"/>
                  <a:pt x="123825" y="16669"/>
                </a:cubicBezTo>
                <a:lnTo>
                  <a:pt x="138112" y="21432"/>
                </a:lnTo>
                <a:cubicBezTo>
                  <a:pt x="140493" y="22226"/>
                  <a:pt x="143167" y="22421"/>
                  <a:pt x="145256" y="23813"/>
                </a:cubicBezTo>
                <a:cubicBezTo>
                  <a:pt x="154489" y="29967"/>
                  <a:pt x="149685" y="27670"/>
                  <a:pt x="159544" y="30957"/>
                </a:cubicBezTo>
                <a:cubicBezTo>
                  <a:pt x="161131" y="33338"/>
                  <a:pt x="166094" y="35865"/>
                  <a:pt x="164306" y="38100"/>
                </a:cubicBezTo>
                <a:cubicBezTo>
                  <a:pt x="164304" y="38102"/>
                  <a:pt x="146448" y="44053"/>
                  <a:pt x="142875" y="45244"/>
                </a:cubicBezTo>
                <a:lnTo>
                  <a:pt x="128587" y="50007"/>
                </a:lnTo>
                <a:cubicBezTo>
                  <a:pt x="126206" y="50801"/>
                  <a:pt x="123532" y="50996"/>
                  <a:pt x="121444" y="52388"/>
                </a:cubicBezTo>
                <a:cubicBezTo>
                  <a:pt x="100971" y="66035"/>
                  <a:pt x="126874" y="49673"/>
                  <a:pt x="107156" y="59532"/>
                </a:cubicBezTo>
                <a:cubicBezTo>
                  <a:pt x="88696" y="68762"/>
                  <a:pt x="110819" y="60692"/>
                  <a:pt x="92869" y="66675"/>
                </a:cubicBezTo>
                <a:cubicBezTo>
                  <a:pt x="76492" y="77592"/>
                  <a:pt x="84011" y="74389"/>
                  <a:pt x="71437" y="78582"/>
                </a:cubicBezTo>
                <a:cubicBezTo>
                  <a:pt x="61118" y="77788"/>
                  <a:pt x="50767" y="77343"/>
                  <a:pt x="40481" y="76200"/>
                </a:cubicBezTo>
                <a:cubicBezTo>
                  <a:pt x="36459" y="75753"/>
                  <a:pt x="32526" y="74697"/>
                  <a:pt x="28575" y="73819"/>
                </a:cubicBezTo>
                <a:cubicBezTo>
                  <a:pt x="19605" y="71826"/>
                  <a:pt x="19861" y="71708"/>
                  <a:pt x="11906" y="69057"/>
                </a:cubicBezTo>
                <a:cubicBezTo>
                  <a:pt x="3507" y="60658"/>
                  <a:pt x="7774" y="63419"/>
                  <a:pt x="0" y="59532"/>
                </a:cubicBezTo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3129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8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475E8F54-ECAC-4422-B812-6F02E5BCE369}"/>
              </a:ext>
            </a:extLst>
          </p:cNvPr>
          <p:cNvSpPr/>
          <p:nvPr/>
        </p:nvSpPr>
        <p:spPr>
          <a:xfrm>
            <a:off x="4610535" y="2407511"/>
            <a:ext cx="246106" cy="127825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62A26E1-4552-4F56-8BD9-04A53BDC9FEB}"/>
              </a:ext>
            </a:extLst>
          </p:cNvPr>
          <p:cNvSpPr/>
          <p:nvPr/>
        </p:nvSpPr>
        <p:spPr>
          <a:xfrm rot="413584">
            <a:off x="2906973" y="4254689"/>
            <a:ext cx="112594" cy="68239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B1AAC795-26A9-4660-BD9D-C69D45FA8850}"/>
              </a:ext>
            </a:extLst>
          </p:cNvPr>
          <p:cNvSpPr/>
          <p:nvPr/>
        </p:nvSpPr>
        <p:spPr>
          <a:xfrm>
            <a:off x="2920621" y="3865728"/>
            <a:ext cx="232339" cy="401387"/>
          </a:xfrm>
          <a:custGeom>
            <a:avLst/>
            <a:gdLst>
              <a:gd name="connsiteX0" fmla="*/ 112594 w 232339"/>
              <a:gd name="connsiteY0" fmla="*/ 395785 h 401387"/>
              <a:gd name="connsiteX1" fmla="*/ 146713 w 232339"/>
              <a:gd name="connsiteY1" fmla="*/ 300251 h 401387"/>
              <a:gd name="connsiteX2" fmla="*/ 160361 w 232339"/>
              <a:gd name="connsiteY2" fmla="*/ 279779 h 401387"/>
              <a:gd name="connsiteX3" fmla="*/ 163773 w 232339"/>
              <a:gd name="connsiteY3" fmla="*/ 266132 h 401387"/>
              <a:gd name="connsiteX4" fmla="*/ 174009 w 232339"/>
              <a:gd name="connsiteY4" fmla="*/ 235424 h 401387"/>
              <a:gd name="connsiteX5" fmla="*/ 177421 w 232339"/>
              <a:gd name="connsiteY5" fmla="*/ 225188 h 401387"/>
              <a:gd name="connsiteX6" fmla="*/ 180833 w 232339"/>
              <a:gd name="connsiteY6" fmla="*/ 214953 h 401387"/>
              <a:gd name="connsiteX7" fmla="*/ 191069 w 232339"/>
              <a:gd name="connsiteY7" fmla="*/ 208129 h 401387"/>
              <a:gd name="connsiteX8" fmla="*/ 201304 w 232339"/>
              <a:gd name="connsiteY8" fmla="*/ 187657 h 401387"/>
              <a:gd name="connsiteX9" fmla="*/ 208128 w 232339"/>
              <a:gd name="connsiteY9" fmla="*/ 167185 h 401387"/>
              <a:gd name="connsiteX10" fmla="*/ 211540 w 232339"/>
              <a:gd name="connsiteY10" fmla="*/ 156950 h 401387"/>
              <a:gd name="connsiteX11" fmla="*/ 221776 w 232339"/>
              <a:gd name="connsiteY11" fmla="*/ 150126 h 401387"/>
              <a:gd name="connsiteX12" fmla="*/ 228600 w 232339"/>
              <a:gd name="connsiteY12" fmla="*/ 139890 h 401387"/>
              <a:gd name="connsiteX13" fmla="*/ 232012 w 232339"/>
              <a:gd name="connsiteY13" fmla="*/ 129654 h 401387"/>
              <a:gd name="connsiteX14" fmla="*/ 225188 w 232339"/>
              <a:gd name="connsiteY14" fmla="*/ 34120 h 401387"/>
              <a:gd name="connsiteX15" fmla="*/ 218364 w 232339"/>
              <a:gd name="connsiteY15" fmla="*/ 13648 h 401387"/>
              <a:gd name="connsiteX16" fmla="*/ 214952 w 232339"/>
              <a:gd name="connsiteY16" fmla="*/ 3412 h 401387"/>
              <a:gd name="connsiteX17" fmla="*/ 204716 w 232339"/>
              <a:gd name="connsiteY17" fmla="*/ 0 h 401387"/>
              <a:gd name="connsiteX18" fmla="*/ 191069 w 232339"/>
              <a:gd name="connsiteY18" fmla="*/ 3412 h 401387"/>
              <a:gd name="connsiteX19" fmla="*/ 160361 w 232339"/>
              <a:gd name="connsiteY19" fmla="*/ 13648 h 401387"/>
              <a:gd name="connsiteX20" fmla="*/ 150125 w 232339"/>
              <a:gd name="connsiteY20" fmla="*/ 17060 h 401387"/>
              <a:gd name="connsiteX21" fmla="*/ 139889 w 232339"/>
              <a:gd name="connsiteY21" fmla="*/ 20472 h 401387"/>
              <a:gd name="connsiteX22" fmla="*/ 133066 w 232339"/>
              <a:gd name="connsiteY22" fmla="*/ 30708 h 401387"/>
              <a:gd name="connsiteX23" fmla="*/ 122830 w 232339"/>
              <a:gd name="connsiteY23" fmla="*/ 37532 h 401387"/>
              <a:gd name="connsiteX24" fmla="*/ 112594 w 232339"/>
              <a:gd name="connsiteY24" fmla="*/ 47768 h 401387"/>
              <a:gd name="connsiteX25" fmla="*/ 98946 w 232339"/>
              <a:gd name="connsiteY25" fmla="*/ 78475 h 401387"/>
              <a:gd name="connsiteX26" fmla="*/ 88710 w 232339"/>
              <a:gd name="connsiteY26" fmla="*/ 85299 h 401387"/>
              <a:gd name="connsiteX27" fmla="*/ 81886 w 232339"/>
              <a:gd name="connsiteY27" fmla="*/ 95535 h 401387"/>
              <a:gd name="connsiteX28" fmla="*/ 78475 w 232339"/>
              <a:gd name="connsiteY28" fmla="*/ 109182 h 401387"/>
              <a:gd name="connsiteX29" fmla="*/ 71651 w 232339"/>
              <a:gd name="connsiteY29" fmla="*/ 129654 h 401387"/>
              <a:gd name="connsiteX30" fmla="*/ 68239 w 232339"/>
              <a:gd name="connsiteY30" fmla="*/ 139890 h 401387"/>
              <a:gd name="connsiteX31" fmla="*/ 58003 w 232339"/>
              <a:gd name="connsiteY31" fmla="*/ 150126 h 401387"/>
              <a:gd name="connsiteX32" fmla="*/ 51179 w 232339"/>
              <a:gd name="connsiteY32" fmla="*/ 170597 h 401387"/>
              <a:gd name="connsiteX33" fmla="*/ 40943 w 232339"/>
              <a:gd name="connsiteY33" fmla="*/ 191069 h 401387"/>
              <a:gd name="connsiteX34" fmla="*/ 27295 w 232339"/>
              <a:gd name="connsiteY34" fmla="*/ 242248 h 401387"/>
              <a:gd name="connsiteX35" fmla="*/ 17060 w 232339"/>
              <a:gd name="connsiteY35" fmla="*/ 249072 h 401387"/>
              <a:gd name="connsiteX36" fmla="*/ 13648 w 232339"/>
              <a:gd name="connsiteY36" fmla="*/ 259308 h 401387"/>
              <a:gd name="connsiteX37" fmla="*/ 0 w 232339"/>
              <a:gd name="connsiteY37" fmla="*/ 279779 h 401387"/>
              <a:gd name="connsiteX38" fmla="*/ 3412 w 232339"/>
              <a:gd name="connsiteY38" fmla="*/ 330959 h 401387"/>
              <a:gd name="connsiteX39" fmla="*/ 6824 w 232339"/>
              <a:gd name="connsiteY39" fmla="*/ 371902 h 401387"/>
              <a:gd name="connsiteX40" fmla="*/ 58003 w 232339"/>
              <a:gd name="connsiteY40" fmla="*/ 375314 h 401387"/>
              <a:gd name="connsiteX41" fmla="*/ 78475 w 232339"/>
              <a:gd name="connsiteY41" fmla="*/ 382138 h 401387"/>
              <a:gd name="connsiteX42" fmla="*/ 88710 w 232339"/>
              <a:gd name="connsiteY42" fmla="*/ 385550 h 401387"/>
              <a:gd name="connsiteX43" fmla="*/ 112594 w 232339"/>
              <a:gd name="connsiteY43" fmla="*/ 395785 h 401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32339" h="401387">
                <a:moveTo>
                  <a:pt x="112594" y="395785"/>
                </a:moveTo>
                <a:cubicBezTo>
                  <a:pt x="122261" y="381568"/>
                  <a:pt x="133838" y="331519"/>
                  <a:pt x="146713" y="300251"/>
                </a:cubicBezTo>
                <a:cubicBezTo>
                  <a:pt x="149836" y="292667"/>
                  <a:pt x="160361" y="279779"/>
                  <a:pt x="160361" y="279779"/>
                </a:cubicBezTo>
                <a:cubicBezTo>
                  <a:pt x="161498" y="275230"/>
                  <a:pt x="162426" y="270623"/>
                  <a:pt x="163773" y="266132"/>
                </a:cubicBezTo>
                <a:lnTo>
                  <a:pt x="174009" y="235424"/>
                </a:lnTo>
                <a:lnTo>
                  <a:pt x="177421" y="225188"/>
                </a:lnTo>
                <a:cubicBezTo>
                  <a:pt x="178558" y="221776"/>
                  <a:pt x="177841" y="216948"/>
                  <a:pt x="180833" y="214953"/>
                </a:cubicBezTo>
                <a:lnTo>
                  <a:pt x="191069" y="208129"/>
                </a:lnTo>
                <a:cubicBezTo>
                  <a:pt x="203502" y="170819"/>
                  <a:pt x="183676" y="227319"/>
                  <a:pt x="201304" y="187657"/>
                </a:cubicBezTo>
                <a:cubicBezTo>
                  <a:pt x="204225" y="181084"/>
                  <a:pt x="205853" y="174009"/>
                  <a:pt x="208128" y="167185"/>
                </a:cubicBezTo>
                <a:cubicBezTo>
                  <a:pt x="209265" y="163773"/>
                  <a:pt x="208548" y="158945"/>
                  <a:pt x="211540" y="156950"/>
                </a:cubicBezTo>
                <a:lnTo>
                  <a:pt x="221776" y="150126"/>
                </a:lnTo>
                <a:cubicBezTo>
                  <a:pt x="224051" y="146714"/>
                  <a:pt x="226766" y="143558"/>
                  <a:pt x="228600" y="139890"/>
                </a:cubicBezTo>
                <a:cubicBezTo>
                  <a:pt x="230208" y="136673"/>
                  <a:pt x="232012" y="133251"/>
                  <a:pt x="232012" y="129654"/>
                </a:cubicBezTo>
                <a:cubicBezTo>
                  <a:pt x="232012" y="94092"/>
                  <a:pt x="234607" y="65516"/>
                  <a:pt x="225188" y="34120"/>
                </a:cubicBezTo>
                <a:cubicBezTo>
                  <a:pt x="223121" y="27230"/>
                  <a:pt x="220639" y="20472"/>
                  <a:pt x="218364" y="13648"/>
                </a:cubicBezTo>
                <a:cubicBezTo>
                  <a:pt x="217227" y="10236"/>
                  <a:pt x="218364" y="4549"/>
                  <a:pt x="214952" y="3412"/>
                </a:cubicBezTo>
                <a:lnTo>
                  <a:pt x="204716" y="0"/>
                </a:lnTo>
                <a:cubicBezTo>
                  <a:pt x="200167" y="1137"/>
                  <a:pt x="195560" y="2065"/>
                  <a:pt x="191069" y="3412"/>
                </a:cubicBezTo>
                <a:lnTo>
                  <a:pt x="160361" y="13648"/>
                </a:lnTo>
                <a:lnTo>
                  <a:pt x="150125" y="17060"/>
                </a:lnTo>
                <a:lnTo>
                  <a:pt x="139889" y="20472"/>
                </a:lnTo>
                <a:cubicBezTo>
                  <a:pt x="137615" y="23884"/>
                  <a:pt x="135965" y="27808"/>
                  <a:pt x="133066" y="30708"/>
                </a:cubicBezTo>
                <a:cubicBezTo>
                  <a:pt x="130166" y="33608"/>
                  <a:pt x="125980" y="34907"/>
                  <a:pt x="122830" y="37532"/>
                </a:cubicBezTo>
                <a:cubicBezTo>
                  <a:pt x="119123" y="40621"/>
                  <a:pt x="116006" y="44356"/>
                  <a:pt x="112594" y="47768"/>
                </a:cubicBezTo>
                <a:cubicBezTo>
                  <a:pt x="109216" y="57903"/>
                  <a:pt x="107056" y="70365"/>
                  <a:pt x="98946" y="78475"/>
                </a:cubicBezTo>
                <a:cubicBezTo>
                  <a:pt x="96046" y="81375"/>
                  <a:pt x="92122" y="83024"/>
                  <a:pt x="88710" y="85299"/>
                </a:cubicBezTo>
                <a:cubicBezTo>
                  <a:pt x="86435" y="88711"/>
                  <a:pt x="83501" y="91766"/>
                  <a:pt x="81886" y="95535"/>
                </a:cubicBezTo>
                <a:cubicBezTo>
                  <a:pt x="80039" y="99845"/>
                  <a:pt x="79822" y="104691"/>
                  <a:pt x="78475" y="109182"/>
                </a:cubicBezTo>
                <a:cubicBezTo>
                  <a:pt x="76408" y="116072"/>
                  <a:pt x="73926" y="122830"/>
                  <a:pt x="71651" y="129654"/>
                </a:cubicBezTo>
                <a:cubicBezTo>
                  <a:pt x="70514" y="133066"/>
                  <a:pt x="70782" y="137347"/>
                  <a:pt x="68239" y="139890"/>
                </a:cubicBezTo>
                <a:lnTo>
                  <a:pt x="58003" y="150126"/>
                </a:lnTo>
                <a:cubicBezTo>
                  <a:pt x="55728" y="156950"/>
                  <a:pt x="55169" y="164612"/>
                  <a:pt x="51179" y="170597"/>
                </a:cubicBezTo>
                <a:cubicBezTo>
                  <a:pt x="42360" y="183826"/>
                  <a:pt x="45652" y="176943"/>
                  <a:pt x="40943" y="191069"/>
                </a:cubicBezTo>
                <a:cubicBezTo>
                  <a:pt x="39186" y="206884"/>
                  <a:pt x="40190" y="229353"/>
                  <a:pt x="27295" y="242248"/>
                </a:cubicBezTo>
                <a:cubicBezTo>
                  <a:pt x="24396" y="245148"/>
                  <a:pt x="20472" y="246797"/>
                  <a:pt x="17060" y="249072"/>
                </a:cubicBezTo>
                <a:cubicBezTo>
                  <a:pt x="15923" y="252484"/>
                  <a:pt x="15395" y="256164"/>
                  <a:pt x="13648" y="259308"/>
                </a:cubicBezTo>
                <a:cubicBezTo>
                  <a:pt x="9665" y="266477"/>
                  <a:pt x="0" y="279779"/>
                  <a:pt x="0" y="279779"/>
                </a:cubicBezTo>
                <a:cubicBezTo>
                  <a:pt x="1137" y="296839"/>
                  <a:pt x="2149" y="313908"/>
                  <a:pt x="3412" y="330959"/>
                </a:cubicBezTo>
                <a:cubicBezTo>
                  <a:pt x="4424" y="344617"/>
                  <a:pt x="-3805" y="363266"/>
                  <a:pt x="6824" y="371902"/>
                </a:cubicBezTo>
                <a:cubicBezTo>
                  <a:pt x="20094" y="382684"/>
                  <a:pt x="40943" y="374177"/>
                  <a:pt x="58003" y="375314"/>
                </a:cubicBezTo>
                <a:lnTo>
                  <a:pt x="78475" y="382138"/>
                </a:lnTo>
                <a:cubicBezTo>
                  <a:pt x="81887" y="383275"/>
                  <a:pt x="85718" y="383555"/>
                  <a:pt x="88710" y="385550"/>
                </a:cubicBezTo>
                <a:cubicBezTo>
                  <a:pt x="100839" y="393635"/>
                  <a:pt x="102927" y="410002"/>
                  <a:pt x="112594" y="395785"/>
                </a:cubicBez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7C017A20-4C19-4D30-9604-100A3435949F}"/>
              </a:ext>
            </a:extLst>
          </p:cNvPr>
          <p:cNvSpPr/>
          <p:nvPr/>
        </p:nvSpPr>
        <p:spPr>
          <a:xfrm>
            <a:off x="3384645" y="3910084"/>
            <a:ext cx="122830" cy="368489"/>
          </a:xfrm>
          <a:custGeom>
            <a:avLst/>
            <a:gdLst>
              <a:gd name="connsiteX0" fmla="*/ 122830 w 122830"/>
              <a:gd name="connsiteY0" fmla="*/ 365077 h 368489"/>
              <a:gd name="connsiteX1" fmla="*/ 112594 w 122830"/>
              <a:gd name="connsiteY1" fmla="*/ 269543 h 368489"/>
              <a:gd name="connsiteX2" fmla="*/ 109182 w 122830"/>
              <a:gd name="connsiteY2" fmla="*/ 105770 h 368489"/>
              <a:gd name="connsiteX3" fmla="*/ 105770 w 122830"/>
              <a:gd name="connsiteY3" fmla="*/ 95534 h 368489"/>
              <a:gd name="connsiteX4" fmla="*/ 95534 w 122830"/>
              <a:gd name="connsiteY4" fmla="*/ 85298 h 368489"/>
              <a:gd name="connsiteX5" fmla="*/ 88710 w 122830"/>
              <a:gd name="connsiteY5" fmla="*/ 58003 h 368489"/>
              <a:gd name="connsiteX6" fmla="*/ 85298 w 122830"/>
              <a:gd name="connsiteY6" fmla="*/ 47767 h 368489"/>
              <a:gd name="connsiteX7" fmla="*/ 75062 w 122830"/>
              <a:gd name="connsiteY7" fmla="*/ 37531 h 368489"/>
              <a:gd name="connsiteX8" fmla="*/ 44355 w 122830"/>
              <a:gd name="connsiteY8" fmla="*/ 20471 h 368489"/>
              <a:gd name="connsiteX9" fmla="*/ 34119 w 122830"/>
              <a:gd name="connsiteY9" fmla="*/ 10235 h 368489"/>
              <a:gd name="connsiteX10" fmla="*/ 27295 w 122830"/>
              <a:gd name="connsiteY10" fmla="*/ 0 h 368489"/>
              <a:gd name="connsiteX11" fmla="*/ 20471 w 122830"/>
              <a:gd name="connsiteY11" fmla="*/ 10235 h 368489"/>
              <a:gd name="connsiteX12" fmla="*/ 30707 w 122830"/>
              <a:gd name="connsiteY12" fmla="*/ 58003 h 368489"/>
              <a:gd name="connsiteX13" fmla="*/ 34119 w 122830"/>
              <a:gd name="connsiteY13" fmla="*/ 68238 h 368489"/>
              <a:gd name="connsiteX14" fmla="*/ 34119 w 122830"/>
              <a:gd name="connsiteY14" fmla="*/ 214952 h 368489"/>
              <a:gd name="connsiteX15" fmla="*/ 20471 w 122830"/>
              <a:gd name="connsiteY15" fmla="*/ 235423 h 368489"/>
              <a:gd name="connsiteX16" fmla="*/ 13648 w 122830"/>
              <a:gd name="connsiteY16" fmla="*/ 245659 h 368489"/>
              <a:gd name="connsiteX17" fmla="*/ 10236 w 122830"/>
              <a:gd name="connsiteY17" fmla="*/ 259307 h 368489"/>
              <a:gd name="connsiteX18" fmla="*/ 6824 w 122830"/>
              <a:gd name="connsiteY18" fmla="*/ 286603 h 368489"/>
              <a:gd name="connsiteX19" fmla="*/ 0 w 122830"/>
              <a:gd name="connsiteY19" fmla="*/ 307074 h 368489"/>
              <a:gd name="connsiteX20" fmla="*/ 3412 w 122830"/>
              <a:gd name="connsiteY20" fmla="*/ 354841 h 368489"/>
              <a:gd name="connsiteX21" fmla="*/ 6824 w 122830"/>
              <a:gd name="connsiteY21" fmla="*/ 365077 h 368489"/>
              <a:gd name="connsiteX22" fmla="*/ 40943 w 122830"/>
              <a:gd name="connsiteY22" fmla="*/ 368489 h 368489"/>
              <a:gd name="connsiteX23" fmla="*/ 122830 w 122830"/>
              <a:gd name="connsiteY23" fmla="*/ 365077 h 368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22830" h="368489">
                <a:moveTo>
                  <a:pt x="122830" y="365077"/>
                </a:moveTo>
                <a:cubicBezTo>
                  <a:pt x="119418" y="333232"/>
                  <a:pt x="114277" y="301526"/>
                  <a:pt x="112594" y="269543"/>
                </a:cubicBezTo>
                <a:cubicBezTo>
                  <a:pt x="109724" y="215016"/>
                  <a:pt x="111322" y="160331"/>
                  <a:pt x="109182" y="105770"/>
                </a:cubicBezTo>
                <a:cubicBezTo>
                  <a:pt x="109041" y="102176"/>
                  <a:pt x="107765" y="98527"/>
                  <a:pt x="105770" y="95534"/>
                </a:cubicBezTo>
                <a:cubicBezTo>
                  <a:pt x="103093" y="91519"/>
                  <a:pt x="98946" y="88710"/>
                  <a:pt x="95534" y="85298"/>
                </a:cubicBezTo>
                <a:cubicBezTo>
                  <a:pt x="93259" y="76200"/>
                  <a:pt x="91676" y="66900"/>
                  <a:pt x="88710" y="58003"/>
                </a:cubicBezTo>
                <a:cubicBezTo>
                  <a:pt x="87573" y="54591"/>
                  <a:pt x="87293" y="50760"/>
                  <a:pt x="85298" y="47767"/>
                </a:cubicBezTo>
                <a:cubicBezTo>
                  <a:pt x="82621" y="43752"/>
                  <a:pt x="78871" y="40494"/>
                  <a:pt x="75062" y="37531"/>
                </a:cubicBezTo>
                <a:cubicBezTo>
                  <a:pt x="57464" y="23843"/>
                  <a:pt x="59799" y="25619"/>
                  <a:pt x="44355" y="20471"/>
                </a:cubicBezTo>
                <a:cubicBezTo>
                  <a:pt x="40943" y="17059"/>
                  <a:pt x="37208" y="13942"/>
                  <a:pt x="34119" y="10235"/>
                </a:cubicBezTo>
                <a:cubicBezTo>
                  <a:pt x="31494" y="7085"/>
                  <a:pt x="31395" y="0"/>
                  <a:pt x="27295" y="0"/>
                </a:cubicBezTo>
                <a:cubicBezTo>
                  <a:pt x="23195" y="0"/>
                  <a:pt x="22746" y="6823"/>
                  <a:pt x="20471" y="10235"/>
                </a:cubicBezTo>
                <a:cubicBezTo>
                  <a:pt x="24775" y="44667"/>
                  <a:pt x="20984" y="28834"/>
                  <a:pt x="30707" y="58003"/>
                </a:cubicBezTo>
                <a:lnTo>
                  <a:pt x="34119" y="68238"/>
                </a:lnTo>
                <a:cubicBezTo>
                  <a:pt x="37874" y="120815"/>
                  <a:pt x="42232" y="158163"/>
                  <a:pt x="34119" y="214952"/>
                </a:cubicBezTo>
                <a:cubicBezTo>
                  <a:pt x="32959" y="223071"/>
                  <a:pt x="25020" y="228599"/>
                  <a:pt x="20471" y="235423"/>
                </a:cubicBezTo>
                <a:lnTo>
                  <a:pt x="13648" y="245659"/>
                </a:lnTo>
                <a:cubicBezTo>
                  <a:pt x="12511" y="250208"/>
                  <a:pt x="11007" y="254681"/>
                  <a:pt x="10236" y="259307"/>
                </a:cubicBezTo>
                <a:cubicBezTo>
                  <a:pt x="8729" y="268352"/>
                  <a:pt x="8745" y="277637"/>
                  <a:pt x="6824" y="286603"/>
                </a:cubicBezTo>
                <a:cubicBezTo>
                  <a:pt x="5317" y="293636"/>
                  <a:pt x="0" y="307074"/>
                  <a:pt x="0" y="307074"/>
                </a:cubicBezTo>
                <a:cubicBezTo>
                  <a:pt x="1137" y="322996"/>
                  <a:pt x="1547" y="338987"/>
                  <a:pt x="3412" y="354841"/>
                </a:cubicBezTo>
                <a:cubicBezTo>
                  <a:pt x="3832" y="358413"/>
                  <a:pt x="3444" y="363848"/>
                  <a:pt x="6824" y="365077"/>
                </a:cubicBezTo>
                <a:cubicBezTo>
                  <a:pt x="17566" y="368983"/>
                  <a:pt x="29560" y="367454"/>
                  <a:pt x="40943" y="368489"/>
                </a:cubicBezTo>
                <a:lnTo>
                  <a:pt x="122830" y="365077"/>
                </a:ln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7968C991-AD6E-4267-9BC4-D05B43FA7595}"/>
              </a:ext>
            </a:extLst>
          </p:cNvPr>
          <p:cNvSpPr/>
          <p:nvPr/>
        </p:nvSpPr>
        <p:spPr>
          <a:xfrm>
            <a:off x="3507475" y="3835021"/>
            <a:ext cx="246106" cy="452297"/>
          </a:xfrm>
          <a:custGeom>
            <a:avLst/>
            <a:gdLst>
              <a:gd name="connsiteX0" fmla="*/ 95534 w 246106"/>
              <a:gd name="connsiteY0" fmla="*/ 443552 h 452297"/>
              <a:gd name="connsiteX1" fmla="*/ 119418 w 246106"/>
              <a:gd name="connsiteY1" fmla="*/ 348018 h 452297"/>
              <a:gd name="connsiteX2" fmla="*/ 126241 w 246106"/>
              <a:gd name="connsiteY2" fmla="*/ 337782 h 452297"/>
              <a:gd name="connsiteX3" fmla="*/ 129653 w 246106"/>
              <a:gd name="connsiteY3" fmla="*/ 327546 h 452297"/>
              <a:gd name="connsiteX4" fmla="*/ 136477 w 246106"/>
              <a:gd name="connsiteY4" fmla="*/ 317310 h 452297"/>
              <a:gd name="connsiteX5" fmla="*/ 143301 w 246106"/>
              <a:gd name="connsiteY5" fmla="*/ 296839 h 452297"/>
              <a:gd name="connsiteX6" fmla="*/ 153537 w 246106"/>
              <a:gd name="connsiteY6" fmla="*/ 276367 h 452297"/>
              <a:gd name="connsiteX7" fmla="*/ 160361 w 246106"/>
              <a:gd name="connsiteY7" fmla="*/ 266131 h 452297"/>
              <a:gd name="connsiteX8" fmla="*/ 170597 w 246106"/>
              <a:gd name="connsiteY8" fmla="*/ 235424 h 452297"/>
              <a:gd name="connsiteX9" fmla="*/ 174009 w 246106"/>
              <a:gd name="connsiteY9" fmla="*/ 225188 h 452297"/>
              <a:gd name="connsiteX10" fmla="*/ 184244 w 246106"/>
              <a:gd name="connsiteY10" fmla="*/ 218364 h 452297"/>
              <a:gd name="connsiteX11" fmla="*/ 194480 w 246106"/>
              <a:gd name="connsiteY11" fmla="*/ 187657 h 452297"/>
              <a:gd name="connsiteX12" fmla="*/ 197892 w 246106"/>
              <a:gd name="connsiteY12" fmla="*/ 177421 h 452297"/>
              <a:gd name="connsiteX13" fmla="*/ 204716 w 246106"/>
              <a:gd name="connsiteY13" fmla="*/ 167185 h 452297"/>
              <a:gd name="connsiteX14" fmla="*/ 218364 w 246106"/>
              <a:gd name="connsiteY14" fmla="*/ 136478 h 452297"/>
              <a:gd name="connsiteX15" fmla="*/ 228600 w 246106"/>
              <a:gd name="connsiteY15" fmla="*/ 129654 h 452297"/>
              <a:gd name="connsiteX16" fmla="*/ 235424 w 246106"/>
              <a:gd name="connsiteY16" fmla="*/ 119418 h 452297"/>
              <a:gd name="connsiteX17" fmla="*/ 245659 w 246106"/>
              <a:gd name="connsiteY17" fmla="*/ 116006 h 452297"/>
              <a:gd name="connsiteX18" fmla="*/ 242247 w 246106"/>
              <a:gd name="connsiteY18" fmla="*/ 102358 h 452297"/>
              <a:gd name="connsiteX19" fmla="*/ 235424 w 246106"/>
              <a:gd name="connsiteY19" fmla="*/ 81886 h 452297"/>
              <a:gd name="connsiteX20" fmla="*/ 232012 w 246106"/>
              <a:gd name="connsiteY20" fmla="*/ 71651 h 452297"/>
              <a:gd name="connsiteX21" fmla="*/ 225188 w 246106"/>
              <a:gd name="connsiteY21" fmla="*/ 61415 h 452297"/>
              <a:gd name="connsiteX22" fmla="*/ 218364 w 246106"/>
              <a:gd name="connsiteY22" fmla="*/ 40943 h 452297"/>
              <a:gd name="connsiteX23" fmla="*/ 204716 w 246106"/>
              <a:gd name="connsiteY23" fmla="*/ 10236 h 452297"/>
              <a:gd name="connsiteX24" fmla="*/ 201304 w 246106"/>
              <a:gd name="connsiteY24" fmla="*/ 0 h 452297"/>
              <a:gd name="connsiteX25" fmla="*/ 180832 w 246106"/>
              <a:gd name="connsiteY25" fmla="*/ 13648 h 452297"/>
              <a:gd name="connsiteX26" fmla="*/ 170597 w 246106"/>
              <a:gd name="connsiteY26" fmla="*/ 20472 h 452297"/>
              <a:gd name="connsiteX27" fmla="*/ 143301 w 246106"/>
              <a:gd name="connsiteY27" fmla="*/ 27295 h 452297"/>
              <a:gd name="connsiteX28" fmla="*/ 116006 w 246106"/>
              <a:gd name="connsiteY28" fmla="*/ 51179 h 452297"/>
              <a:gd name="connsiteX29" fmla="*/ 109182 w 246106"/>
              <a:gd name="connsiteY29" fmla="*/ 71651 h 452297"/>
              <a:gd name="connsiteX30" fmla="*/ 105770 w 246106"/>
              <a:gd name="connsiteY30" fmla="*/ 81886 h 452297"/>
              <a:gd name="connsiteX31" fmla="*/ 95534 w 246106"/>
              <a:gd name="connsiteY31" fmla="*/ 102358 h 452297"/>
              <a:gd name="connsiteX32" fmla="*/ 85298 w 246106"/>
              <a:gd name="connsiteY32" fmla="*/ 109182 h 452297"/>
              <a:gd name="connsiteX33" fmla="*/ 71650 w 246106"/>
              <a:gd name="connsiteY33" fmla="*/ 126242 h 452297"/>
              <a:gd name="connsiteX34" fmla="*/ 61415 w 246106"/>
              <a:gd name="connsiteY34" fmla="*/ 160361 h 452297"/>
              <a:gd name="connsiteX35" fmla="*/ 54591 w 246106"/>
              <a:gd name="connsiteY35" fmla="*/ 180833 h 452297"/>
              <a:gd name="connsiteX36" fmla="*/ 47767 w 246106"/>
              <a:gd name="connsiteY36" fmla="*/ 214952 h 452297"/>
              <a:gd name="connsiteX37" fmla="*/ 40943 w 246106"/>
              <a:gd name="connsiteY37" fmla="*/ 242248 h 452297"/>
              <a:gd name="connsiteX38" fmla="*/ 37531 w 246106"/>
              <a:gd name="connsiteY38" fmla="*/ 266131 h 452297"/>
              <a:gd name="connsiteX39" fmla="*/ 34119 w 246106"/>
              <a:gd name="connsiteY39" fmla="*/ 300251 h 452297"/>
              <a:gd name="connsiteX40" fmla="*/ 30707 w 246106"/>
              <a:gd name="connsiteY40" fmla="*/ 313898 h 452297"/>
              <a:gd name="connsiteX41" fmla="*/ 20471 w 246106"/>
              <a:gd name="connsiteY41" fmla="*/ 361666 h 452297"/>
              <a:gd name="connsiteX42" fmla="*/ 13647 w 246106"/>
              <a:gd name="connsiteY42" fmla="*/ 382137 h 452297"/>
              <a:gd name="connsiteX43" fmla="*/ 6824 w 246106"/>
              <a:gd name="connsiteY43" fmla="*/ 412845 h 452297"/>
              <a:gd name="connsiteX44" fmla="*/ 0 w 246106"/>
              <a:gd name="connsiteY44" fmla="*/ 433316 h 452297"/>
              <a:gd name="connsiteX45" fmla="*/ 10235 w 246106"/>
              <a:gd name="connsiteY45" fmla="*/ 440140 h 452297"/>
              <a:gd name="connsiteX46" fmla="*/ 95534 w 246106"/>
              <a:gd name="connsiteY46" fmla="*/ 443552 h 452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246106" h="452297">
                <a:moveTo>
                  <a:pt x="95534" y="443552"/>
                </a:moveTo>
                <a:cubicBezTo>
                  <a:pt x="113731" y="428198"/>
                  <a:pt x="110266" y="379541"/>
                  <a:pt x="119418" y="348018"/>
                </a:cubicBezTo>
                <a:cubicBezTo>
                  <a:pt x="120561" y="344080"/>
                  <a:pt x="124407" y="341450"/>
                  <a:pt x="126241" y="337782"/>
                </a:cubicBezTo>
                <a:cubicBezTo>
                  <a:pt x="127849" y="334565"/>
                  <a:pt x="128045" y="330763"/>
                  <a:pt x="129653" y="327546"/>
                </a:cubicBezTo>
                <a:cubicBezTo>
                  <a:pt x="131487" y="323878"/>
                  <a:pt x="134811" y="321057"/>
                  <a:pt x="136477" y="317310"/>
                </a:cubicBezTo>
                <a:cubicBezTo>
                  <a:pt x="139398" y="310737"/>
                  <a:pt x="139311" y="302824"/>
                  <a:pt x="143301" y="296839"/>
                </a:cubicBezTo>
                <a:cubicBezTo>
                  <a:pt x="162858" y="267504"/>
                  <a:pt x="139411" y="304620"/>
                  <a:pt x="153537" y="276367"/>
                </a:cubicBezTo>
                <a:cubicBezTo>
                  <a:pt x="155371" y="272699"/>
                  <a:pt x="158695" y="269878"/>
                  <a:pt x="160361" y="266131"/>
                </a:cubicBezTo>
                <a:cubicBezTo>
                  <a:pt x="160363" y="266128"/>
                  <a:pt x="168891" y="240543"/>
                  <a:pt x="170597" y="235424"/>
                </a:cubicBezTo>
                <a:cubicBezTo>
                  <a:pt x="171734" y="232012"/>
                  <a:pt x="171017" y="227183"/>
                  <a:pt x="174009" y="225188"/>
                </a:cubicBezTo>
                <a:lnTo>
                  <a:pt x="184244" y="218364"/>
                </a:lnTo>
                <a:lnTo>
                  <a:pt x="194480" y="187657"/>
                </a:lnTo>
                <a:cubicBezTo>
                  <a:pt x="195617" y="184245"/>
                  <a:pt x="195897" y="180414"/>
                  <a:pt x="197892" y="177421"/>
                </a:cubicBezTo>
                <a:cubicBezTo>
                  <a:pt x="200167" y="174009"/>
                  <a:pt x="203051" y="170932"/>
                  <a:pt x="204716" y="167185"/>
                </a:cubicBezTo>
                <a:cubicBezTo>
                  <a:pt x="210122" y="155021"/>
                  <a:pt x="209097" y="145744"/>
                  <a:pt x="218364" y="136478"/>
                </a:cubicBezTo>
                <a:cubicBezTo>
                  <a:pt x="221264" y="133578"/>
                  <a:pt x="225188" y="131929"/>
                  <a:pt x="228600" y="129654"/>
                </a:cubicBezTo>
                <a:cubicBezTo>
                  <a:pt x="230875" y="126242"/>
                  <a:pt x="232222" y="121980"/>
                  <a:pt x="235424" y="119418"/>
                </a:cubicBezTo>
                <a:cubicBezTo>
                  <a:pt x="238232" y="117171"/>
                  <a:pt x="244324" y="119345"/>
                  <a:pt x="245659" y="116006"/>
                </a:cubicBezTo>
                <a:cubicBezTo>
                  <a:pt x="247400" y="111652"/>
                  <a:pt x="243594" y="106850"/>
                  <a:pt x="242247" y="102358"/>
                </a:cubicBezTo>
                <a:cubicBezTo>
                  <a:pt x="240180" y="95468"/>
                  <a:pt x="237698" y="88710"/>
                  <a:pt x="235424" y="81886"/>
                </a:cubicBezTo>
                <a:cubicBezTo>
                  <a:pt x="234287" y="78474"/>
                  <a:pt x="234007" y="74643"/>
                  <a:pt x="232012" y="71651"/>
                </a:cubicBezTo>
                <a:cubicBezTo>
                  <a:pt x="229737" y="68239"/>
                  <a:pt x="226853" y="65162"/>
                  <a:pt x="225188" y="61415"/>
                </a:cubicBezTo>
                <a:cubicBezTo>
                  <a:pt x="222267" y="54842"/>
                  <a:pt x="222354" y="46928"/>
                  <a:pt x="218364" y="40943"/>
                </a:cubicBezTo>
                <a:cubicBezTo>
                  <a:pt x="207550" y="24722"/>
                  <a:pt x="212837" y="34597"/>
                  <a:pt x="204716" y="10236"/>
                </a:cubicBezTo>
                <a:lnTo>
                  <a:pt x="201304" y="0"/>
                </a:lnTo>
                <a:lnTo>
                  <a:pt x="180832" y="13648"/>
                </a:lnTo>
                <a:cubicBezTo>
                  <a:pt x="177420" y="15923"/>
                  <a:pt x="174575" y="19478"/>
                  <a:pt x="170597" y="20472"/>
                </a:cubicBezTo>
                <a:lnTo>
                  <a:pt x="143301" y="27295"/>
                </a:lnTo>
                <a:cubicBezTo>
                  <a:pt x="130189" y="36036"/>
                  <a:pt x="121992" y="37709"/>
                  <a:pt x="116006" y="51179"/>
                </a:cubicBezTo>
                <a:cubicBezTo>
                  <a:pt x="113085" y="57752"/>
                  <a:pt x="111457" y="64827"/>
                  <a:pt x="109182" y="71651"/>
                </a:cubicBezTo>
                <a:lnTo>
                  <a:pt x="105770" y="81886"/>
                </a:lnTo>
                <a:cubicBezTo>
                  <a:pt x="102995" y="90211"/>
                  <a:pt x="102148" y="95744"/>
                  <a:pt x="95534" y="102358"/>
                </a:cubicBezTo>
                <a:cubicBezTo>
                  <a:pt x="92634" y="105258"/>
                  <a:pt x="88710" y="106907"/>
                  <a:pt x="85298" y="109182"/>
                </a:cubicBezTo>
                <a:cubicBezTo>
                  <a:pt x="72855" y="146510"/>
                  <a:pt x="93697" y="90969"/>
                  <a:pt x="71650" y="126242"/>
                </a:cubicBezTo>
                <a:cubicBezTo>
                  <a:pt x="67006" y="133672"/>
                  <a:pt x="64182" y="151137"/>
                  <a:pt x="61415" y="160361"/>
                </a:cubicBezTo>
                <a:cubicBezTo>
                  <a:pt x="59348" y="167251"/>
                  <a:pt x="55774" y="173738"/>
                  <a:pt x="54591" y="180833"/>
                </a:cubicBezTo>
                <a:cubicBezTo>
                  <a:pt x="47905" y="220949"/>
                  <a:pt x="54554" y="184412"/>
                  <a:pt x="47767" y="214952"/>
                </a:cubicBezTo>
                <a:cubicBezTo>
                  <a:pt x="42277" y="239656"/>
                  <a:pt x="47040" y="223957"/>
                  <a:pt x="40943" y="242248"/>
                </a:cubicBezTo>
                <a:cubicBezTo>
                  <a:pt x="39806" y="250209"/>
                  <a:pt x="38471" y="258144"/>
                  <a:pt x="37531" y="266131"/>
                </a:cubicBezTo>
                <a:cubicBezTo>
                  <a:pt x="36195" y="277483"/>
                  <a:pt x="35735" y="288936"/>
                  <a:pt x="34119" y="300251"/>
                </a:cubicBezTo>
                <a:cubicBezTo>
                  <a:pt x="33456" y="304893"/>
                  <a:pt x="31627" y="309300"/>
                  <a:pt x="30707" y="313898"/>
                </a:cubicBezTo>
                <a:cubicBezTo>
                  <a:pt x="26412" y="335372"/>
                  <a:pt x="28080" y="338841"/>
                  <a:pt x="20471" y="361666"/>
                </a:cubicBezTo>
                <a:cubicBezTo>
                  <a:pt x="18196" y="368490"/>
                  <a:pt x="15058" y="375084"/>
                  <a:pt x="13647" y="382137"/>
                </a:cubicBezTo>
                <a:cubicBezTo>
                  <a:pt x="11702" y="391862"/>
                  <a:pt x="9711" y="403220"/>
                  <a:pt x="6824" y="412845"/>
                </a:cubicBezTo>
                <a:cubicBezTo>
                  <a:pt x="4757" y="419735"/>
                  <a:pt x="0" y="433316"/>
                  <a:pt x="0" y="433316"/>
                </a:cubicBezTo>
                <a:cubicBezTo>
                  <a:pt x="3412" y="435591"/>
                  <a:pt x="6488" y="438475"/>
                  <a:pt x="10235" y="440140"/>
                </a:cubicBezTo>
                <a:cubicBezTo>
                  <a:pt x="36108" y="451639"/>
                  <a:pt x="77337" y="458906"/>
                  <a:pt x="95534" y="443552"/>
                </a:cubicBez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26912579-DA1C-4D3D-9AB0-D6466F312EC4}"/>
              </a:ext>
            </a:extLst>
          </p:cNvPr>
          <p:cNvSpPr/>
          <p:nvPr/>
        </p:nvSpPr>
        <p:spPr>
          <a:xfrm>
            <a:off x="3957851" y="3893024"/>
            <a:ext cx="119965" cy="408358"/>
          </a:xfrm>
          <a:custGeom>
            <a:avLst/>
            <a:gdLst>
              <a:gd name="connsiteX0" fmla="*/ 116006 w 119965"/>
              <a:gd name="connsiteY0" fmla="*/ 402609 h 408358"/>
              <a:gd name="connsiteX1" fmla="*/ 102358 w 119965"/>
              <a:gd name="connsiteY1" fmla="*/ 307075 h 408358"/>
              <a:gd name="connsiteX2" fmla="*/ 109182 w 119965"/>
              <a:gd name="connsiteY2" fmla="*/ 146713 h 408358"/>
              <a:gd name="connsiteX3" fmla="*/ 95534 w 119965"/>
              <a:gd name="connsiteY3" fmla="*/ 75063 h 408358"/>
              <a:gd name="connsiteX4" fmla="*/ 78474 w 119965"/>
              <a:gd name="connsiteY4" fmla="*/ 61415 h 408358"/>
              <a:gd name="connsiteX5" fmla="*/ 61415 w 119965"/>
              <a:gd name="connsiteY5" fmla="*/ 30707 h 408358"/>
              <a:gd name="connsiteX6" fmla="*/ 51179 w 119965"/>
              <a:gd name="connsiteY6" fmla="*/ 23883 h 408358"/>
              <a:gd name="connsiteX7" fmla="*/ 47767 w 119965"/>
              <a:gd name="connsiteY7" fmla="*/ 13648 h 408358"/>
              <a:gd name="connsiteX8" fmla="*/ 27295 w 119965"/>
              <a:gd name="connsiteY8" fmla="*/ 0 h 408358"/>
              <a:gd name="connsiteX9" fmla="*/ 20471 w 119965"/>
              <a:gd name="connsiteY9" fmla="*/ 64827 h 408358"/>
              <a:gd name="connsiteX10" fmla="*/ 40943 w 119965"/>
              <a:gd name="connsiteY10" fmla="*/ 78475 h 408358"/>
              <a:gd name="connsiteX11" fmla="*/ 44355 w 119965"/>
              <a:gd name="connsiteY11" fmla="*/ 156949 h 408358"/>
              <a:gd name="connsiteX12" fmla="*/ 34119 w 119965"/>
              <a:gd name="connsiteY12" fmla="*/ 163773 h 408358"/>
              <a:gd name="connsiteX13" fmla="*/ 23883 w 119965"/>
              <a:gd name="connsiteY13" fmla="*/ 204716 h 408358"/>
              <a:gd name="connsiteX14" fmla="*/ 20471 w 119965"/>
              <a:gd name="connsiteY14" fmla="*/ 214952 h 408358"/>
              <a:gd name="connsiteX15" fmla="*/ 17059 w 119965"/>
              <a:gd name="connsiteY15" fmla="*/ 225188 h 408358"/>
              <a:gd name="connsiteX16" fmla="*/ 6824 w 119965"/>
              <a:gd name="connsiteY16" fmla="*/ 266131 h 408358"/>
              <a:gd name="connsiteX17" fmla="*/ 0 w 119965"/>
              <a:gd name="connsiteY17" fmla="*/ 276367 h 408358"/>
              <a:gd name="connsiteX18" fmla="*/ 6824 w 119965"/>
              <a:gd name="connsiteY18" fmla="*/ 327546 h 408358"/>
              <a:gd name="connsiteX19" fmla="*/ 10236 w 119965"/>
              <a:gd name="connsiteY19" fmla="*/ 375313 h 408358"/>
              <a:gd name="connsiteX20" fmla="*/ 17059 w 119965"/>
              <a:gd name="connsiteY20" fmla="*/ 385549 h 408358"/>
              <a:gd name="connsiteX21" fmla="*/ 20471 w 119965"/>
              <a:gd name="connsiteY21" fmla="*/ 395785 h 408358"/>
              <a:gd name="connsiteX22" fmla="*/ 116006 w 119965"/>
              <a:gd name="connsiteY22" fmla="*/ 402609 h 408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19965" h="408358">
                <a:moveTo>
                  <a:pt x="116006" y="402609"/>
                </a:moveTo>
                <a:cubicBezTo>
                  <a:pt x="129654" y="387824"/>
                  <a:pt x="103755" y="339213"/>
                  <a:pt x="102358" y="307075"/>
                </a:cubicBezTo>
                <a:cubicBezTo>
                  <a:pt x="98036" y="207682"/>
                  <a:pt x="99274" y="206162"/>
                  <a:pt x="109182" y="146713"/>
                </a:cubicBezTo>
                <a:cubicBezTo>
                  <a:pt x="104251" y="57953"/>
                  <a:pt x="120563" y="105097"/>
                  <a:pt x="95534" y="75063"/>
                </a:cubicBezTo>
                <a:cubicBezTo>
                  <a:pt x="83661" y="60817"/>
                  <a:pt x="95278" y="67016"/>
                  <a:pt x="78474" y="61415"/>
                </a:cubicBezTo>
                <a:cubicBezTo>
                  <a:pt x="74919" y="50749"/>
                  <a:pt x="71470" y="37410"/>
                  <a:pt x="61415" y="30707"/>
                </a:cubicBezTo>
                <a:lnTo>
                  <a:pt x="51179" y="23883"/>
                </a:lnTo>
                <a:cubicBezTo>
                  <a:pt x="50042" y="20471"/>
                  <a:pt x="50310" y="16191"/>
                  <a:pt x="47767" y="13648"/>
                </a:cubicBezTo>
                <a:cubicBezTo>
                  <a:pt x="41968" y="7849"/>
                  <a:pt x="27295" y="0"/>
                  <a:pt x="27295" y="0"/>
                </a:cubicBezTo>
                <a:cubicBezTo>
                  <a:pt x="316" y="8993"/>
                  <a:pt x="1424" y="4966"/>
                  <a:pt x="20471" y="64827"/>
                </a:cubicBezTo>
                <a:cubicBezTo>
                  <a:pt x="22958" y="72642"/>
                  <a:pt x="40943" y="78475"/>
                  <a:pt x="40943" y="78475"/>
                </a:cubicBezTo>
                <a:cubicBezTo>
                  <a:pt x="59052" y="105636"/>
                  <a:pt x="55464" y="95852"/>
                  <a:pt x="44355" y="156949"/>
                </a:cubicBezTo>
                <a:cubicBezTo>
                  <a:pt x="43621" y="160984"/>
                  <a:pt x="37531" y="161498"/>
                  <a:pt x="34119" y="163773"/>
                </a:cubicBezTo>
                <a:cubicBezTo>
                  <a:pt x="29524" y="191341"/>
                  <a:pt x="32895" y="177681"/>
                  <a:pt x="23883" y="204716"/>
                </a:cubicBezTo>
                <a:lnTo>
                  <a:pt x="20471" y="214952"/>
                </a:lnTo>
                <a:lnTo>
                  <a:pt x="17059" y="225188"/>
                </a:lnTo>
                <a:cubicBezTo>
                  <a:pt x="15354" y="235423"/>
                  <a:pt x="12833" y="257117"/>
                  <a:pt x="6824" y="266131"/>
                </a:cubicBezTo>
                <a:lnTo>
                  <a:pt x="0" y="276367"/>
                </a:lnTo>
                <a:cubicBezTo>
                  <a:pt x="3830" y="299346"/>
                  <a:pt x="4546" y="301353"/>
                  <a:pt x="6824" y="327546"/>
                </a:cubicBezTo>
                <a:cubicBezTo>
                  <a:pt x="8207" y="343449"/>
                  <a:pt x="7462" y="359593"/>
                  <a:pt x="10236" y="375313"/>
                </a:cubicBezTo>
                <a:cubicBezTo>
                  <a:pt x="10949" y="379351"/>
                  <a:pt x="15225" y="381881"/>
                  <a:pt x="17059" y="385549"/>
                </a:cubicBezTo>
                <a:cubicBezTo>
                  <a:pt x="18667" y="388766"/>
                  <a:pt x="16938" y="395112"/>
                  <a:pt x="20471" y="395785"/>
                </a:cubicBezTo>
                <a:cubicBezTo>
                  <a:pt x="39576" y="399424"/>
                  <a:pt x="102358" y="417394"/>
                  <a:pt x="116006" y="402609"/>
                </a:cubicBez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853D279-B02A-463A-ACA9-B70CD11BD952}"/>
              </a:ext>
            </a:extLst>
          </p:cNvPr>
          <p:cNvSpPr/>
          <p:nvPr/>
        </p:nvSpPr>
        <p:spPr>
          <a:xfrm>
            <a:off x="4829921" y="3698200"/>
            <a:ext cx="476423" cy="210066"/>
          </a:xfrm>
          <a:custGeom>
            <a:avLst/>
            <a:gdLst>
              <a:gd name="connsiteX0" fmla="*/ 17458 w 476423"/>
              <a:gd name="connsiteY0" fmla="*/ 210066 h 210066"/>
              <a:gd name="connsiteX1" fmla="*/ 24519 w 476423"/>
              <a:gd name="connsiteY1" fmla="*/ 79437 h 210066"/>
              <a:gd name="connsiteX2" fmla="*/ 254002 w 476423"/>
              <a:gd name="connsiteY2" fmla="*/ 1766 h 210066"/>
              <a:gd name="connsiteX3" fmla="*/ 476423 w 476423"/>
              <a:gd name="connsiteY3" fmla="*/ 153578 h 210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423" h="210066">
                <a:moveTo>
                  <a:pt x="17458" y="210066"/>
                </a:moveTo>
                <a:cubicBezTo>
                  <a:pt x="1276" y="162110"/>
                  <a:pt x="-14905" y="114154"/>
                  <a:pt x="24519" y="79437"/>
                </a:cubicBezTo>
                <a:cubicBezTo>
                  <a:pt x="63943" y="44720"/>
                  <a:pt x="178685" y="-10591"/>
                  <a:pt x="254002" y="1766"/>
                </a:cubicBezTo>
                <a:cubicBezTo>
                  <a:pt x="329319" y="14123"/>
                  <a:pt x="402871" y="83850"/>
                  <a:pt x="476423" y="153578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ylinder 13">
            <a:extLst>
              <a:ext uri="{FF2B5EF4-FFF2-40B4-BE49-F238E27FC236}">
                <a16:creationId xmlns:a16="http://schemas.microsoft.com/office/drawing/2014/main" id="{8E17C3D4-E249-4257-BA91-CD02AC06B3DB}"/>
              </a:ext>
            </a:extLst>
          </p:cNvPr>
          <p:cNvSpPr/>
          <p:nvPr/>
        </p:nvSpPr>
        <p:spPr>
          <a:xfrm>
            <a:off x="5398151" y="5380074"/>
            <a:ext cx="130779" cy="1477926"/>
          </a:xfrm>
          <a:prstGeom prst="can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5FF6DA35-3504-451E-B9BC-5793E137C91F}"/>
              </a:ext>
            </a:extLst>
          </p:cNvPr>
          <p:cNvSpPr/>
          <p:nvPr/>
        </p:nvSpPr>
        <p:spPr>
          <a:xfrm>
            <a:off x="4368771" y="4183029"/>
            <a:ext cx="1158274" cy="1228008"/>
          </a:xfrm>
          <a:custGeom>
            <a:avLst/>
            <a:gdLst>
              <a:gd name="connsiteX0" fmla="*/ 175701 w 1158274"/>
              <a:gd name="connsiteY0" fmla="*/ 87520 h 1228008"/>
              <a:gd name="connsiteX1" fmla="*/ 90290 w 1158274"/>
              <a:gd name="connsiteY1" fmla="*/ 92545 h 1228008"/>
              <a:gd name="connsiteX2" fmla="*/ 70193 w 1158274"/>
              <a:gd name="connsiteY2" fmla="*/ 1037090 h 1228008"/>
              <a:gd name="connsiteX3" fmla="*/ 1054931 w 1158274"/>
              <a:gd name="connsiteY3" fmla="*/ 780857 h 1228008"/>
              <a:gd name="connsiteX4" fmla="*/ 1080052 w 1158274"/>
              <a:gd name="connsiteY4" fmla="*/ 1228008 h 1228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8274" h="1228008">
                <a:moveTo>
                  <a:pt x="175701" y="87520"/>
                </a:moveTo>
                <a:cubicBezTo>
                  <a:pt x="141788" y="10901"/>
                  <a:pt x="107875" y="-65717"/>
                  <a:pt x="90290" y="92545"/>
                </a:cubicBezTo>
                <a:cubicBezTo>
                  <a:pt x="72705" y="250807"/>
                  <a:pt x="-90580" y="922371"/>
                  <a:pt x="70193" y="1037090"/>
                </a:cubicBezTo>
                <a:cubicBezTo>
                  <a:pt x="230966" y="1151809"/>
                  <a:pt x="886621" y="749037"/>
                  <a:pt x="1054931" y="780857"/>
                </a:cubicBezTo>
                <a:cubicBezTo>
                  <a:pt x="1223241" y="812677"/>
                  <a:pt x="1151646" y="1020342"/>
                  <a:pt x="1080052" y="1228008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2BB4035E-6EE3-49F5-BE8E-92891EB1BCE7}"/>
              </a:ext>
            </a:extLst>
          </p:cNvPr>
          <p:cNvSpPr/>
          <p:nvPr/>
        </p:nvSpPr>
        <p:spPr>
          <a:xfrm>
            <a:off x="4304725" y="4173259"/>
            <a:ext cx="1269945" cy="1232754"/>
          </a:xfrm>
          <a:custGeom>
            <a:avLst/>
            <a:gdLst>
              <a:gd name="connsiteX0" fmla="*/ 244562 w 1327698"/>
              <a:gd name="connsiteY0" fmla="*/ 107339 h 1232754"/>
              <a:gd name="connsiteX1" fmla="*/ 179247 w 1327698"/>
              <a:gd name="connsiteY1" fmla="*/ 102315 h 1232754"/>
              <a:gd name="connsiteX2" fmla="*/ 58667 w 1327698"/>
              <a:gd name="connsiteY2" fmla="*/ 1182512 h 1232754"/>
              <a:gd name="connsiteX3" fmla="*/ 1219252 w 1327698"/>
              <a:gd name="connsiteY3" fmla="*/ 805699 h 1232754"/>
              <a:gd name="connsiteX4" fmla="*/ 1209203 w 1327698"/>
              <a:gd name="connsiteY4" fmla="*/ 1232754 h 1232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7698" h="1232754">
                <a:moveTo>
                  <a:pt x="244562" y="107339"/>
                </a:moveTo>
                <a:cubicBezTo>
                  <a:pt x="227396" y="15229"/>
                  <a:pt x="210230" y="-76881"/>
                  <a:pt x="179247" y="102315"/>
                </a:cubicBezTo>
                <a:cubicBezTo>
                  <a:pt x="148264" y="281511"/>
                  <a:pt x="-114667" y="1065281"/>
                  <a:pt x="58667" y="1182512"/>
                </a:cubicBezTo>
                <a:cubicBezTo>
                  <a:pt x="232001" y="1299743"/>
                  <a:pt x="1027496" y="797325"/>
                  <a:pt x="1219252" y="805699"/>
                </a:cubicBezTo>
                <a:cubicBezTo>
                  <a:pt x="1411008" y="814073"/>
                  <a:pt x="1310105" y="1023413"/>
                  <a:pt x="1209203" y="1232754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000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1E43105D-6521-4497-A508-0D743D0D8F31}"/>
              </a:ext>
            </a:extLst>
          </p:cNvPr>
          <p:cNvSpPr/>
          <p:nvPr/>
        </p:nvSpPr>
        <p:spPr>
          <a:xfrm>
            <a:off x="4336967" y="4256751"/>
            <a:ext cx="1193352" cy="1149262"/>
          </a:xfrm>
          <a:custGeom>
            <a:avLst/>
            <a:gdLst>
              <a:gd name="connsiteX0" fmla="*/ 179767 w 1193352"/>
              <a:gd name="connsiteY0" fmla="*/ 28871 h 1149262"/>
              <a:gd name="connsiteX1" fmla="*/ 129525 w 1193352"/>
              <a:gd name="connsiteY1" fmla="*/ 43944 h 1149262"/>
              <a:gd name="connsiteX2" fmla="*/ 49138 w 1193352"/>
              <a:gd name="connsiteY2" fmla="*/ 445878 h 1149262"/>
              <a:gd name="connsiteX3" fmla="*/ 3921 w 1193352"/>
              <a:gd name="connsiteY3" fmla="*/ 938247 h 1149262"/>
              <a:gd name="connsiteX4" fmla="*/ 149622 w 1193352"/>
              <a:gd name="connsiteY4" fmla="*/ 1043754 h 1149262"/>
              <a:gd name="connsiteX5" fmla="*/ 556580 w 1193352"/>
              <a:gd name="connsiteY5" fmla="*/ 933223 h 1149262"/>
              <a:gd name="connsiteX6" fmla="*/ 1144409 w 1193352"/>
              <a:gd name="connsiteY6" fmla="*/ 707135 h 1149262"/>
              <a:gd name="connsiteX7" fmla="*/ 1119288 w 1193352"/>
              <a:gd name="connsiteY7" fmla="*/ 1149262 h 114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93352" h="1149262">
                <a:moveTo>
                  <a:pt x="179767" y="28871"/>
                </a:moveTo>
                <a:cubicBezTo>
                  <a:pt x="165531" y="1657"/>
                  <a:pt x="151296" y="-25557"/>
                  <a:pt x="129525" y="43944"/>
                </a:cubicBezTo>
                <a:cubicBezTo>
                  <a:pt x="107754" y="113445"/>
                  <a:pt x="70072" y="296827"/>
                  <a:pt x="49138" y="445878"/>
                </a:cubicBezTo>
                <a:cubicBezTo>
                  <a:pt x="28204" y="594929"/>
                  <a:pt x="-12826" y="838601"/>
                  <a:pt x="3921" y="938247"/>
                </a:cubicBezTo>
                <a:cubicBezTo>
                  <a:pt x="20668" y="1037893"/>
                  <a:pt x="57512" y="1044591"/>
                  <a:pt x="149622" y="1043754"/>
                </a:cubicBezTo>
                <a:cubicBezTo>
                  <a:pt x="241732" y="1042917"/>
                  <a:pt x="390782" y="989326"/>
                  <a:pt x="556580" y="933223"/>
                </a:cubicBezTo>
                <a:cubicBezTo>
                  <a:pt x="722378" y="877120"/>
                  <a:pt x="1050624" y="671129"/>
                  <a:pt x="1144409" y="707135"/>
                </a:cubicBezTo>
                <a:cubicBezTo>
                  <a:pt x="1238194" y="743142"/>
                  <a:pt x="1178741" y="946202"/>
                  <a:pt x="1119288" y="1149262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CD26638-DA7A-4749-864A-8CB09675E9E3}"/>
              </a:ext>
            </a:extLst>
          </p:cNvPr>
          <p:cNvSpPr txBox="1"/>
          <p:nvPr/>
        </p:nvSpPr>
        <p:spPr>
          <a:xfrm>
            <a:off x="7620000" y="5406013"/>
            <a:ext cx="18882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/>
              <a:t>Isolate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BEF23847-D15A-4C2B-8EC4-DCD79B514F80}"/>
              </a:ext>
            </a:extLst>
          </p:cNvPr>
          <p:cNvSpPr/>
          <p:nvPr/>
        </p:nvSpPr>
        <p:spPr>
          <a:xfrm>
            <a:off x="2716121" y="2476308"/>
            <a:ext cx="2020051" cy="8125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52812505-F25F-4A04-875B-5C84815D0177}"/>
              </a:ext>
            </a:extLst>
          </p:cNvPr>
          <p:cNvSpPr/>
          <p:nvPr/>
        </p:nvSpPr>
        <p:spPr>
          <a:xfrm>
            <a:off x="2903880" y="2325576"/>
            <a:ext cx="2020051" cy="8782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FAFC9BD7-1389-414B-A116-A647B0370A24}"/>
              </a:ext>
            </a:extLst>
          </p:cNvPr>
          <p:cNvSpPr/>
          <p:nvPr/>
        </p:nvSpPr>
        <p:spPr>
          <a:xfrm rot="157139">
            <a:off x="3443489" y="2061342"/>
            <a:ext cx="2020051" cy="8782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85FC4665-F2F5-437B-AF80-2676CEDF76B2}"/>
              </a:ext>
            </a:extLst>
          </p:cNvPr>
          <p:cNvSpPr/>
          <p:nvPr/>
        </p:nvSpPr>
        <p:spPr>
          <a:xfrm rot="692171">
            <a:off x="5796009" y="2847276"/>
            <a:ext cx="403291" cy="96176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9C6B84D-4750-41DE-854E-A78CFC14754F}"/>
              </a:ext>
            </a:extLst>
          </p:cNvPr>
          <p:cNvSpPr/>
          <p:nvPr/>
        </p:nvSpPr>
        <p:spPr>
          <a:xfrm rot="502908">
            <a:off x="6363661" y="3105496"/>
            <a:ext cx="1690555" cy="9848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32651943-A7D7-48CB-A95B-9749B61ACB66}"/>
              </a:ext>
            </a:extLst>
          </p:cNvPr>
          <p:cNvSpPr/>
          <p:nvPr/>
        </p:nvSpPr>
        <p:spPr>
          <a:xfrm rot="741068">
            <a:off x="5748364" y="2824576"/>
            <a:ext cx="2020051" cy="8782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C1364255-8B4A-45F6-9099-84703A172BB5}"/>
              </a:ext>
            </a:extLst>
          </p:cNvPr>
          <p:cNvSpPr/>
          <p:nvPr/>
        </p:nvSpPr>
        <p:spPr>
          <a:xfrm rot="822717">
            <a:off x="6053894" y="2517294"/>
            <a:ext cx="2020051" cy="8782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762E81EE-9247-4458-973A-DD88F758236A}"/>
              </a:ext>
            </a:extLst>
          </p:cNvPr>
          <p:cNvSpPr/>
          <p:nvPr/>
        </p:nvSpPr>
        <p:spPr>
          <a:xfrm rot="1030819">
            <a:off x="5885368" y="2253171"/>
            <a:ext cx="2020051" cy="8782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Picture 28" descr="A close up of a sign&#10;&#10;Description automatically generated">
            <a:extLst>
              <a:ext uri="{FF2B5EF4-FFF2-40B4-BE49-F238E27FC236}">
                <a16:creationId xmlns:a16="http://schemas.microsoft.com/office/drawing/2014/main" id="{1BBD3A91-4ABB-4CC0-B725-414DF3C190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293" y="4965789"/>
            <a:ext cx="1752600" cy="1857375"/>
          </a:xfrm>
          <a:prstGeom prst="rect">
            <a:avLst/>
          </a:prstGeom>
        </p:spPr>
      </p:pic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6889B193-3941-4A2A-812F-CE9E921E6CC5}"/>
              </a:ext>
            </a:extLst>
          </p:cNvPr>
          <p:cNvSpPr/>
          <p:nvPr/>
        </p:nvSpPr>
        <p:spPr>
          <a:xfrm>
            <a:off x="4791369" y="2215438"/>
            <a:ext cx="339634" cy="180039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C563C76F-344A-4193-A1CB-C64BCD5A5D28}"/>
              </a:ext>
            </a:extLst>
          </p:cNvPr>
          <p:cNvSpPr/>
          <p:nvPr/>
        </p:nvSpPr>
        <p:spPr>
          <a:xfrm rot="213313">
            <a:off x="3793768" y="1911262"/>
            <a:ext cx="2020051" cy="8782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B69B429B-86DE-4BEA-96FB-8133E3D497B0}"/>
              </a:ext>
            </a:extLst>
          </p:cNvPr>
          <p:cNvSpPr/>
          <p:nvPr/>
        </p:nvSpPr>
        <p:spPr>
          <a:xfrm>
            <a:off x="5289593" y="2947969"/>
            <a:ext cx="440366" cy="517886"/>
          </a:xfrm>
          <a:custGeom>
            <a:avLst/>
            <a:gdLst>
              <a:gd name="connsiteX0" fmla="*/ 369219 w 440366"/>
              <a:gd name="connsiteY0" fmla="*/ 593 h 403914"/>
              <a:gd name="connsiteX1" fmla="*/ 283013 w 440366"/>
              <a:gd name="connsiteY1" fmla="*/ 22145 h 403914"/>
              <a:gd name="connsiteX2" fmla="*/ 273777 w 440366"/>
              <a:gd name="connsiteY2" fmla="*/ 25224 h 403914"/>
              <a:gd name="connsiteX3" fmla="*/ 267619 w 440366"/>
              <a:gd name="connsiteY3" fmla="*/ 34460 h 403914"/>
              <a:gd name="connsiteX4" fmla="*/ 258383 w 440366"/>
              <a:gd name="connsiteY4" fmla="*/ 37539 h 403914"/>
              <a:gd name="connsiteX5" fmla="*/ 249146 w 440366"/>
              <a:gd name="connsiteY5" fmla="*/ 43696 h 403914"/>
              <a:gd name="connsiteX6" fmla="*/ 230674 w 440366"/>
              <a:gd name="connsiteY6" fmla="*/ 49854 h 403914"/>
              <a:gd name="connsiteX7" fmla="*/ 221437 w 440366"/>
              <a:gd name="connsiteY7" fmla="*/ 52933 h 403914"/>
              <a:gd name="connsiteX8" fmla="*/ 169098 w 440366"/>
              <a:gd name="connsiteY8" fmla="*/ 62169 h 403914"/>
              <a:gd name="connsiteX9" fmla="*/ 129074 w 440366"/>
              <a:gd name="connsiteY9" fmla="*/ 65248 h 403914"/>
              <a:gd name="connsiteX10" fmla="*/ 110601 w 440366"/>
              <a:gd name="connsiteY10" fmla="*/ 71405 h 403914"/>
              <a:gd name="connsiteX11" fmla="*/ 76734 w 440366"/>
              <a:gd name="connsiteY11" fmla="*/ 77563 h 403914"/>
              <a:gd name="connsiteX12" fmla="*/ 49025 w 440366"/>
              <a:gd name="connsiteY12" fmla="*/ 86799 h 403914"/>
              <a:gd name="connsiteX13" fmla="*/ 39789 w 440366"/>
              <a:gd name="connsiteY13" fmla="*/ 89878 h 403914"/>
              <a:gd name="connsiteX14" fmla="*/ 21316 w 440366"/>
              <a:gd name="connsiteY14" fmla="*/ 99114 h 403914"/>
              <a:gd name="connsiteX15" fmla="*/ 15159 w 440366"/>
              <a:gd name="connsiteY15" fmla="*/ 191478 h 403914"/>
              <a:gd name="connsiteX16" fmla="*/ 30552 w 440366"/>
              <a:gd name="connsiteY16" fmla="*/ 345417 h 403914"/>
              <a:gd name="connsiteX17" fmla="*/ 39789 w 440366"/>
              <a:gd name="connsiteY17" fmla="*/ 348496 h 403914"/>
              <a:gd name="connsiteX18" fmla="*/ 58262 w 440366"/>
              <a:gd name="connsiteY18" fmla="*/ 360811 h 403914"/>
              <a:gd name="connsiteX19" fmla="*/ 73655 w 440366"/>
              <a:gd name="connsiteY19" fmla="*/ 373127 h 403914"/>
              <a:gd name="connsiteX20" fmla="*/ 85971 w 440366"/>
              <a:gd name="connsiteY20" fmla="*/ 391599 h 403914"/>
              <a:gd name="connsiteX21" fmla="*/ 98286 w 440366"/>
              <a:gd name="connsiteY21" fmla="*/ 403914 h 403914"/>
              <a:gd name="connsiteX22" fmla="*/ 119837 w 440366"/>
              <a:gd name="connsiteY22" fmla="*/ 400836 h 403914"/>
              <a:gd name="connsiteX23" fmla="*/ 129074 w 440366"/>
              <a:gd name="connsiteY23" fmla="*/ 394678 h 403914"/>
              <a:gd name="connsiteX24" fmla="*/ 147546 w 440366"/>
              <a:gd name="connsiteY24" fmla="*/ 388521 h 403914"/>
              <a:gd name="connsiteX25" fmla="*/ 156783 w 440366"/>
              <a:gd name="connsiteY25" fmla="*/ 385442 h 403914"/>
              <a:gd name="connsiteX26" fmla="*/ 166019 w 440366"/>
              <a:gd name="connsiteY26" fmla="*/ 382363 h 403914"/>
              <a:gd name="connsiteX27" fmla="*/ 233752 w 440366"/>
              <a:gd name="connsiteY27" fmla="*/ 382363 h 403914"/>
              <a:gd name="connsiteX28" fmla="*/ 242989 w 440366"/>
              <a:gd name="connsiteY28" fmla="*/ 373127 h 403914"/>
              <a:gd name="connsiteX29" fmla="*/ 261462 w 440366"/>
              <a:gd name="connsiteY29" fmla="*/ 363890 h 403914"/>
              <a:gd name="connsiteX30" fmla="*/ 270698 w 440366"/>
              <a:gd name="connsiteY30" fmla="*/ 357733 h 403914"/>
              <a:gd name="connsiteX31" fmla="*/ 307643 w 440366"/>
              <a:gd name="connsiteY31" fmla="*/ 354654 h 403914"/>
              <a:gd name="connsiteX32" fmla="*/ 326116 w 440366"/>
              <a:gd name="connsiteY32" fmla="*/ 348496 h 403914"/>
              <a:gd name="connsiteX33" fmla="*/ 335352 w 440366"/>
              <a:gd name="connsiteY33" fmla="*/ 345417 h 403914"/>
              <a:gd name="connsiteX34" fmla="*/ 344589 w 440366"/>
              <a:gd name="connsiteY34" fmla="*/ 336181 h 403914"/>
              <a:gd name="connsiteX35" fmla="*/ 353825 w 440366"/>
              <a:gd name="connsiteY35" fmla="*/ 333102 h 403914"/>
              <a:gd name="connsiteX36" fmla="*/ 366140 w 440366"/>
              <a:gd name="connsiteY36" fmla="*/ 323866 h 403914"/>
              <a:gd name="connsiteX37" fmla="*/ 375377 w 440366"/>
              <a:gd name="connsiteY37" fmla="*/ 317708 h 403914"/>
              <a:gd name="connsiteX38" fmla="*/ 421559 w 440366"/>
              <a:gd name="connsiteY38" fmla="*/ 314630 h 403914"/>
              <a:gd name="connsiteX39" fmla="*/ 440031 w 440366"/>
              <a:gd name="connsiteY39" fmla="*/ 305393 h 403914"/>
              <a:gd name="connsiteX40" fmla="*/ 427716 w 440366"/>
              <a:gd name="connsiteY40" fmla="*/ 286921 h 403914"/>
              <a:gd name="connsiteX41" fmla="*/ 415401 w 440366"/>
              <a:gd name="connsiteY41" fmla="*/ 259211 h 403914"/>
              <a:gd name="connsiteX42" fmla="*/ 396928 w 440366"/>
              <a:gd name="connsiteY42" fmla="*/ 246896 h 403914"/>
              <a:gd name="connsiteX43" fmla="*/ 384613 w 440366"/>
              <a:gd name="connsiteY43" fmla="*/ 228424 h 403914"/>
              <a:gd name="connsiteX44" fmla="*/ 381534 w 440366"/>
              <a:gd name="connsiteY44" fmla="*/ 219187 h 403914"/>
              <a:gd name="connsiteX45" fmla="*/ 375377 w 440366"/>
              <a:gd name="connsiteY45" fmla="*/ 209951 h 403914"/>
              <a:gd name="connsiteX46" fmla="*/ 369219 w 440366"/>
              <a:gd name="connsiteY46" fmla="*/ 191478 h 403914"/>
              <a:gd name="connsiteX47" fmla="*/ 372298 w 440366"/>
              <a:gd name="connsiteY47" fmla="*/ 151454 h 403914"/>
              <a:gd name="connsiteX48" fmla="*/ 375377 w 440366"/>
              <a:gd name="connsiteY48" fmla="*/ 132981 h 403914"/>
              <a:gd name="connsiteX49" fmla="*/ 378455 w 440366"/>
              <a:gd name="connsiteY49" fmla="*/ 83721 h 403914"/>
              <a:gd name="connsiteX50" fmla="*/ 375377 w 440366"/>
              <a:gd name="connsiteY50" fmla="*/ 52933 h 403914"/>
              <a:gd name="connsiteX51" fmla="*/ 356904 w 440366"/>
              <a:gd name="connsiteY51" fmla="*/ 46775 h 403914"/>
              <a:gd name="connsiteX52" fmla="*/ 369219 w 440366"/>
              <a:gd name="connsiteY52" fmla="*/ 593 h 403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440366" h="403914">
                <a:moveTo>
                  <a:pt x="369219" y="593"/>
                </a:moveTo>
                <a:cubicBezTo>
                  <a:pt x="356904" y="-3512"/>
                  <a:pt x="311693" y="14743"/>
                  <a:pt x="283013" y="22145"/>
                </a:cubicBezTo>
                <a:cubicBezTo>
                  <a:pt x="279871" y="22956"/>
                  <a:pt x="276311" y="23197"/>
                  <a:pt x="273777" y="25224"/>
                </a:cubicBezTo>
                <a:cubicBezTo>
                  <a:pt x="270888" y="27535"/>
                  <a:pt x="270508" y="32149"/>
                  <a:pt x="267619" y="34460"/>
                </a:cubicBezTo>
                <a:cubicBezTo>
                  <a:pt x="265085" y="36487"/>
                  <a:pt x="261286" y="36088"/>
                  <a:pt x="258383" y="37539"/>
                </a:cubicBezTo>
                <a:cubicBezTo>
                  <a:pt x="255073" y="39194"/>
                  <a:pt x="252527" y="42193"/>
                  <a:pt x="249146" y="43696"/>
                </a:cubicBezTo>
                <a:cubicBezTo>
                  <a:pt x="243215" y="46332"/>
                  <a:pt x="236831" y="47801"/>
                  <a:pt x="230674" y="49854"/>
                </a:cubicBezTo>
                <a:cubicBezTo>
                  <a:pt x="227595" y="50880"/>
                  <a:pt x="224620" y="52297"/>
                  <a:pt x="221437" y="52933"/>
                </a:cubicBezTo>
                <a:cubicBezTo>
                  <a:pt x="203266" y="56567"/>
                  <a:pt x="187328" y="60346"/>
                  <a:pt x="169098" y="62169"/>
                </a:cubicBezTo>
                <a:cubicBezTo>
                  <a:pt x="155784" y="63501"/>
                  <a:pt x="142415" y="64222"/>
                  <a:pt x="129074" y="65248"/>
                </a:cubicBezTo>
                <a:cubicBezTo>
                  <a:pt x="122916" y="67300"/>
                  <a:pt x="116966" y="70132"/>
                  <a:pt x="110601" y="71405"/>
                </a:cubicBezTo>
                <a:cubicBezTo>
                  <a:pt x="89086" y="75708"/>
                  <a:pt x="100369" y="73624"/>
                  <a:pt x="76734" y="77563"/>
                </a:cubicBezTo>
                <a:lnTo>
                  <a:pt x="49025" y="86799"/>
                </a:lnTo>
                <a:cubicBezTo>
                  <a:pt x="45946" y="87825"/>
                  <a:pt x="42489" y="88078"/>
                  <a:pt x="39789" y="89878"/>
                </a:cubicBezTo>
                <a:cubicBezTo>
                  <a:pt x="27852" y="97836"/>
                  <a:pt x="34063" y="94866"/>
                  <a:pt x="21316" y="99114"/>
                </a:cubicBezTo>
                <a:cubicBezTo>
                  <a:pt x="-11955" y="121297"/>
                  <a:pt x="12809" y="101000"/>
                  <a:pt x="15159" y="191478"/>
                </a:cubicBezTo>
                <a:cubicBezTo>
                  <a:pt x="19873" y="372976"/>
                  <a:pt x="-30690" y="327921"/>
                  <a:pt x="30552" y="345417"/>
                </a:cubicBezTo>
                <a:cubicBezTo>
                  <a:pt x="33673" y="346309"/>
                  <a:pt x="36710" y="347470"/>
                  <a:pt x="39789" y="348496"/>
                </a:cubicBezTo>
                <a:cubicBezTo>
                  <a:pt x="45947" y="352601"/>
                  <a:pt x="54157" y="354653"/>
                  <a:pt x="58262" y="360811"/>
                </a:cubicBezTo>
                <a:cubicBezTo>
                  <a:pt x="66219" y="372748"/>
                  <a:pt x="60909" y="368878"/>
                  <a:pt x="73655" y="373127"/>
                </a:cubicBezTo>
                <a:cubicBezTo>
                  <a:pt x="80978" y="395092"/>
                  <a:pt x="70593" y="368532"/>
                  <a:pt x="85971" y="391599"/>
                </a:cubicBezTo>
                <a:cubicBezTo>
                  <a:pt x="95354" y="405674"/>
                  <a:pt x="80691" y="398051"/>
                  <a:pt x="98286" y="403914"/>
                </a:cubicBezTo>
                <a:cubicBezTo>
                  <a:pt x="105470" y="402888"/>
                  <a:pt x="112886" y="402921"/>
                  <a:pt x="119837" y="400836"/>
                </a:cubicBezTo>
                <a:cubicBezTo>
                  <a:pt x="123381" y="399773"/>
                  <a:pt x="125692" y="396181"/>
                  <a:pt x="129074" y="394678"/>
                </a:cubicBezTo>
                <a:cubicBezTo>
                  <a:pt x="135005" y="392042"/>
                  <a:pt x="141389" y="390573"/>
                  <a:pt x="147546" y="388521"/>
                </a:cubicBezTo>
                <a:lnTo>
                  <a:pt x="156783" y="385442"/>
                </a:lnTo>
                <a:lnTo>
                  <a:pt x="166019" y="382363"/>
                </a:lnTo>
                <a:cubicBezTo>
                  <a:pt x="192458" y="386770"/>
                  <a:pt x="200037" y="389461"/>
                  <a:pt x="233752" y="382363"/>
                </a:cubicBezTo>
                <a:cubicBezTo>
                  <a:pt x="238013" y="381466"/>
                  <a:pt x="239644" y="375914"/>
                  <a:pt x="242989" y="373127"/>
                </a:cubicBezTo>
                <a:cubicBezTo>
                  <a:pt x="256225" y="362097"/>
                  <a:pt x="247574" y="370833"/>
                  <a:pt x="261462" y="363890"/>
                </a:cubicBezTo>
                <a:cubicBezTo>
                  <a:pt x="264771" y="362235"/>
                  <a:pt x="267070" y="358459"/>
                  <a:pt x="270698" y="357733"/>
                </a:cubicBezTo>
                <a:cubicBezTo>
                  <a:pt x="282816" y="355310"/>
                  <a:pt x="295328" y="355680"/>
                  <a:pt x="307643" y="354654"/>
                </a:cubicBezTo>
                <a:lnTo>
                  <a:pt x="326116" y="348496"/>
                </a:lnTo>
                <a:lnTo>
                  <a:pt x="335352" y="345417"/>
                </a:lnTo>
                <a:cubicBezTo>
                  <a:pt x="338431" y="342338"/>
                  <a:pt x="340966" y="338596"/>
                  <a:pt x="344589" y="336181"/>
                </a:cubicBezTo>
                <a:cubicBezTo>
                  <a:pt x="347289" y="334381"/>
                  <a:pt x="351007" y="334712"/>
                  <a:pt x="353825" y="333102"/>
                </a:cubicBezTo>
                <a:cubicBezTo>
                  <a:pt x="358280" y="330556"/>
                  <a:pt x="361965" y="326848"/>
                  <a:pt x="366140" y="323866"/>
                </a:cubicBezTo>
                <a:cubicBezTo>
                  <a:pt x="369151" y="321715"/>
                  <a:pt x="371727" y="318316"/>
                  <a:pt x="375377" y="317708"/>
                </a:cubicBezTo>
                <a:cubicBezTo>
                  <a:pt x="390595" y="315172"/>
                  <a:pt x="406165" y="315656"/>
                  <a:pt x="421559" y="314630"/>
                </a:cubicBezTo>
                <a:cubicBezTo>
                  <a:pt x="425447" y="313334"/>
                  <a:pt x="438195" y="309984"/>
                  <a:pt x="440031" y="305393"/>
                </a:cubicBezTo>
                <a:cubicBezTo>
                  <a:pt x="442577" y="299028"/>
                  <a:pt x="429853" y="289058"/>
                  <a:pt x="427716" y="286921"/>
                </a:cubicBezTo>
                <a:cubicBezTo>
                  <a:pt x="425422" y="280039"/>
                  <a:pt x="422290" y="265239"/>
                  <a:pt x="415401" y="259211"/>
                </a:cubicBezTo>
                <a:cubicBezTo>
                  <a:pt x="409832" y="254338"/>
                  <a:pt x="396928" y="246896"/>
                  <a:pt x="396928" y="246896"/>
                </a:cubicBezTo>
                <a:cubicBezTo>
                  <a:pt x="392823" y="240739"/>
                  <a:pt x="386953" y="235444"/>
                  <a:pt x="384613" y="228424"/>
                </a:cubicBezTo>
                <a:cubicBezTo>
                  <a:pt x="383587" y="225345"/>
                  <a:pt x="382985" y="222090"/>
                  <a:pt x="381534" y="219187"/>
                </a:cubicBezTo>
                <a:cubicBezTo>
                  <a:pt x="379879" y="215878"/>
                  <a:pt x="376880" y="213332"/>
                  <a:pt x="375377" y="209951"/>
                </a:cubicBezTo>
                <a:cubicBezTo>
                  <a:pt x="372741" y="204020"/>
                  <a:pt x="369219" y="191478"/>
                  <a:pt x="369219" y="191478"/>
                </a:cubicBezTo>
                <a:cubicBezTo>
                  <a:pt x="370245" y="178137"/>
                  <a:pt x="370897" y="164761"/>
                  <a:pt x="372298" y="151454"/>
                </a:cubicBezTo>
                <a:cubicBezTo>
                  <a:pt x="372952" y="145246"/>
                  <a:pt x="374812" y="139198"/>
                  <a:pt x="375377" y="132981"/>
                </a:cubicBezTo>
                <a:cubicBezTo>
                  <a:pt x="376866" y="116597"/>
                  <a:pt x="377429" y="100141"/>
                  <a:pt x="378455" y="83721"/>
                </a:cubicBezTo>
                <a:cubicBezTo>
                  <a:pt x="377429" y="73458"/>
                  <a:pt x="380574" y="61842"/>
                  <a:pt x="375377" y="52933"/>
                </a:cubicBezTo>
                <a:cubicBezTo>
                  <a:pt x="372107" y="47326"/>
                  <a:pt x="362304" y="50376"/>
                  <a:pt x="356904" y="46775"/>
                </a:cubicBezTo>
                <a:cubicBezTo>
                  <a:pt x="346814" y="40048"/>
                  <a:pt x="381534" y="4698"/>
                  <a:pt x="369219" y="593"/>
                </a:cubicBezTo>
                <a:close/>
              </a:path>
            </a:pathLst>
          </a:cu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B268A4FB-34FA-45BA-B3AF-A9BCC3FD50C6}"/>
              </a:ext>
            </a:extLst>
          </p:cNvPr>
          <p:cNvSpPr/>
          <p:nvPr/>
        </p:nvSpPr>
        <p:spPr>
          <a:xfrm>
            <a:off x="5608675" y="3175899"/>
            <a:ext cx="223346" cy="176901"/>
          </a:xfrm>
          <a:custGeom>
            <a:avLst/>
            <a:gdLst>
              <a:gd name="connsiteX0" fmla="*/ 201575 w 223346"/>
              <a:gd name="connsiteY0" fmla="*/ 8 h 176901"/>
              <a:gd name="connsiteX1" fmla="*/ 125375 w 223346"/>
              <a:gd name="connsiteY1" fmla="*/ 21780 h 176901"/>
              <a:gd name="connsiteX2" fmla="*/ 117211 w 223346"/>
              <a:gd name="connsiteY2" fmla="*/ 24501 h 176901"/>
              <a:gd name="connsiteX3" fmla="*/ 109046 w 223346"/>
              <a:gd name="connsiteY3" fmla="*/ 29944 h 176901"/>
              <a:gd name="connsiteX4" fmla="*/ 87275 w 223346"/>
              <a:gd name="connsiteY4" fmla="*/ 32665 h 176901"/>
              <a:gd name="connsiteX5" fmla="*/ 76389 w 223346"/>
              <a:gd name="connsiteY5" fmla="*/ 35387 h 176901"/>
              <a:gd name="connsiteX6" fmla="*/ 57339 w 223346"/>
              <a:gd name="connsiteY6" fmla="*/ 40830 h 176901"/>
              <a:gd name="connsiteX7" fmla="*/ 30125 w 223346"/>
              <a:gd name="connsiteY7" fmla="*/ 46272 h 176901"/>
              <a:gd name="connsiteX8" fmla="*/ 5632 w 223346"/>
              <a:gd name="connsiteY8" fmla="*/ 51715 h 176901"/>
              <a:gd name="connsiteX9" fmla="*/ 189 w 223346"/>
              <a:gd name="connsiteY9" fmla="*/ 59880 h 176901"/>
              <a:gd name="connsiteX10" fmla="*/ 5632 w 223346"/>
              <a:gd name="connsiteY10" fmla="*/ 84372 h 176901"/>
              <a:gd name="connsiteX11" fmla="*/ 13796 w 223346"/>
              <a:gd name="connsiteY11" fmla="*/ 114308 h 176901"/>
              <a:gd name="connsiteX12" fmla="*/ 16518 w 223346"/>
              <a:gd name="connsiteY12" fmla="*/ 122472 h 176901"/>
              <a:gd name="connsiteX13" fmla="*/ 19239 w 223346"/>
              <a:gd name="connsiteY13" fmla="*/ 130637 h 176901"/>
              <a:gd name="connsiteX14" fmla="*/ 27404 w 223346"/>
              <a:gd name="connsiteY14" fmla="*/ 146965 h 176901"/>
              <a:gd name="connsiteX15" fmla="*/ 32846 w 223346"/>
              <a:gd name="connsiteY15" fmla="*/ 155130 h 176901"/>
              <a:gd name="connsiteX16" fmla="*/ 46454 w 223346"/>
              <a:gd name="connsiteY16" fmla="*/ 176901 h 176901"/>
              <a:gd name="connsiteX17" fmla="*/ 117211 w 223346"/>
              <a:gd name="connsiteY17" fmla="*/ 171458 h 176901"/>
              <a:gd name="connsiteX18" fmla="*/ 141704 w 223346"/>
              <a:gd name="connsiteY18" fmla="*/ 168737 h 176901"/>
              <a:gd name="connsiteX19" fmla="*/ 158032 w 223346"/>
              <a:gd name="connsiteY19" fmla="*/ 163294 h 176901"/>
              <a:gd name="connsiteX20" fmla="*/ 171639 w 223346"/>
              <a:gd name="connsiteY20" fmla="*/ 160572 h 176901"/>
              <a:gd name="connsiteX21" fmla="*/ 187968 w 223346"/>
              <a:gd name="connsiteY21" fmla="*/ 155130 h 176901"/>
              <a:gd name="connsiteX22" fmla="*/ 196132 w 223346"/>
              <a:gd name="connsiteY22" fmla="*/ 152408 h 176901"/>
              <a:gd name="connsiteX23" fmla="*/ 201575 w 223346"/>
              <a:gd name="connsiteY23" fmla="*/ 144244 h 176901"/>
              <a:gd name="connsiteX24" fmla="*/ 204296 w 223346"/>
              <a:gd name="connsiteY24" fmla="*/ 136080 h 176901"/>
              <a:gd name="connsiteX25" fmla="*/ 212461 w 223346"/>
              <a:gd name="connsiteY25" fmla="*/ 133358 h 176901"/>
              <a:gd name="connsiteX26" fmla="*/ 217904 w 223346"/>
              <a:gd name="connsiteY26" fmla="*/ 97980 h 176901"/>
              <a:gd name="connsiteX27" fmla="*/ 223346 w 223346"/>
              <a:gd name="connsiteY27" fmla="*/ 43551 h 176901"/>
              <a:gd name="connsiteX28" fmla="*/ 209739 w 223346"/>
              <a:gd name="connsiteY28" fmla="*/ 19058 h 176901"/>
              <a:gd name="connsiteX29" fmla="*/ 201575 w 223346"/>
              <a:gd name="connsiteY29" fmla="*/ 8 h 176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23346" h="176901">
                <a:moveTo>
                  <a:pt x="201575" y="8"/>
                </a:moveTo>
                <a:cubicBezTo>
                  <a:pt x="187514" y="462"/>
                  <a:pt x="150744" y="14415"/>
                  <a:pt x="125375" y="21780"/>
                </a:cubicBezTo>
                <a:cubicBezTo>
                  <a:pt x="122620" y="22580"/>
                  <a:pt x="119777" y="23218"/>
                  <a:pt x="117211" y="24501"/>
                </a:cubicBezTo>
                <a:cubicBezTo>
                  <a:pt x="114285" y="25964"/>
                  <a:pt x="112202" y="29083"/>
                  <a:pt x="109046" y="29944"/>
                </a:cubicBezTo>
                <a:cubicBezTo>
                  <a:pt x="101990" y="31868"/>
                  <a:pt x="94532" y="31758"/>
                  <a:pt x="87275" y="32665"/>
                </a:cubicBezTo>
                <a:cubicBezTo>
                  <a:pt x="83646" y="33572"/>
                  <a:pt x="79985" y="34359"/>
                  <a:pt x="76389" y="35387"/>
                </a:cubicBezTo>
                <a:cubicBezTo>
                  <a:pt x="62126" y="39462"/>
                  <a:pt x="74334" y="37188"/>
                  <a:pt x="57339" y="40830"/>
                </a:cubicBezTo>
                <a:cubicBezTo>
                  <a:pt x="48293" y="42768"/>
                  <a:pt x="38901" y="43346"/>
                  <a:pt x="30125" y="46272"/>
                </a:cubicBezTo>
                <a:cubicBezTo>
                  <a:pt x="16726" y="50739"/>
                  <a:pt x="24791" y="48522"/>
                  <a:pt x="5632" y="51715"/>
                </a:cubicBezTo>
                <a:cubicBezTo>
                  <a:pt x="3818" y="54437"/>
                  <a:pt x="550" y="56629"/>
                  <a:pt x="189" y="59880"/>
                </a:cubicBezTo>
                <a:cubicBezTo>
                  <a:pt x="-962" y="70244"/>
                  <a:pt x="3425" y="75545"/>
                  <a:pt x="5632" y="84372"/>
                </a:cubicBezTo>
                <a:cubicBezTo>
                  <a:pt x="13322" y="115131"/>
                  <a:pt x="2126" y="79298"/>
                  <a:pt x="13796" y="114308"/>
                </a:cubicBezTo>
                <a:lnTo>
                  <a:pt x="16518" y="122472"/>
                </a:lnTo>
                <a:cubicBezTo>
                  <a:pt x="17425" y="125194"/>
                  <a:pt x="17648" y="128250"/>
                  <a:pt x="19239" y="130637"/>
                </a:cubicBezTo>
                <a:cubicBezTo>
                  <a:pt x="34828" y="154020"/>
                  <a:pt x="16144" y="124444"/>
                  <a:pt x="27404" y="146965"/>
                </a:cubicBezTo>
                <a:cubicBezTo>
                  <a:pt x="28867" y="149891"/>
                  <a:pt x="31518" y="152141"/>
                  <a:pt x="32846" y="155130"/>
                </a:cubicBezTo>
                <a:cubicBezTo>
                  <a:pt x="42390" y="176605"/>
                  <a:pt x="31767" y="167110"/>
                  <a:pt x="46454" y="176901"/>
                </a:cubicBezTo>
                <a:cubicBezTo>
                  <a:pt x="88273" y="170928"/>
                  <a:pt x="43808" y="176701"/>
                  <a:pt x="117211" y="171458"/>
                </a:cubicBezTo>
                <a:cubicBezTo>
                  <a:pt x="125405" y="170873"/>
                  <a:pt x="133540" y="169644"/>
                  <a:pt x="141704" y="168737"/>
                </a:cubicBezTo>
                <a:cubicBezTo>
                  <a:pt x="147147" y="166923"/>
                  <a:pt x="152406" y="164419"/>
                  <a:pt x="158032" y="163294"/>
                </a:cubicBezTo>
                <a:cubicBezTo>
                  <a:pt x="162568" y="162387"/>
                  <a:pt x="167176" y="161789"/>
                  <a:pt x="171639" y="160572"/>
                </a:cubicBezTo>
                <a:cubicBezTo>
                  <a:pt x="177174" y="159062"/>
                  <a:pt x="182525" y="156944"/>
                  <a:pt x="187968" y="155130"/>
                </a:cubicBezTo>
                <a:lnTo>
                  <a:pt x="196132" y="152408"/>
                </a:lnTo>
                <a:cubicBezTo>
                  <a:pt x="197946" y="149687"/>
                  <a:pt x="200112" y="147169"/>
                  <a:pt x="201575" y="144244"/>
                </a:cubicBezTo>
                <a:cubicBezTo>
                  <a:pt x="202858" y="141678"/>
                  <a:pt x="202268" y="138108"/>
                  <a:pt x="204296" y="136080"/>
                </a:cubicBezTo>
                <a:cubicBezTo>
                  <a:pt x="206325" y="134051"/>
                  <a:pt x="209739" y="134265"/>
                  <a:pt x="212461" y="133358"/>
                </a:cubicBezTo>
                <a:cubicBezTo>
                  <a:pt x="214083" y="123627"/>
                  <a:pt x="216905" y="107468"/>
                  <a:pt x="217904" y="97980"/>
                </a:cubicBezTo>
                <a:cubicBezTo>
                  <a:pt x="226789" y="13575"/>
                  <a:pt x="215550" y="105927"/>
                  <a:pt x="223346" y="43551"/>
                </a:cubicBezTo>
                <a:cubicBezTo>
                  <a:pt x="218710" y="29641"/>
                  <a:pt x="220604" y="27206"/>
                  <a:pt x="209739" y="19058"/>
                </a:cubicBezTo>
                <a:cubicBezTo>
                  <a:pt x="209013" y="18514"/>
                  <a:pt x="215636" y="-446"/>
                  <a:pt x="201575" y="8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D1C86CC7-0530-4A4F-9056-8901016FE1C3}"/>
              </a:ext>
            </a:extLst>
          </p:cNvPr>
          <p:cNvSpPr/>
          <p:nvPr/>
        </p:nvSpPr>
        <p:spPr>
          <a:xfrm>
            <a:off x="5716938" y="2899458"/>
            <a:ext cx="194832" cy="552610"/>
          </a:xfrm>
          <a:custGeom>
            <a:avLst/>
            <a:gdLst>
              <a:gd name="connsiteX0" fmla="*/ 102234 w 194832"/>
              <a:gd name="connsiteY0" fmla="*/ 240175 h 373284"/>
              <a:gd name="connsiteX1" fmla="*/ 21211 w 194832"/>
              <a:gd name="connsiteY1" fmla="*/ 188089 h 373284"/>
              <a:gd name="connsiteX2" fmla="*/ 9637 w 194832"/>
              <a:gd name="connsiteY2" fmla="*/ 185195 h 373284"/>
              <a:gd name="connsiteX3" fmla="*/ 6743 w 194832"/>
              <a:gd name="connsiteY3" fmla="*/ 170727 h 373284"/>
              <a:gd name="connsiteX4" fmla="*/ 3849 w 194832"/>
              <a:gd name="connsiteY4" fmla="*/ 138896 h 373284"/>
              <a:gd name="connsiteX5" fmla="*/ 956 w 194832"/>
              <a:gd name="connsiteY5" fmla="*/ 130215 h 373284"/>
              <a:gd name="connsiteX6" fmla="*/ 3849 w 194832"/>
              <a:gd name="connsiteY6" fmla="*/ 107066 h 373284"/>
              <a:gd name="connsiteX7" fmla="*/ 38573 w 194832"/>
              <a:gd name="connsiteY7" fmla="*/ 104172 h 373284"/>
              <a:gd name="connsiteX8" fmla="*/ 41467 w 194832"/>
              <a:gd name="connsiteY8" fmla="*/ 95491 h 373284"/>
              <a:gd name="connsiteX9" fmla="*/ 32786 w 194832"/>
              <a:gd name="connsiteY9" fmla="*/ 78129 h 373284"/>
              <a:gd name="connsiteX10" fmla="*/ 26999 w 194832"/>
              <a:gd name="connsiteY10" fmla="*/ 69448 h 373284"/>
              <a:gd name="connsiteX11" fmla="*/ 18318 w 194832"/>
              <a:gd name="connsiteY11" fmla="*/ 66555 h 373284"/>
              <a:gd name="connsiteX12" fmla="*/ 9637 w 194832"/>
              <a:gd name="connsiteY12" fmla="*/ 60767 h 373284"/>
              <a:gd name="connsiteX13" fmla="*/ 9637 w 194832"/>
              <a:gd name="connsiteY13" fmla="*/ 34724 h 373284"/>
              <a:gd name="connsiteX14" fmla="*/ 24105 w 194832"/>
              <a:gd name="connsiteY14" fmla="*/ 31831 h 373284"/>
              <a:gd name="connsiteX15" fmla="*/ 32786 w 194832"/>
              <a:gd name="connsiteY15" fmla="*/ 28937 h 373284"/>
              <a:gd name="connsiteX16" fmla="*/ 38573 w 194832"/>
              <a:gd name="connsiteY16" fmla="*/ 20256 h 373284"/>
              <a:gd name="connsiteX17" fmla="*/ 38573 w 194832"/>
              <a:gd name="connsiteY17" fmla="*/ 11575 h 373284"/>
              <a:gd name="connsiteX18" fmla="*/ 53042 w 194832"/>
              <a:gd name="connsiteY18" fmla="*/ 14469 h 373284"/>
              <a:gd name="connsiteX19" fmla="*/ 70404 w 194832"/>
              <a:gd name="connsiteY19" fmla="*/ 20256 h 373284"/>
              <a:gd name="connsiteX20" fmla="*/ 110915 w 194832"/>
              <a:gd name="connsiteY20" fmla="*/ 17362 h 373284"/>
              <a:gd name="connsiteX21" fmla="*/ 116703 w 194832"/>
              <a:gd name="connsiteY21" fmla="*/ 11575 h 373284"/>
              <a:gd name="connsiteX22" fmla="*/ 125384 w 194832"/>
              <a:gd name="connsiteY22" fmla="*/ 5788 h 373284"/>
              <a:gd name="connsiteX23" fmla="*/ 136958 w 194832"/>
              <a:gd name="connsiteY23" fmla="*/ 2894 h 373284"/>
              <a:gd name="connsiteX24" fmla="*/ 145639 w 194832"/>
              <a:gd name="connsiteY24" fmla="*/ 0 h 373284"/>
              <a:gd name="connsiteX25" fmla="*/ 157214 w 194832"/>
              <a:gd name="connsiteY25" fmla="*/ 14469 h 373284"/>
              <a:gd name="connsiteX26" fmla="*/ 160108 w 194832"/>
              <a:gd name="connsiteY26" fmla="*/ 23150 h 373284"/>
              <a:gd name="connsiteX27" fmla="*/ 168789 w 194832"/>
              <a:gd name="connsiteY27" fmla="*/ 40512 h 373284"/>
              <a:gd name="connsiteX28" fmla="*/ 163001 w 194832"/>
              <a:gd name="connsiteY28" fmla="*/ 57874 h 373284"/>
              <a:gd name="connsiteX29" fmla="*/ 148533 w 194832"/>
              <a:gd name="connsiteY29" fmla="*/ 75236 h 373284"/>
              <a:gd name="connsiteX30" fmla="*/ 142746 w 194832"/>
              <a:gd name="connsiteY30" fmla="*/ 92598 h 373284"/>
              <a:gd name="connsiteX31" fmla="*/ 139852 w 194832"/>
              <a:gd name="connsiteY31" fmla="*/ 101279 h 373284"/>
              <a:gd name="connsiteX32" fmla="*/ 136958 w 194832"/>
              <a:gd name="connsiteY32" fmla="*/ 109960 h 373284"/>
              <a:gd name="connsiteX33" fmla="*/ 134065 w 194832"/>
              <a:gd name="connsiteY33" fmla="*/ 208345 h 373284"/>
              <a:gd name="connsiteX34" fmla="*/ 131171 w 194832"/>
              <a:gd name="connsiteY34" fmla="*/ 222813 h 373284"/>
              <a:gd name="connsiteX35" fmla="*/ 136958 w 194832"/>
              <a:gd name="connsiteY35" fmla="*/ 286474 h 373284"/>
              <a:gd name="connsiteX36" fmla="*/ 142746 w 194832"/>
              <a:gd name="connsiteY36" fmla="*/ 303836 h 373284"/>
              <a:gd name="connsiteX37" fmla="*/ 151427 w 194832"/>
              <a:gd name="connsiteY37" fmla="*/ 312517 h 373284"/>
              <a:gd name="connsiteX38" fmla="*/ 168789 w 194832"/>
              <a:gd name="connsiteY38" fmla="*/ 335666 h 373284"/>
              <a:gd name="connsiteX39" fmla="*/ 191938 w 194832"/>
              <a:gd name="connsiteY39" fmla="*/ 347241 h 373284"/>
              <a:gd name="connsiteX40" fmla="*/ 194832 w 194832"/>
              <a:gd name="connsiteY40" fmla="*/ 355922 h 373284"/>
              <a:gd name="connsiteX41" fmla="*/ 180363 w 194832"/>
              <a:gd name="connsiteY41" fmla="*/ 367496 h 373284"/>
              <a:gd name="connsiteX42" fmla="*/ 174576 w 194832"/>
              <a:gd name="connsiteY42" fmla="*/ 373284 h 373284"/>
              <a:gd name="connsiteX43" fmla="*/ 163001 w 194832"/>
              <a:gd name="connsiteY43" fmla="*/ 361709 h 373284"/>
              <a:gd name="connsiteX44" fmla="*/ 151427 w 194832"/>
              <a:gd name="connsiteY44" fmla="*/ 344347 h 373284"/>
              <a:gd name="connsiteX45" fmla="*/ 134065 w 194832"/>
              <a:gd name="connsiteY45" fmla="*/ 324091 h 373284"/>
              <a:gd name="connsiteX46" fmla="*/ 128277 w 194832"/>
              <a:gd name="connsiteY46" fmla="*/ 306729 h 373284"/>
              <a:gd name="connsiteX47" fmla="*/ 125384 w 194832"/>
              <a:gd name="connsiteY47" fmla="*/ 298048 h 373284"/>
              <a:gd name="connsiteX48" fmla="*/ 119596 w 194832"/>
              <a:gd name="connsiteY48" fmla="*/ 292261 h 373284"/>
              <a:gd name="connsiteX49" fmla="*/ 110915 w 194832"/>
              <a:gd name="connsiteY49" fmla="*/ 286474 h 373284"/>
              <a:gd name="connsiteX50" fmla="*/ 105128 w 194832"/>
              <a:gd name="connsiteY50" fmla="*/ 277793 h 373284"/>
              <a:gd name="connsiteX51" fmla="*/ 102234 w 194832"/>
              <a:gd name="connsiteY51" fmla="*/ 240175 h 373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94832" h="373284">
                <a:moveTo>
                  <a:pt x="102234" y="240175"/>
                </a:moveTo>
                <a:cubicBezTo>
                  <a:pt x="88248" y="225224"/>
                  <a:pt x="48818" y="204481"/>
                  <a:pt x="21211" y="188089"/>
                </a:cubicBezTo>
                <a:cubicBezTo>
                  <a:pt x="17792" y="186059"/>
                  <a:pt x="12183" y="188250"/>
                  <a:pt x="9637" y="185195"/>
                </a:cubicBezTo>
                <a:cubicBezTo>
                  <a:pt x="6488" y="181417"/>
                  <a:pt x="7708" y="175550"/>
                  <a:pt x="6743" y="170727"/>
                </a:cubicBezTo>
                <a:cubicBezTo>
                  <a:pt x="5778" y="160117"/>
                  <a:pt x="5356" y="149443"/>
                  <a:pt x="3849" y="138896"/>
                </a:cubicBezTo>
                <a:cubicBezTo>
                  <a:pt x="3418" y="135877"/>
                  <a:pt x="956" y="133265"/>
                  <a:pt x="956" y="130215"/>
                </a:cubicBezTo>
                <a:cubicBezTo>
                  <a:pt x="956" y="122439"/>
                  <a:pt x="-2545" y="111492"/>
                  <a:pt x="3849" y="107066"/>
                </a:cubicBezTo>
                <a:cubicBezTo>
                  <a:pt x="13399" y="100455"/>
                  <a:pt x="26998" y="105137"/>
                  <a:pt x="38573" y="104172"/>
                </a:cubicBezTo>
                <a:cubicBezTo>
                  <a:pt x="39538" y="101278"/>
                  <a:pt x="41467" y="98541"/>
                  <a:pt x="41467" y="95491"/>
                </a:cubicBezTo>
                <a:cubicBezTo>
                  <a:pt x="41467" y="82583"/>
                  <a:pt x="38945" y="85829"/>
                  <a:pt x="32786" y="78129"/>
                </a:cubicBezTo>
                <a:cubicBezTo>
                  <a:pt x="30614" y="75413"/>
                  <a:pt x="29715" y="71620"/>
                  <a:pt x="26999" y="69448"/>
                </a:cubicBezTo>
                <a:cubicBezTo>
                  <a:pt x="24617" y="67543"/>
                  <a:pt x="21212" y="67519"/>
                  <a:pt x="18318" y="66555"/>
                </a:cubicBezTo>
                <a:cubicBezTo>
                  <a:pt x="15424" y="64626"/>
                  <a:pt x="11810" y="63483"/>
                  <a:pt x="9637" y="60767"/>
                </a:cubicBezTo>
                <a:cubicBezTo>
                  <a:pt x="4979" y="54944"/>
                  <a:pt x="6066" y="38890"/>
                  <a:pt x="9637" y="34724"/>
                </a:cubicBezTo>
                <a:cubicBezTo>
                  <a:pt x="12838" y="30990"/>
                  <a:pt x="19334" y="33024"/>
                  <a:pt x="24105" y="31831"/>
                </a:cubicBezTo>
                <a:cubicBezTo>
                  <a:pt x="27064" y="31091"/>
                  <a:pt x="29892" y="29902"/>
                  <a:pt x="32786" y="28937"/>
                </a:cubicBezTo>
                <a:cubicBezTo>
                  <a:pt x="34715" y="26043"/>
                  <a:pt x="39255" y="23666"/>
                  <a:pt x="38573" y="20256"/>
                </a:cubicBezTo>
                <a:cubicBezTo>
                  <a:pt x="36469" y="9738"/>
                  <a:pt x="18598" y="18234"/>
                  <a:pt x="38573" y="11575"/>
                </a:cubicBezTo>
                <a:cubicBezTo>
                  <a:pt x="43396" y="12540"/>
                  <a:pt x="48297" y="13175"/>
                  <a:pt x="53042" y="14469"/>
                </a:cubicBezTo>
                <a:cubicBezTo>
                  <a:pt x="58927" y="16074"/>
                  <a:pt x="70404" y="20256"/>
                  <a:pt x="70404" y="20256"/>
                </a:cubicBezTo>
                <a:cubicBezTo>
                  <a:pt x="83908" y="19291"/>
                  <a:pt x="97609" y="19857"/>
                  <a:pt x="110915" y="17362"/>
                </a:cubicBezTo>
                <a:cubicBezTo>
                  <a:pt x="113597" y="16859"/>
                  <a:pt x="114573" y="13279"/>
                  <a:pt x="116703" y="11575"/>
                </a:cubicBezTo>
                <a:cubicBezTo>
                  <a:pt x="119419" y="9403"/>
                  <a:pt x="122188" y="7158"/>
                  <a:pt x="125384" y="5788"/>
                </a:cubicBezTo>
                <a:cubicBezTo>
                  <a:pt x="129039" y="4221"/>
                  <a:pt x="133134" y="3987"/>
                  <a:pt x="136958" y="2894"/>
                </a:cubicBezTo>
                <a:cubicBezTo>
                  <a:pt x="139891" y="2056"/>
                  <a:pt x="142745" y="965"/>
                  <a:pt x="145639" y="0"/>
                </a:cubicBezTo>
                <a:cubicBezTo>
                  <a:pt x="151023" y="5384"/>
                  <a:pt x="153563" y="7167"/>
                  <a:pt x="157214" y="14469"/>
                </a:cubicBezTo>
                <a:cubicBezTo>
                  <a:pt x="158578" y="17197"/>
                  <a:pt x="158744" y="20422"/>
                  <a:pt x="160108" y="23150"/>
                </a:cubicBezTo>
                <a:cubicBezTo>
                  <a:pt x="171327" y="45588"/>
                  <a:pt x="161515" y="18692"/>
                  <a:pt x="168789" y="40512"/>
                </a:cubicBezTo>
                <a:cubicBezTo>
                  <a:pt x="166860" y="46299"/>
                  <a:pt x="167315" y="53560"/>
                  <a:pt x="163001" y="57874"/>
                </a:cubicBezTo>
                <a:cubicBezTo>
                  <a:pt x="157549" y="63326"/>
                  <a:pt x="151756" y="67984"/>
                  <a:pt x="148533" y="75236"/>
                </a:cubicBezTo>
                <a:cubicBezTo>
                  <a:pt x="146056" y="80811"/>
                  <a:pt x="144675" y="86811"/>
                  <a:pt x="142746" y="92598"/>
                </a:cubicBezTo>
                <a:lnTo>
                  <a:pt x="139852" y="101279"/>
                </a:lnTo>
                <a:lnTo>
                  <a:pt x="136958" y="109960"/>
                </a:lnTo>
                <a:cubicBezTo>
                  <a:pt x="135994" y="142755"/>
                  <a:pt x="135745" y="175579"/>
                  <a:pt x="134065" y="208345"/>
                </a:cubicBezTo>
                <a:cubicBezTo>
                  <a:pt x="133813" y="213257"/>
                  <a:pt x="131171" y="217895"/>
                  <a:pt x="131171" y="222813"/>
                </a:cubicBezTo>
                <a:cubicBezTo>
                  <a:pt x="131171" y="247734"/>
                  <a:pt x="130561" y="265150"/>
                  <a:pt x="136958" y="286474"/>
                </a:cubicBezTo>
                <a:cubicBezTo>
                  <a:pt x="138711" y="292317"/>
                  <a:pt x="138432" y="299522"/>
                  <a:pt x="142746" y="303836"/>
                </a:cubicBezTo>
                <a:cubicBezTo>
                  <a:pt x="145640" y="306730"/>
                  <a:pt x="148915" y="309287"/>
                  <a:pt x="151427" y="312517"/>
                </a:cubicBezTo>
                <a:cubicBezTo>
                  <a:pt x="174324" y="341958"/>
                  <a:pt x="154234" y="321114"/>
                  <a:pt x="168789" y="335666"/>
                </a:cubicBezTo>
                <a:cubicBezTo>
                  <a:pt x="175325" y="355278"/>
                  <a:pt x="165339" y="333941"/>
                  <a:pt x="191938" y="347241"/>
                </a:cubicBezTo>
                <a:cubicBezTo>
                  <a:pt x="194666" y="348605"/>
                  <a:pt x="193867" y="353028"/>
                  <a:pt x="194832" y="355922"/>
                </a:cubicBezTo>
                <a:cubicBezTo>
                  <a:pt x="180848" y="369904"/>
                  <a:pt x="198627" y="352884"/>
                  <a:pt x="180363" y="367496"/>
                </a:cubicBezTo>
                <a:cubicBezTo>
                  <a:pt x="178233" y="369200"/>
                  <a:pt x="176505" y="371355"/>
                  <a:pt x="174576" y="373284"/>
                </a:cubicBezTo>
                <a:cubicBezTo>
                  <a:pt x="170718" y="369426"/>
                  <a:pt x="166028" y="366249"/>
                  <a:pt x="163001" y="361709"/>
                </a:cubicBezTo>
                <a:cubicBezTo>
                  <a:pt x="159143" y="355922"/>
                  <a:pt x="156345" y="349265"/>
                  <a:pt x="151427" y="344347"/>
                </a:cubicBezTo>
                <a:cubicBezTo>
                  <a:pt x="145689" y="338609"/>
                  <a:pt x="137591" y="332025"/>
                  <a:pt x="134065" y="324091"/>
                </a:cubicBezTo>
                <a:cubicBezTo>
                  <a:pt x="131587" y="318516"/>
                  <a:pt x="130206" y="312516"/>
                  <a:pt x="128277" y="306729"/>
                </a:cubicBezTo>
                <a:cubicBezTo>
                  <a:pt x="127312" y="303835"/>
                  <a:pt x="127541" y="300205"/>
                  <a:pt x="125384" y="298048"/>
                </a:cubicBezTo>
                <a:cubicBezTo>
                  <a:pt x="123455" y="296119"/>
                  <a:pt x="121726" y="293965"/>
                  <a:pt x="119596" y="292261"/>
                </a:cubicBezTo>
                <a:cubicBezTo>
                  <a:pt x="116880" y="290089"/>
                  <a:pt x="113809" y="288403"/>
                  <a:pt x="110915" y="286474"/>
                </a:cubicBezTo>
                <a:cubicBezTo>
                  <a:pt x="108986" y="283580"/>
                  <a:pt x="106683" y="280904"/>
                  <a:pt x="105128" y="277793"/>
                </a:cubicBezTo>
                <a:cubicBezTo>
                  <a:pt x="103764" y="275065"/>
                  <a:pt x="116220" y="255126"/>
                  <a:pt x="102234" y="240175"/>
                </a:cubicBezTo>
                <a:close/>
              </a:path>
            </a:pathLst>
          </a:custGeom>
          <a:ln>
            <a:solidFill>
              <a:schemeClr val="accent2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684ED29D-0A63-4838-9E96-63F91F6363A4}"/>
              </a:ext>
            </a:extLst>
          </p:cNvPr>
          <p:cNvSpPr/>
          <p:nvPr/>
        </p:nvSpPr>
        <p:spPr>
          <a:xfrm>
            <a:off x="5263197" y="3295891"/>
            <a:ext cx="639127" cy="193876"/>
          </a:xfrm>
          <a:custGeom>
            <a:avLst/>
            <a:gdLst>
              <a:gd name="connsiteX0" fmla="*/ 600571 w 614273"/>
              <a:gd name="connsiteY0" fmla="*/ 173620 h 193876"/>
              <a:gd name="connsiteX1" fmla="*/ 516655 w 614273"/>
              <a:gd name="connsiteY1" fmla="*/ 176514 h 193876"/>
              <a:gd name="connsiteX2" fmla="*/ 481931 w 614273"/>
              <a:gd name="connsiteY2" fmla="*/ 182301 h 193876"/>
              <a:gd name="connsiteX3" fmla="*/ 450100 w 614273"/>
              <a:gd name="connsiteY3" fmla="*/ 185195 h 193876"/>
              <a:gd name="connsiteX4" fmla="*/ 441419 w 614273"/>
              <a:gd name="connsiteY4" fmla="*/ 188089 h 193876"/>
              <a:gd name="connsiteX5" fmla="*/ 415376 w 614273"/>
              <a:gd name="connsiteY5" fmla="*/ 193876 h 193876"/>
              <a:gd name="connsiteX6" fmla="*/ 59455 w 614273"/>
              <a:gd name="connsiteY6" fmla="*/ 190982 h 193876"/>
              <a:gd name="connsiteX7" fmla="*/ 1581 w 614273"/>
              <a:gd name="connsiteY7" fmla="*/ 188089 h 193876"/>
              <a:gd name="connsiteX8" fmla="*/ 7369 w 614273"/>
              <a:gd name="connsiteY8" fmla="*/ 170727 h 193876"/>
              <a:gd name="connsiteX9" fmla="*/ 10262 w 614273"/>
              <a:gd name="connsiteY9" fmla="*/ 138896 h 193876"/>
              <a:gd name="connsiteX10" fmla="*/ 13156 w 614273"/>
              <a:gd name="connsiteY10" fmla="*/ 130215 h 193876"/>
              <a:gd name="connsiteX11" fmla="*/ 18943 w 614273"/>
              <a:gd name="connsiteY11" fmla="*/ 107066 h 193876"/>
              <a:gd name="connsiteX12" fmla="*/ 24731 w 614273"/>
              <a:gd name="connsiteY12" fmla="*/ 101279 h 193876"/>
              <a:gd name="connsiteX13" fmla="*/ 27624 w 614273"/>
              <a:gd name="connsiteY13" fmla="*/ 92598 h 193876"/>
              <a:gd name="connsiteX14" fmla="*/ 50774 w 614273"/>
              <a:gd name="connsiteY14" fmla="*/ 86810 h 193876"/>
              <a:gd name="connsiteX15" fmla="*/ 166521 w 614273"/>
              <a:gd name="connsiteY15" fmla="*/ 89704 h 193876"/>
              <a:gd name="connsiteX16" fmla="*/ 285161 w 614273"/>
              <a:gd name="connsiteY16" fmla="*/ 89704 h 193876"/>
              <a:gd name="connsiteX17" fmla="*/ 302523 w 614273"/>
              <a:gd name="connsiteY17" fmla="*/ 83917 h 193876"/>
              <a:gd name="connsiteX18" fmla="*/ 314098 w 614273"/>
              <a:gd name="connsiteY18" fmla="*/ 81023 h 193876"/>
              <a:gd name="connsiteX19" fmla="*/ 325672 w 614273"/>
              <a:gd name="connsiteY19" fmla="*/ 75236 h 193876"/>
              <a:gd name="connsiteX20" fmla="*/ 366184 w 614273"/>
              <a:gd name="connsiteY20" fmla="*/ 66555 h 193876"/>
              <a:gd name="connsiteX21" fmla="*/ 458781 w 614273"/>
              <a:gd name="connsiteY21" fmla="*/ 66555 h 193876"/>
              <a:gd name="connsiteX22" fmla="*/ 548485 w 614273"/>
              <a:gd name="connsiteY22" fmla="*/ 63661 h 193876"/>
              <a:gd name="connsiteX23" fmla="*/ 560060 w 614273"/>
              <a:gd name="connsiteY23" fmla="*/ 60767 h 193876"/>
              <a:gd name="connsiteX24" fmla="*/ 568741 w 614273"/>
              <a:gd name="connsiteY24" fmla="*/ 57874 h 193876"/>
              <a:gd name="connsiteX25" fmla="*/ 583209 w 614273"/>
              <a:gd name="connsiteY25" fmla="*/ 54980 h 193876"/>
              <a:gd name="connsiteX26" fmla="*/ 591890 w 614273"/>
              <a:gd name="connsiteY26" fmla="*/ 52086 h 193876"/>
              <a:gd name="connsiteX27" fmla="*/ 507974 w 614273"/>
              <a:gd name="connsiteY27" fmla="*/ 54980 h 193876"/>
              <a:gd name="connsiteX28" fmla="*/ 406695 w 614273"/>
              <a:gd name="connsiteY28" fmla="*/ 57874 h 193876"/>
              <a:gd name="connsiteX29" fmla="*/ 398014 w 614273"/>
              <a:gd name="connsiteY29" fmla="*/ 60767 h 193876"/>
              <a:gd name="connsiteX30" fmla="*/ 389333 w 614273"/>
              <a:gd name="connsiteY30" fmla="*/ 66555 h 193876"/>
              <a:gd name="connsiteX31" fmla="*/ 395121 w 614273"/>
              <a:gd name="connsiteY31" fmla="*/ 57874 h 193876"/>
              <a:gd name="connsiteX32" fmla="*/ 412483 w 614273"/>
              <a:gd name="connsiteY32" fmla="*/ 46299 h 193876"/>
              <a:gd name="connsiteX33" fmla="*/ 421164 w 614273"/>
              <a:gd name="connsiteY33" fmla="*/ 40512 h 193876"/>
              <a:gd name="connsiteX34" fmla="*/ 426951 w 614273"/>
              <a:gd name="connsiteY34" fmla="*/ 34724 h 193876"/>
              <a:gd name="connsiteX35" fmla="*/ 435632 w 614273"/>
              <a:gd name="connsiteY35" fmla="*/ 31831 h 193876"/>
              <a:gd name="connsiteX36" fmla="*/ 450100 w 614273"/>
              <a:gd name="connsiteY36" fmla="*/ 20256 h 193876"/>
              <a:gd name="connsiteX37" fmla="*/ 455888 w 614273"/>
              <a:gd name="connsiteY37" fmla="*/ 14468 h 193876"/>
              <a:gd name="connsiteX38" fmla="*/ 473250 w 614273"/>
              <a:gd name="connsiteY38" fmla="*/ 8681 h 193876"/>
              <a:gd name="connsiteX39" fmla="*/ 490612 w 614273"/>
              <a:gd name="connsiteY39" fmla="*/ 2894 h 193876"/>
              <a:gd name="connsiteX40" fmla="*/ 499293 w 614273"/>
              <a:gd name="connsiteY40" fmla="*/ 0 h 193876"/>
              <a:gd name="connsiteX41" fmla="*/ 519548 w 614273"/>
              <a:gd name="connsiteY41" fmla="*/ 2894 h 193876"/>
              <a:gd name="connsiteX42" fmla="*/ 539804 w 614273"/>
              <a:gd name="connsiteY42" fmla="*/ 8681 h 193876"/>
              <a:gd name="connsiteX43" fmla="*/ 562954 w 614273"/>
              <a:gd name="connsiteY43" fmla="*/ 26043 h 193876"/>
              <a:gd name="connsiteX44" fmla="*/ 568741 w 614273"/>
              <a:gd name="connsiteY44" fmla="*/ 31831 h 193876"/>
              <a:gd name="connsiteX45" fmla="*/ 571635 w 614273"/>
              <a:gd name="connsiteY45" fmla="*/ 40512 h 193876"/>
              <a:gd name="connsiteX46" fmla="*/ 574528 w 614273"/>
              <a:gd name="connsiteY46" fmla="*/ 83917 h 193876"/>
              <a:gd name="connsiteX47" fmla="*/ 583209 w 614273"/>
              <a:gd name="connsiteY47" fmla="*/ 115747 h 193876"/>
              <a:gd name="connsiteX48" fmla="*/ 586103 w 614273"/>
              <a:gd name="connsiteY48" fmla="*/ 124428 h 193876"/>
              <a:gd name="connsiteX49" fmla="*/ 591890 w 614273"/>
              <a:gd name="connsiteY49" fmla="*/ 133109 h 193876"/>
              <a:gd name="connsiteX50" fmla="*/ 594784 w 614273"/>
              <a:gd name="connsiteY50" fmla="*/ 141790 h 193876"/>
              <a:gd name="connsiteX51" fmla="*/ 612146 w 614273"/>
              <a:gd name="connsiteY51" fmla="*/ 150471 h 193876"/>
              <a:gd name="connsiteX52" fmla="*/ 600571 w 614273"/>
              <a:gd name="connsiteY52" fmla="*/ 173620 h 193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614273" h="193876">
                <a:moveTo>
                  <a:pt x="600571" y="173620"/>
                </a:moveTo>
                <a:cubicBezTo>
                  <a:pt x="584656" y="177960"/>
                  <a:pt x="544569" y="174472"/>
                  <a:pt x="516655" y="176514"/>
                </a:cubicBezTo>
                <a:cubicBezTo>
                  <a:pt x="504952" y="177370"/>
                  <a:pt x="493617" y="181239"/>
                  <a:pt x="481931" y="182301"/>
                </a:cubicBezTo>
                <a:lnTo>
                  <a:pt x="450100" y="185195"/>
                </a:lnTo>
                <a:cubicBezTo>
                  <a:pt x="447206" y="186160"/>
                  <a:pt x="444397" y="187427"/>
                  <a:pt x="441419" y="188089"/>
                </a:cubicBezTo>
                <a:cubicBezTo>
                  <a:pt x="410863" y="194879"/>
                  <a:pt x="434918" y="187361"/>
                  <a:pt x="415376" y="193876"/>
                </a:cubicBezTo>
                <a:lnTo>
                  <a:pt x="59455" y="190982"/>
                </a:lnTo>
                <a:cubicBezTo>
                  <a:pt x="40141" y="190712"/>
                  <a:pt x="19583" y="195090"/>
                  <a:pt x="1581" y="188089"/>
                </a:cubicBezTo>
                <a:cubicBezTo>
                  <a:pt x="-4105" y="185878"/>
                  <a:pt x="7369" y="170727"/>
                  <a:pt x="7369" y="170727"/>
                </a:cubicBezTo>
                <a:cubicBezTo>
                  <a:pt x="8333" y="160117"/>
                  <a:pt x="8755" y="149443"/>
                  <a:pt x="10262" y="138896"/>
                </a:cubicBezTo>
                <a:cubicBezTo>
                  <a:pt x="10693" y="135876"/>
                  <a:pt x="12416" y="133174"/>
                  <a:pt x="13156" y="130215"/>
                </a:cubicBezTo>
                <a:cubicBezTo>
                  <a:pt x="14044" y="126665"/>
                  <a:pt x="16110" y="111787"/>
                  <a:pt x="18943" y="107066"/>
                </a:cubicBezTo>
                <a:cubicBezTo>
                  <a:pt x="20347" y="104727"/>
                  <a:pt x="22802" y="103208"/>
                  <a:pt x="24731" y="101279"/>
                </a:cubicBezTo>
                <a:cubicBezTo>
                  <a:pt x="25695" y="98385"/>
                  <a:pt x="24958" y="94079"/>
                  <a:pt x="27624" y="92598"/>
                </a:cubicBezTo>
                <a:cubicBezTo>
                  <a:pt x="34577" y="88735"/>
                  <a:pt x="50774" y="86810"/>
                  <a:pt x="50774" y="86810"/>
                </a:cubicBezTo>
                <a:lnTo>
                  <a:pt x="166521" y="89704"/>
                </a:lnTo>
                <a:cubicBezTo>
                  <a:pt x="264682" y="92635"/>
                  <a:pt x="215277" y="94696"/>
                  <a:pt x="285161" y="89704"/>
                </a:cubicBezTo>
                <a:cubicBezTo>
                  <a:pt x="290948" y="87775"/>
                  <a:pt x="296605" y="85397"/>
                  <a:pt x="302523" y="83917"/>
                </a:cubicBezTo>
                <a:cubicBezTo>
                  <a:pt x="306381" y="82952"/>
                  <a:pt x="310374" y="82419"/>
                  <a:pt x="314098" y="81023"/>
                </a:cubicBezTo>
                <a:cubicBezTo>
                  <a:pt x="318137" y="79508"/>
                  <a:pt x="321580" y="76600"/>
                  <a:pt x="325672" y="75236"/>
                </a:cubicBezTo>
                <a:cubicBezTo>
                  <a:pt x="340099" y="70427"/>
                  <a:pt x="351608" y="68984"/>
                  <a:pt x="366184" y="66555"/>
                </a:cubicBezTo>
                <a:cubicBezTo>
                  <a:pt x="402397" y="54482"/>
                  <a:pt x="362820" y="66555"/>
                  <a:pt x="458781" y="66555"/>
                </a:cubicBezTo>
                <a:cubicBezTo>
                  <a:pt x="488698" y="66555"/>
                  <a:pt x="518584" y="64626"/>
                  <a:pt x="548485" y="63661"/>
                </a:cubicBezTo>
                <a:cubicBezTo>
                  <a:pt x="552343" y="62696"/>
                  <a:pt x="556236" y="61860"/>
                  <a:pt x="560060" y="60767"/>
                </a:cubicBezTo>
                <a:cubicBezTo>
                  <a:pt x="562993" y="59929"/>
                  <a:pt x="565782" y="58614"/>
                  <a:pt x="568741" y="57874"/>
                </a:cubicBezTo>
                <a:cubicBezTo>
                  <a:pt x="573512" y="56681"/>
                  <a:pt x="578438" y="56173"/>
                  <a:pt x="583209" y="54980"/>
                </a:cubicBezTo>
                <a:cubicBezTo>
                  <a:pt x="586168" y="54240"/>
                  <a:pt x="594940" y="52086"/>
                  <a:pt x="591890" y="52086"/>
                </a:cubicBezTo>
                <a:cubicBezTo>
                  <a:pt x="563901" y="52086"/>
                  <a:pt x="535949" y="54106"/>
                  <a:pt x="507974" y="54980"/>
                </a:cubicBezTo>
                <a:lnTo>
                  <a:pt x="406695" y="57874"/>
                </a:lnTo>
                <a:cubicBezTo>
                  <a:pt x="403801" y="58838"/>
                  <a:pt x="400742" y="59403"/>
                  <a:pt x="398014" y="60767"/>
                </a:cubicBezTo>
                <a:cubicBezTo>
                  <a:pt x="394903" y="62322"/>
                  <a:pt x="391792" y="69014"/>
                  <a:pt x="389333" y="66555"/>
                </a:cubicBezTo>
                <a:cubicBezTo>
                  <a:pt x="386874" y="64096"/>
                  <a:pt x="392504" y="60164"/>
                  <a:pt x="395121" y="57874"/>
                </a:cubicBezTo>
                <a:cubicBezTo>
                  <a:pt x="400356" y="53294"/>
                  <a:pt x="406696" y="50157"/>
                  <a:pt x="412483" y="46299"/>
                </a:cubicBezTo>
                <a:cubicBezTo>
                  <a:pt x="415377" y="44370"/>
                  <a:pt x="418705" y="42971"/>
                  <a:pt x="421164" y="40512"/>
                </a:cubicBezTo>
                <a:cubicBezTo>
                  <a:pt x="423093" y="38583"/>
                  <a:pt x="424612" y="36128"/>
                  <a:pt x="426951" y="34724"/>
                </a:cubicBezTo>
                <a:cubicBezTo>
                  <a:pt x="429566" y="33155"/>
                  <a:pt x="432738" y="32795"/>
                  <a:pt x="435632" y="31831"/>
                </a:cubicBezTo>
                <a:cubicBezTo>
                  <a:pt x="449601" y="17860"/>
                  <a:pt x="431854" y="34853"/>
                  <a:pt x="450100" y="20256"/>
                </a:cubicBezTo>
                <a:cubicBezTo>
                  <a:pt x="452231" y="18552"/>
                  <a:pt x="453448" y="15688"/>
                  <a:pt x="455888" y="14468"/>
                </a:cubicBezTo>
                <a:cubicBezTo>
                  <a:pt x="461344" y="11740"/>
                  <a:pt x="467463" y="10610"/>
                  <a:pt x="473250" y="8681"/>
                </a:cubicBezTo>
                <a:lnTo>
                  <a:pt x="490612" y="2894"/>
                </a:lnTo>
                <a:lnTo>
                  <a:pt x="499293" y="0"/>
                </a:lnTo>
                <a:cubicBezTo>
                  <a:pt x="506045" y="965"/>
                  <a:pt x="512838" y="1674"/>
                  <a:pt x="519548" y="2894"/>
                </a:cubicBezTo>
                <a:cubicBezTo>
                  <a:pt x="527549" y="4349"/>
                  <a:pt x="532361" y="6200"/>
                  <a:pt x="539804" y="8681"/>
                </a:cubicBezTo>
                <a:cubicBezTo>
                  <a:pt x="556429" y="25307"/>
                  <a:pt x="547801" y="20994"/>
                  <a:pt x="562954" y="26043"/>
                </a:cubicBezTo>
                <a:cubicBezTo>
                  <a:pt x="564883" y="27972"/>
                  <a:pt x="567337" y="29492"/>
                  <a:pt x="568741" y="31831"/>
                </a:cubicBezTo>
                <a:cubicBezTo>
                  <a:pt x="570310" y="34447"/>
                  <a:pt x="571298" y="37480"/>
                  <a:pt x="571635" y="40512"/>
                </a:cubicBezTo>
                <a:cubicBezTo>
                  <a:pt x="573236" y="54924"/>
                  <a:pt x="573085" y="69489"/>
                  <a:pt x="574528" y="83917"/>
                </a:cubicBezTo>
                <a:cubicBezTo>
                  <a:pt x="575696" y="95598"/>
                  <a:pt x="579492" y="104595"/>
                  <a:pt x="583209" y="115747"/>
                </a:cubicBezTo>
                <a:cubicBezTo>
                  <a:pt x="584174" y="118641"/>
                  <a:pt x="584411" y="121890"/>
                  <a:pt x="586103" y="124428"/>
                </a:cubicBezTo>
                <a:cubicBezTo>
                  <a:pt x="588032" y="127322"/>
                  <a:pt x="590335" y="129998"/>
                  <a:pt x="591890" y="133109"/>
                </a:cubicBezTo>
                <a:cubicBezTo>
                  <a:pt x="593254" y="135837"/>
                  <a:pt x="592878" y="139408"/>
                  <a:pt x="594784" y="141790"/>
                </a:cubicBezTo>
                <a:cubicBezTo>
                  <a:pt x="598863" y="146889"/>
                  <a:pt x="606428" y="148565"/>
                  <a:pt x="612146" y="150471"/>
                </a:cubicBezTo>
                <a:cubicBezTo>
                  <a:pt x="615722" y="161198"/>
                  <a:pt x="616486" y="169280"/>
                  <a:pt x="600571" y="173620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05AD0989-B1AF-4F0C-A0D0-B5EB7087AD33}"/>
              </a:ext>
            </a:extLst>
          </p:cNvPr>
          <p:cNvSpPr/>
          <p:nvPr/>
        </p:nvSpPr>
        <p:spPr>
          <a:xfrm>
            <a:off x="5845215" y="3255380"/>
            <a:ext cx="251750" cy="113789"/>
          </a:xfrm>
          <a:custGeom>
            <a:avLst/>
            <a:gdLst>
              <a:gd name="connsiteX0" fmla="*/ 28937 w 251750"/>
              <a:gd name="connsiteY0" fmla="*/ 104172 h 113789"/>
              <a:gd name="connsiteX1" fmla="*/ 109960 w 251750"/>
              <a:gd name="connsiteY1" fmla="*/ 95491 h 113789"/>
              <a:gd name="connsiteX2" fmla="*/ 147577 w 251750"/>
              <a:gd name="connsiteY2" fmla="*/ 98385 h 113789"/>
              <a:gd name="connsiteX3" fmla="*/ 208344 w 251750"/>
              <a:gd name="connsiteY3" fmla="*/ 95491 h 113789"/>
              <a:gd name="connsiteX4" fmla="*/ 225707 w 251750"/>
              <a:gd name="connsiteY4" fmla="*/ 86810 h 113789"/>
              <a:gd name="connsiteX5" fmla="*/ 237281 w 251750"/>
              <a:gd name="connsiteY5" fmla="*/ 69448 h 113789"/>
              <a:gd name="connsiteX6" fmla="*/ 243069 w 251750"/>
              <a:gd name="connsiteY6" fmla="*/ 63661 h 113789"/>
              <a:gd name="connsiteX7" fmla="*/ 248856 w 251750"/>
              <a:gd name="connsiteY7" fmla="*/ 40511 h 113789"/>
              <a:gd name="connsiteX8" fmla="*/ 251750 w 251750"/>
              <a:gd name="connsiteY8" fmla="*/ 28936 h 113789"/>
              <a:gd name="connsiteX9" fmla="*/ 185195 w 251750"/>
              <a:gd name="connsiteY9" fmla="*/ 23149 h 113789"/>
              <a:gd name="connsiteX10" fmla="*/ 162046 w 251750"/>
              <a:gd name="connsiteY10" fmla="*/ 20255 h 113789"/>
              <a:gd name="connsiteX11" fmla="*/ 112853 w 251750"/>
              <a:gd name="connsiteY11" fmla="*/ 17362 h 113789"/>
              <a:gd name="connsiteX12" fmla="*/ 81023 w 251750"/>
              <a:gd name="connsiteY12" fmla="*/ 20255 h 113789"/>
              <a:gd name="connsiteX13" fmla="*/ 72342 w 251750"/>
              <a:gd name="connsiteY13" fmla="*/ 2893 h 113789"/>
              <a:gd name="connsiteX14" fmla="*/ 63661 w 251750"/>
              <a:gd name="connsiteY14" fmla="*/ 0 h 113789"/>
              <a:gd name="connsiteX15" fmla="*/ 54980 w 251750"/>
              <a:gd name="connsiteY15" fmla="*/ 2893 h 113789"/>
              <a:gd name="connsiteX16" fmla="*/ 49193 w 251750"/>
              <a:gd name="connsiteY16" fmla="*/ 8681 h 113789"/>
              <a:gd name="connsiteX17" fmla="*/ 28937 w 251750"/>
              <a:gd name="connsiteY17" fmla="*/ 11574 h 113789"/>
              <a:gd name="connsiteX18" fmla="*/ 17362 w 251750"/>
              <a:gd name="connsiteY18" fmla="*/ 14468 h 113789"/>
              <a:gd name="connsiteX19" fmla="*/ 0 w 251750"/>
              <a:gd name="connsiteY19" fmla="*/ 17362 h 113789"/>
              <a:gd name="connsiteX20" fmla="*/ 5788 w 251750"/>
              <a:gd name="connsiteY20" fmla="*/ 34724 h 113789"/>
              <a:gd name="connsiteX21" fmla="*/ 11575 w 251750"/>
              <a:gd name="connsiteY21" fmla="*/ 60767 h 113789"/>
              <a:gd name="connsiteX22" fmla="*/ 14469 w 251750"/>
              <a:gd name="connsiteY22" fmla="*/ 69448 h 113789"/>
              <a:gd name="connsiteX23" fmla="*/ 17362 w 251750"/>
              <a:gd name="connsiteY23" fmla="*/ 86810 h 113789"/>
              <a:gd name="connsiteX24" fmla="*/ 20256 w 251750"/>
              <a:gd name="connsiteY24" fmla="*/ 112853 h 113789"/>
              <a:gd name="connsiteX25" fmla="*/ 28937 w 251750"/>
              <a:gd name="connsiteY25" fmla="*/ 109959 h 113789"/>
              <a:gd name="connsiteX26" fmla="*/ 28937 w 251750"/>
              <a:gd name="connsiteY26" fmla="*/ 104172 h 113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51750" h="113789">
                <a:moveTo>
                  <a:pt x="28937" y="104172"/>
                </a:moveTo>
                <a:cubicBezTo>
                  <a:pt x="42441" y="101761"/>
                  <a:pt x="82830" y="96814"/>
                  <a:pt x="109960" y="95491"/>
                </a:cubicBezTo>
                <a:cubicBezTo>
                  <a:pt x="122521" y="94878"/>
                  <a:pt x="135001" y="98385"/>
                  <a:pt x="147577" y="98385"/>
                </a:cubicBezTo>
                <a:cubicBezTo>
                  <a:pt x="167856" y="98385"/>
                  <a:pt x="188088" y="96456"/>
                  <a:pt x="208344" y="95491"/>
                </a:cubicBezTo>
                <a:cubicBezTo>
                  <a:pt x="214536" y="93427"/>
                  <a:pt x="221088" y="92089"/>
                  <a:pt x="225707" y="86810"/>
                </a:cubicBezTo>
                <a:cubicBezTo>
                  <a:pt x="230287" y="81575"/>
                  <a:pt x="233423" y="75235"/>
                  <a:pt x="237281" y="69448"/>
                </a:cubicBezTo>
                <a:cubicBezTo>
                  <a:pt x="238794" y="67178"/>
                  <a:pt x="241140" y="65590"/>
                  <a:pt x="243069" y="63661"/>
                </a:cubicBezTo>
                <a:lnTo>
                  <a:pt x="248856" y="40511"/>
                </a:lnTo>
                <a:lnTo>
                  <a:pt x="251750" y="28936"/>
                </a:lnTo>
                <a:cubicBezTo>
                  <a:pt x="223957" y="19674"/>
                  <a:pt x="251102" y="27857"/>
                  <a:pt x="185195" y="23149"/>
                </a:cubicBezTo>
                <a:cubicBezTo>
                  <a:pt x="177438" y="22595"/>
                  <a:pt x="169798" y="20875"/>
                  <a:pt x="162046" y="20255"/>
                </a:cubicBezTo>
                <a:cubicBezTo>
                  <a:pt x="145672" y="18945"/>
                  <a:pt x="129251" y="18326"/>
                  <a:pt x="112853" y="17362"/>
                </a:cubicBezTo>
                <a:cubicBezTo>
                  <a:pt x="102243" y="18326"/>
                  <a:pt x="91553" y="21875"/>
                  <a:pt x="81023" y="20255"/>
                </a:cubicBezTo>
                <a:cubicBezTo>
                  <a:pt x="74681" y="19279"/>
                  <a:pt x="75338" y="5889"/>
                  <a:pt x="72342" y="2893"/>
                </a:cubicBezTo>
                <a:cubicBezTo>
                  <a:pt x="70185" y="736"/>
                  <a:pt x="66555" y="964"/>
                  <a:pt x="63661" y="0"/>
                </a:cubicBezTo>
                <a:cubicBezTo>
                  <a:pt x="60767" y="964"/>
                  <a:pt x="57595" y="1324"/>
                  <a:pt x="54980" y="2893"/>
                </a:cubicBezTo>
                <a:cubicBezTo>
                  <a:pt x="52641" y="4297"/>
                  <a:pt x="51781" y="7818"/>
                  <a:pt x="49193" y="8681"/>
                </a:cubicBezTo>
                <a:cubicBezTo>
                  <a:pt x="42722" y="10838"/>
                  <a:pt x="35648" y="10354"/>
                  <a:pt x="28937" y="11574"/>
                </a:cubicBezTo>
                <a:cubicBezTo>
                  <a:pt x="25024" y="12285"/>
                  <a:pt x="21262" y="13688"/>
                  <a:pt x="17362" y="14468"/>
                </a:cubicBezTo>
                <a:cubicBezTo>
                  <a:pt x="11609" y="15619"/>
                  <a:pt x="5787" y="16397"/>
                  <a:pt x="0" y="17362"/>
                </a:cubicBezTo>
                <a:cubicBezTo>
                  <a:pt x="1929" y="23149"/>
                  <a:pt x="4592" y="28742"/>
                  <a:pt x="5788" y="34724"/>
                </a:cubicBezTo>
                <a:cubicBezTo>
                  <a:pt x="7778" y="44675"/>
                  <a:pt x="8849" y="51227"/>
                  <a:pt x="11575" y="60767"/>
                </a:cubicBezTo>
                <a:cubicBezTo>
                  <a:pt x="12413" y="63700"/>
                  <a:pt x="13504" y="66554"/>
                  <a:pt x="14469" y="69448"/>
                </a:cubicBezTo>
                <a:cubicBezTo>
                  <a:pt x="15433" y="75235"/>
                  <a:pt x="16587" y="80994"/>
                  <a:pt x="17362" y="86810"/>
                </a:cubicBezTo>
                <a:cubicBezTo>
                  <a:pt x="18516" y="95468"/>
                  <a:pt x="16350" y="105041"/>
                  <a:pt x="20256" y="112853"/>
                </a:cubicBezTo>
                <a:cubicBezTo>
                  <a:pt x="21620" y="115581"/>
                  <a:pt x="26399" y="111651"/>
                  <a:pt x="28937" y="109959"/>
                </a:cubicBezTo>
                <a:cubicBezTo>
                  <a:pt x="29739" y="109424"/>
                  <a:pt x="15433" y="106583"/>
                  <a:pt x="28937" y="104172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527C124C-5AD8-4756-85FF-CB2CA2FBF068}"/>
              </a:ext>
            </a:extLst>
          </p:cNvPr>
          <p:cNvSpPr/>
          <p:nvPr/>
        </p:nvSpPr>
        <p:spPr>
          <a:xfrm>
            <a:off x="5830747" y="2879203"/>
            <a:ext cx="298064" cy="182072"/>
          </a:xfrm>
          <a:custGeom>
            <a:avLst/>
            <a:gdLst>
              <a:gd name="connsiteX0" fmla="*/ 289367 w 298064"/>
              <a:gd name="connsiteY0" fmla="*/ 170726 h 182072"/>
              <a:gd name="connsiteX1" fmla="*/ 298048 w 298064"/>
              <a:gd name="connsiteY1" fmla="*/ 89703 h 182072"/>
              <a:gd name="connsiteX2" fmla="*/ 295154 w 298064"/>
              <a:gd name="connsiteY2" fmla="*/ 81022 h 182072"/>
              <a:gd name="connsiteX3" fmla="*/ 274899 w 298064"/>
              <a:gd name="connsiteY3" fmla="*/ 57873 h 182072"/>
              <a:gd name="connsiteX4" fmla="*/ 257537 w 298064"/>
              <a:gd name="connsiteY4" fmla="*/ 52086 h 182072"/>
              <a:gd name="connsiteX5" fmla="*/ 248856 w 298064"/>
              <a:gd name="connsiteY5" fmla="*/ 49192 h 182072"/>
              <a:gd name="connsiteX6" fmla="*/ 240175 w 298064"/>
              <a:gd name="connsiteY6" fmla="*/ 43405 h 182072"/>
              <a:gd name="connsiteX7" fmla="*/ 217025 w 298064"/>
              <a:gd name="connsiteY7" fmla="*/ 40511 h 182072"/>
              <a:gd name="connsiteX8" fmla="*/ 199663 w 298064"/>
              <a:gd name="connsiteY8" fmla="*/ 37617 h 182072"/>
              <a:gd name="connsiteX9" fmla="*/ 190982 w 298064"/>
              <a:gd name="connsiteY9" fmla="*/ 34724 h 182072"/>
              <a:gd name="connsiteX10" fmla="*/ 153364 w 298064"/>
              <a:gd name="connsiteY10" fmla="*/ 28936 h 182072"/>
              <a:gd name="connsiteX11" fmla="*/ 144683 w 298064"/>
              <a:gd name="connsiteY11" fmla="*/ 26043 h 182072"/>
              <a:gd name="connsiteX12" fmla="*/ 138896 w 298064"/>
              <a:gd name="connsiteY12" fmla="*/ 20255 h 182072"/>
              <a:gd name="connsiteX13" fmla="*/ 121534 w 298064"/>
              <a:gd name="connsiteY13" fmla="*/ 14468 h 182072"/>
              <a:gd name="connsiteX14" fmla="*/ 104172 w 298064"/>
              <a:gd name="connsiteY14" fmla="*/ 8681 h 182072"/>
              <a:gd name="connsiteX15" fmla="*/ 92597 w 298064"/>
              <a:gd name="connsiteY15" fmla="*/ 5787 h 182072"/>
              <a:gd name="connsiteX16" fmla="*/ 83916 w 298064"/>
              <a:gd name="connsiteY16" fmla="*/ 2893 h 182072"/>
              <a:gd name="connsiteX17" fmla="*/ 66554 w 298064"/>
              <a:gd name="connsiteY17" fmla="*/ 0 h 182072"/>
              <a:gd name="connsiteX18" fmla="*/ 28937 w 298064"/>
              <a:gd name="connsiteY18" fmla="*/ 2893 h 182072"/>
              <a:gd name="connsiteX19" fmla="*/ 23149 w 298064"/>
              <a:gd name="connsiteY19" fmla="*/ 8681 h 182072"/>
              <a:gd name="connsiteX20" fmla="*/ 14468 w 298064"/>
              <a:gd name="connsiteY20" fmla="*/ 14468 h 182072"/>
              <a:gd name="connsiteX21" fmla="*/ 2894 w 298064"/>
              <a:gd name="connsiteY21" fmla="*/ 26043 h 182072"/>
              <a:gd name="connsiteX22" fmla="*/ 0 w 298064"/>
              <a:gd name="connsiteY22" fmla="*/ 34724 h 182072"/>
              <a:gd name="connsiteX23" fmla="*/ 2894 w 298064"/>
              <a:gd name="connsiteY23" fmla="*/ 43405 h 182072"/>
              <a:gd name="connsiteX24" fmla="*/ 11575 w 298064"/>
              <a:gd name="connsiteY24" fmla="*/ 49192 h 182072"/>
              <a:gd name="connsiteX25" fmla="*/ 66554 w 298064"/>
              <a:gd name="connsiteY25" fmla="*/ 52086 h 182072"/>
              <a:gd name="connsiteX26" fmla="*/ 78129 w 298064"/>
              <a:gd name="connsiteY26" fmla="*/ 54979 h 182072"/>
              <a:gd name="connsiteX27" fmla="*/ 69448 w 298064"/>
              <a:gd name="connsiteY27" fmla="*/ 52086 h 182072"/>
              <a:gd name="connsiteX28" fmla="*/ 46299 w 298064"/>
              <a:gd name="connsiteY28" fmla="*/ 49192 h 182072"/>
              <a:gd name="connsiteX29" fmla="*/ 20256 w 298064"/>
              <a:gd name="connsiteY29" fmla="*/ 43405 h 182072"/>
              <a:gd name="connsiteX30" fmla="*/ 11575 w 298064"/>
              <a:gd name="connsiteY30" fmla="*/ 46298 h 182072"/>
              <a:gd name="connsiteX31" fmla="*/ 26043 w 298064"/>
              <a:gd name="connsiteY31" fmla="*/ 78129 h 182072"/>
              <a:gd name="connsiteX32" fmla="*/ 69448 w 298064"/>
              <a:gd name="connsiteY32" fmla="*/ 81022 h 182072"/>
              <a:gd name="connsiteX33" fmla="*/ 121534 w 298064"/>
              <a:gd name="connsiteY33" fmla="*/ 78129 h 182072"/>
              <a:gd name="connsiteX34" fmla="*/ 193876 w 298064"/>
              <a:gd name="connsiteY34" fmla="*/ 83916 h 182072"/>
              <a:gd name="connsiteX35" fmla="*/ 208344 w 298064"/>
              <a:gd name="connsiteY35" fmla="*/ 86810 h 182072"/>
              <a:gd name="connsiteX36" fmla="*/ 225706 w 298064"/>
              <a:gd name="connsiteY36" fmla="*/ 89703 h 182072"/>
              <a:gd name="connsiteX37" fmla="*/ 248856 w 298064"/>
              <a:gd name="connsiteY37" fmla="*/ 95491 h 182072"/>
              <a:gd name="connsiteX38" fmla="*/ 257537 w 298064"/>
              <a:gd name="connsiteY38" fmla="*/ 104172 h 182072"/>
              <a:gd name="connsiteX39" fmla="*/ 260430 w 298064"/>
              <a:gd name="connsiteY39" fmla="*/ 130215 h 182072"/>
              <a:gd name="connsiteX40" fmla="*/ 289367 w 298064"/>
              <a:gd name="connsiteY40" fmla="*/ 170726 h 182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298064" h="182072">
                <a:moveTo>
                  <a:pt x="289367" y="170726"/>
                </a:moveTo>
                <a:cubicBezTo>
                  <a:pt x="295637" y="163974"/>
                  <a:pt x="296299" y="116809"/>
                  <a:pt x="298048" y="89703"/>
                </a:cubicBezTo>
                <a:cubicBezTo>
                  <a:pt x="298244" y="86659"/>
                  <a:pt x="296635" y="83688"/>
                  <a:pt x="295154" y="81022"/>
                </a:cubicBezTo>
                <a:cubicBezTo>
                  <a:pt x="289382" y="70632"/>
                  <a:pt x="285502" y="62585"/>
                  <a:pt x="274899" y="57873"/>
                </a:cubicBezTo>
                <a:cubicBezTo>
                  <a:pt x="269324" y="55396"/>
                  <a:pt x="263324" y="54015"/>
                  <a:pt x="257537" y="52086"/>
                </a:cubicBezTo>
                <a:cubicBezTo>
                  <a:pt x="254643" y="51121"/>
                  <a:pt x="251394" y="50884"/>
                  <a:pt x="248856" y="49192"/>
                </a:cubicBezTo>
                <a:cubicBezTo>
                  <a:pt x="245962" y="47263"/>
                  <a:pt x="243530" y="44320"/>
                  <a:pt x="240175" y="43405"/>
                </a:cubicBezTo>
                <a:cubicBezTo>
                  <a:pt x="232672" y="41359"/>
                  <a:pt x="224724" y="41611"/>
                  <a:pt x="217025" y="40511"/>
                </a:cubicBezTo>
                <a:cubicBezTo>
                  <a:pt x="211217" y="39681"/>
                  <a:pt x="205390" y="38890"/>
                  <a:pt x="199663" y="37617"/>
                </a:cubicBezTo>
                <a:cubicBezTo>
                  <a:pt x="196686" y="36955"/>
                  <a:pt x="193959" y="35386"/>
                  <a:pt x="190982" y="34724"/>
                </a:cubicBezTo>
                <a:cubicBezTo>
                  <a:pt x="183751" y="33117"/>
                  <a:pt x="159830" y="29860"/>
                  <a:pt x="153364" y="28936"/>
                </a:cubicBezTo>
                <a:cubicBezTo>
                  <a:pt x="150470" y="27972"/>
                  <a:pt x="147298" y="27612"/>
                  <a:pt x="144683" y="26043"/>
                </a:cubicBezTo>
                <a:cubicBezTo>
                  <a:pt x="142344" y="24639"/>
                  <a:pt x="141336" y="21475"/>
                  <a:pt x="138896" y="20255"/>
                </a:cubicBezTo>
                <a:cubicBezTo>
                  <a:pt x="133440" y="17527"/>
                  <a:pt x="127321" y="16397"/>
                  <a:pt x="121534" y="14468"/>
                </a:cubicBezTo>
                <a:lnTo>
                  <a:pt x="104172" y="8681"/>
                </a:lnTo>
                <a:cubicBezTo>
                  <a:pt x="100314" y="7716"/>
                  <a:pt x="96421" y="6880"/>
                  <a:pt x="92597" y="5787"/>
                </a:cubicBezTo>
                <a:cubicBezTo>
                  <a:pt x="89664" y="4949"/>
                  <a:pt x="86894" y="3555"/>
                  <a:pt x="83916" y="2893"/>
                </a:cubicBezTo>
                <a:cubicBezTo>
                  <a:pt x="78189" y="1620"/>
                  <a:pt x="72341" y="964"/>
                  <a:pt x="66554" y="0"/>
                </a:cubicBezTo>
                <a:cubicBezTo>
                  <a:pt x="54015" y="964"/>
                  <a:pt x="41269" y="427"/>
                  <a:pt x="28937" y="2893"/>
                </a:cubicBezTo>
                <a:cubicBezTo>
                  <a:pt x="26261" y="3428"/>
                  <a:pt x="25280" y="6977"/>
                  <a:pt x="23149" y="8681"/>
                </a:cubicBezTo>
                <a:cubicBezTo>
                  <a:pt x="20433" y="10853"/>
                  <a:pt x="17362" y="12539"/>
                  <a:pt x="14468" y="14468"/>
                </a:cubicBezTo>
                <a:cubicBezTo>
                  <a:pt x="6754" y="37615"/>
                  <a:pt x="18325" y="10612"/>
                  <a:pt x="2894" y="26043"/>
                </a:cubicBezTo>
                <a:cubicBezTo>
                  <a:pt x="737" y="28200"/>
                  <a:pt x="965" y="31830"/>
                  <a:pt x="0" y="34724"/>
                </a:cubicBezTo>
                <a:cubicBezTo>
                  <a:pt x="965" y="37618"/>
                  <a:pt x="988" y="41023"/>
                  <a:pt x="2894" y="43405"/>
                </a:cubicBezTo>
                <a:cubicBezTo>
                  <a:pt x="5067" y="46121"/>
                  <a:pt x="8129" y="48722"/>
                  <a:pt x="11575" y="49192"/>
                </a:cubicBezTo>
                <a:cubicBezTo>
                  <a:pt x="29758" y="51672"/>
                  <a:pt x="48228" y="51121"/>
                  <a:pt x="66554" y="52086"/>
                </a:cubicBezTo>
                <a:cubicBezTo>
                  <a:pt x="70412" y="53050"/>
                  <a:pt x="74152" y="54979"/>
                  <a:pt x="78129" y="54979"/>
                </a:cubicBezTo>
                <a:cubicBezTo>
                  <a:pt x="81179" y="54979"/>
                  <a:pt x="72449" y="52632"/>
                  <a:pt x="69448" y="52086"/>
                </a:cubicBezTo>
                <a:cubicBezTo>
                  <a:pt x="61797" y="50695"/>
                  <a:pt x="53997" y="50292"/>
                  <a:pt x="46299" y="49192"/>
                </a:cubicBezTo>
                <a:cubicBezTo>
                  <a:pt x="28476" y="46646"/>
                  <a:pt x="33179" y="47712"/>
                  <a:pt x="20256" y="43405"/>
                </a:cubicBezTo>
                <a:cubicBezTo>
                  <a:pt x="17362" y="44369"/>
                  <a:pt x="12315" y="43339"/>
                  <a:pt x="11575" y="46298"/>
                </a:cubicBezTo>
                <a:cubicBezTo>
                  <a:pt x="10030" y="52478"/>
                  <a:pt x="13813" y="77314"/>
                  <a:pt x="26043" y="78129"/>
                </a:cubicBezTo>
                <a:lnTo>
                  <a:pt x="69448" y="81022"/>
                </a:lnTo>
                <a:cubicBezTo>
                  <a:pt x="86810" y="80058"/>
                  <a:pt x="104145" y="78129"/>
                  <a:pt x="121534" y="78129"/>
                </a:cubicBezTo>
                <a:cubicBezTo>
                  <a:pt x="155523" y="78129"/>
                  <a:pt x="166996" y="79028"/>
                  <a:pt x="193876" y="83916"/>
                </a:cubicBezTo>
                <a:cubicBezTo>
                  <a:pt x="198715" y="84796"/>
                  <a:pt x="203505" y="85930"/>
                  <a:pt x="208344" y="86810"/>
                </a:cubicBezTo>
                <a:cubicBezTo>
                  <a:pt x="214116" y="87859"/>
                  <a:pt x="219969" y="88474"/>
                  <a:pt x="225706" y="89703"/>
                </a:cubicBezTo>
                <a:cubicBezTo>
                  <a:pt x="233484" y="91370"/>
                  <a:pt x="248856" y="95491"/>
                  <a:pt x="248856" y="95491"/>
                </a:cubicBezTo>
                <a:cubicBezTo>
                  <a:pt x="251750" y="98385"/>
                  <a:pt x="256243" y="100290"/>
                  <a:pt x="257537" y="104172"/>
                </a:cubicBezTo>
                <a:cubicBezTo>
                  <a:pt x="260299" y="112458"/>
                  <a:pt x="260042" y="121489"/>
                  <a:pt x="260430" y="130215"/>
                </a:cubicBezTo>
                <a:cubicBezTo>
                  <a:pt x="263860" y="207388"/>
                  <a:pt x="283097" y="177478"/>
                  <a:pt x="289367" y="170726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88EC4909-70B7-41EB-A2AD-40F26C7BA406}"/>
              </a:ext>
            </a:extLst>
          </p:cNvPr>
          <p:cNvSpPr/>
          <p:nvPr/>
        </p:nvSpPr>
        <p:spPr>
          <a:xfrm rot="712763" flipH="1">
            <a:off x="5833426" y="3234120"/>
            <a:ext cx="236536" cy="89921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6D54E048-4155-499F-8A2A-30EDBE338787}"/>
              </a:ext>
            </a:extLst>
          </p:cNvPr>
          <p:cNvSpPr/>
          <p:nvPr/>
        </p:nvSpPr>
        <p:spPr>
          <a:xfrm rot="17530713">
            <a:off x="5110064" y="3532292"/>
            <a:ext cx="747087" cy="7823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04DD810E-571F-432C-9E7F-B0FBC7AC4284}"/>
              </a:ext>
            </a:extLst>
          </p:cNvPr>
          <p:cNvSpPr/>
          <p:nvPr/>
        </p:nvSpPr>
        <p:spPr>
          <a:xfrm>
            <a:off x="4830526" y="3698421"/>
            <a:ext cx="468095" cy="204108"/>
          </a:xfrm>
          <a:custGeom>
            <a:avLst/>
            <a:gdLst>
              <a:gd name="connsiteX0" fmla="*/ 16338 w 468095"/>
              <a:gd name="connsiteY0" fmla="*/ 204108 h 204108"/>
              <a:gd name="connsiteX1" fmla="*/ 10 w 468095"/>
              <a:gd name="connsiteY1" fmla="*/ 130629 h 204108"/>
              <a:gd name="connsiteX2" fmla="*/ 13617 w 468095"/>
              <a:gd name="connsiteY2" fmla="*/ 97972 h 204108"/>
              <a:gd name="connsiteX3" fmla="*/ 51717 w 468095"/>
              <a:gd name="connsiteY3" fmla="*/ 59872 h 204108"/>
              <a:gd name="connsiteX4" fmla="*/ 166017 w 468095"/>
              <a:gd name="connsiteY4" fmla="*/ 10886 h 204108"/>
              <a:gd name="connsiteX5" fmla="*/ 231331 w 468095"/>
              <a:gd name="connsiteY5" fmla="*/ 0 h 204108"/>
              <a:gd name="connsiteX6" fmla="*/ 304810 w 468095"/>
              <a:gd name="connsiteY6" fmla="*/ 16329 h 204108"/>
              <a:gd name="connsiteX7" fmla="*/ 367403 w 468095"/>
              <a:gd name="connsiteY7" fmla="*/ 59872 h 204108"/>
              <a:gd name="connsiteX8" fmla="*/ 408224 w 468095"/>
              <a:gd name="connsiteY8" fmla="*/ 95250 h 204108"/>
              <a:gd name="connsiteX9" fmla="*/ 468095 w 468095"/>
              <a:gd name="connsiteY9" fmla="*/ 146958 h 204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68095" h="204108">
                <a:moveTo>
                  <a:pt x="16338" y="204108"/>
                </a:moveTo>
                <a:lnTo>
                  <a:pt x="10" y="130629"/>
                </a:lnTo>
                <a:cubicBezTo>
                  <a:pt x="-443" y="112940"/>
                  <a:pt x="13617" y="97972"/>
                  <a:pt x="13617" y="97972"/>
                </a:cubicBezTo>
                <a:cubicBezTo>
                  <a:pt x="22235" y="86179"/>
                  <a:pt x="26317" y="74386"/>
                  <a:pt x="51717" y="59872"/>
                </a:cubicBezTo>
                <a:cubicBezTo>
                  <a:pt x="77117" y="45358"/>
                  <a:pt x="136081" y="20865"/>
                  <a:pt x="166017" y="10886"/>
                </a:cubicBezTo>
                <a:cubicBezTo>
                  <a:pt x="195953" y="907"/>
                  <a:pt x="231331" y="0"/>
                  <a:pt x="231331" y="0"/>
                </a:cubicBezTo>
                <a:cubicBezTo>
                  <a:pt x="254463" y="907"/>
                  <a:pt x="304810" y="16329"/>
                  <a:pt x="304810" y="16329"/>
                </a:cubicBezTo>
                <a:cubicBezTo>
                  <a:pt x="327489" y="26308"/>
                  <a:pt x="367403" y="59872"/>
                  <a:pt x="367403" y="59872"/>
                </a:cubicBezTo>
                <a:cubicBezTo>
                  <a:pt x="384639" y="73025"/>
                  <a:pt x="408224" y="95250"/>
                  <a:pt x="408224" y="95250"/>
                </a:cubicBezTo>
                <a:lnTo>
                  <a:pt x="468095" y="146958"/>
                </a:lnTo>
              </a:path>
            </a:pathLst>
          </a:cu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0EB4E400-DB46-41FD-8B55-298289940FA0}"/>
              </a:ext>
            </a:extLst>
          </p:cNvPr>
          <p:cNvSpPr/>
          <p:nvPr/>
        </p:nvSpPr>
        <p:spPr>
          <a:xfrm>
            <a:off x="5359113" y="1923698"/>
            <a:ext cx="339634" cy="247058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4E7DE089-4E9D-40CE-8FFA-4813DDD2A242}"/>
              </a:ext>
            </a:extLst>
          </p:cNvPr>
          <p:cNvSpPr/>
          <p:nvPr/>
        </p:nvSpPr>
        <p:spPr>
          <a:xfrm>
            <a:off x="5667234" y="1874278"/>
            <a:ext cx="403427" cy="212921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C948C390-CAAA-4AFD-AFED-037EB2E7C4B2}"/>
              </a:ext>
            </a:extLst>
          </p:cNvPr>
          <p:cNvSpPr/>
          <p:nvPr/>
        </p:nvSpPr>
        <p:spPr>
          <a:xfrm>
            <a:off x="5909124" y="3051607"/>
            <a:ext cx="224976" cy="255473"/>
          </a:xfrm>
          <a:custGeom>
            <a:avLst/>
            <a:gdLst>
              <a:gd name="connsiteX0" fmla="*/ 186876 w 224976"/>
              <a:gd name="connsiteY0" fmla="*/ 7823 h 255473"/>
              <a:gd name="connsiteX1" fmla="*/ 179256 w 224976"/>
              <a:gd name="connsiteY1" fmla="*/ 114503 h 255473"/>
              <a:gd name="connsiteX2" fmla="*/ 179256 w 224976"/>
              <a:gd name="connsiteY2" fmla="*/ 152603 h 255473"/>
              <a:gd name="connsiteX3" fmla="*/ 167826 w 224976"/>
              <a:gd name="connsiteY3" fmla="*/ 156413 h 255473"/>
              <a:gd name="connsiteX4" fmla="*/ 122106 w 224976"/>
              <a:gd name="connsiteY4" fmla="*/ 160223 h 255473"/>
              <a:gd name="connsiteX5" fmla="*/ 61146 w 224976"/>
              <a:gd name="connsiteY5" fmla="*/ 164033 h 255473"/>
              <a:gd name="connsiteX6" fmla="*/ 53526 w 224976"/>
              <a:gd name="connsiteY6" fmla="*/ 175463 h 255473"/>
              <a:gd name="connsiteX7" fmla="*/ 42096 w 224976"/>
              <a:gd name="connsiteY7" fmla="*/ 179273 h 255473"/>
              <a:gd name="connsiteX8" fmla="*/ 19236 w 224976"/>
              <a:gd name="connsiteY8" fmla="*/ 194513 h 255473"/>
              <a:gd name="connsiteX9" fmla="*/ 7806 w 224976"/>
              <a:gd name="connsiteY9" fmla="*/ 202133 h 255473"/>
              <a:gd name="connsiteX10" fmla="*/ 23046 w 224976"/>
              <a:gd name="connsiteY10" fmla="*/ 228803 h 255473"/>
              <a:gd name="connsiteX11" fmla="*/ 34476 w 224976"/>
              <a:gd name="connsiteY11" fmla="*/ 236423 h 255473"/>
              <a:gd name="connsiteX12" fmla="*/ 45906 w 224976"/>
              <a:gd name="connsiteY12" fmla="*/ 244043 h 255473"/>
              <a:gd name="connsiteX13" fmla="*/ 57336 w 224976"/>
              <a:gd name="connsiteY13" fmla="*/ 247853 h 255473"/>
              <a:gd name="connsiteX14" fmla="*/ 103056 w 224976"/>
              <a:gd name="connsiteY14" fmla="*/ 255473 h 255473"/>
              <a:gd name="connsiteX15" fmla="*/ 160206 w 224976"/>
              <a:gd name="connsiteY15" fmla="*/ 251663 h 255473"/>
              <a:gd name="connsiteX16" fmla="*/ 175446 w 224976"/>
              <a:gd name="connsiteY16" fmla="*/ 247853 h 255473"/>
              <a:gd name="connsiteX17" fmla="*/ 198306 w 224976"/>
              <a:gd name="connsiteY17" fmla="*/ 240233 h 255473"/>
              <a:gd name="connsiteX18" fmla="*/ 205926 w 224976"/>
              <a:gd name="connsiteY18" fmla="*/ 228803 h 255473"/>
              <a:gd name="connsiteX19" fmla="*/ 217356 w 224976"/>
              <a:gd name="connsiteY19" fmla="*/ 217373 h 255473"/>
              <a:gd name="connsiteX20" fmla="*/ 224976 w 224976"/>
              <a:gd name="connsiteY20" fmla="*/ 183083 h 255473"/>
              <a:gd name="connsiteX21" fmla="*/ 221166 w 224976"/>
              <a:gd name="connsiteY21" fmla="*/ 61163 h 255473"/>
              <a:gd name="connsiteX22" fmla="*/ 217356 w 224976"/>
              <a:gd name="connsiteY22" fmla="*/ 11633 h 255473"/>
              <a:gd name="connsiteX23" fmla="*/ 209736 w 224976"/>
              <a:gd name="connsiteY23" fmla="*/ 203 h 255473"/>
              <a:gd name="connsiteX24" fmla="*/ 179256 w 224976"/>
              <a:gd name="connsiteY24" fmla="*/ 7823 h 255473"/>
              <a:gd name="connsiteX25" fmla="*/ 186876 w 224976"/>
              <a:gd name="connsiteY25" fmla="*/ 7823 h 255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24976" h="255473">
                <a:moveTo>
                  <a:pt x="186876" y="7823"/>
                </a:moveTo>
                <a:cubicBezTo>
                  <a:pt x="186876" y="25603"/>
                  <a:pt x="180405" y="78871"/>
                  <a:pt x="179256" y="114503"/>
                </a:cubicBezTo>
                <a:cubicBezTo>
                  <a:pt x="178447" y="139581"/>
                  <a:pt x="200312" y="110490"/>
                  <a:pt x="179256" y="152603"/>
                </a:cubicBezTo>
                <a:cubicBezTo>
                  <a:pt x="177460" y="156195"/>
                  <a:pt x="171807" y="155882"/>
                  <a:pt x="167826" y="156413"/>
                </a:cubicBezTo>
                <a:cubicBezTo>
                  <a:pt x="152667" y="158434"/>
                  <a:pt x="137360" y="159133"/>
                  <a:pt x="122106" y="160223"/>
                </a:cubicBezTo>
                <a:lnTo>
                  <a:pt x="61146" y="164033"/>
                </a:lnTo>
                <a:cubicBezTo>
                  <a:pt x="58606" y="167843"/>
                  <a:pt x="57102" y="172602"/>
                  <a:pt x="53526" y="175463"/>
                </a:cubicBezTo>
                <a:cubicBezTo>
                  <a:pt x="50390" y="177972"/>
                  <a:pt x="45607" y="177323"/>
                  <a:pt x="42096" y="179273"/>
                </a:cubicBezTo>
                <a:cubicBezTo>
                  <a:pt x="34090" y="183721"/>
                  <a:pt x="26856" y="189433"/>
                  <a:pt x="19236" y="194513"/>
                </a:cubicBezTo>
                <a:lnTo>
                  <a:pt x="7806" y="202133"/>
                </a:lnTo>
                <a:cubicBezTo>
                  <a:pt x="-4894" y="221183"/>
                  <a:pt x="-3624" y="211023"/>
                  <a:pt x="23046" y="228803"/>
                </a:cubicBezTo>
                <a:lnTo>
                  <a:pt x="34476" y="236423"/>
                </a:lnTo>
                <a:cubicBezTo>
                  <a:pt x="38286" y="238963"/>
                  <a:pt x="41562" y="242595"/>
                  <a:pt x="45906" y="244043"/>
                </a:cubicBezTo>
                <a:cubicBezTo>
                  <a:pt x="49716" y="245313"/>
                  <a:pt x="53440" y="246879"/>
                  <a:pt x="57336" y="247853"/>
                </a:cubicBezTo>
                <a:cubicBezTo>
                  <a:pt x="72192" y="251567"/>
                  <a:pt x="88002" y="253322"/>
                  <a:pt x="103056" y="255473"/>
                </a:cubicBezTo>
                <a:cubicBezTo>
                  <a:pt x="122106" y="254203"/>
                  <a:pt x="141219" y="253662"/>
                  <a:pt x="160206" y="251663"/>
                </a:cubicBezTo>
                <a:cubicBezTo>
                  <a:pt x="165414" y="251115"/>
                  <a:pt x="170430" y="249358"/>
                  <a:pt x="175446" y="247853"/>
                </a:cubicBezTo>
                <a:cubicBezTo>
                  <a:pt x="183139" y="245545"/>
                  <a:pt x="198306" y="240233"/>
                  <a:pt x="198306" y="240233"/>
                </a:cubicBezTo>
                <a:cubicBezTo>
                  <a:pt x="200846" y="236423"/>
                  <a:pt x="202995" y="232321"/>
                  <a:pt x="205926" y="228803"/>
                </a:cubicBezTo>
                <a:cubicBezTo>
                  <a:pt x="209375" y="224664"/>
                  <a:pt x="214367" y="221856"/>
                  <a:pt x="217356" y="217373"/>
                </a:cubicBezTo>
                <a:cubicBezTo>
                  <a:pt x="221525" y="211120"/>
                  <a:pt x="224515" y="185849"/>
                  <a:pt x="224976" y="183083"/>
                </a:cubicBezTo>
                <a:cubicBezTo>
                  <a:pt x="223706" y="142443"/>
                  <a:pt x="222971" y="101783"/>
                  <a:pt x="221166" y="61163"/>
                </a:cubicBezTo>
                <a:cubicBezTo>
                  <a:pt x="220431" y="44621"/>
                  <a:pt x="220408" y="27908"/>
                  <a:pt x="217356" y="11633"/>
                </a:cubicBezTo>
                <a:cubicBezTo>
                  <a:pt x="216512" y="7132"/>
                  <a:pt x="212276" y="4013"/>
                  <a:pt x="209736" y="203"/>
                </a:cubicBezTo>
                <a:cubicBezTo>
                  <a:pt x="196440" y="4635"/>
                  <a:pt x="195348" y="5524"/>
                  <a:pt x="179256" y="7823"/>
                </a:cubicBezTo>
                <a:cubicBezTo>
                  <a:pt x="176742" y="8182"/>
                  <a:pt x="186876" y="-9957"/>
                  <a:pt x="186876" y="7823"/>
                </a:cubicBezTo>
                <a:close/>
              </a:path>
            </a:pathLst>
          </a:custGeom>
          <a:ln>
            <a:solidFill>
              <a:schemeClr val="accent2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508F9B0-D46E-4A25-8A8B-241CB797B218}"/>
              </a:ext>
            </a:extLst>
          </p:cNvPr>
          <p:cNvSpPr/>
          <p:nvPr/>
        </p:nvSpPr>
        <p:spPr>
          <a:xfrm rot="609588">
            <a:off x="6316650" y="3019966"/>
            <a:ext cx="45719" cy="469449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98338E42-0B73-474B-8E16-793F89A6DBF2}"/>
              </a:ext>
            </a:extLst>
          </p:cNvPr>
          <p:cNvSpPr/>
          <p:nvPr/>
        </p:nvSpPr>
        <p:spPr>
          <a:xfrm>
            <a:off x="6256049" y="2326602"/>
            <a:ext cx="646115" cy="617838"/>
          </a:xfrm>
          <a:custGeom>
            <a:avLst/>
            <a:gdLst>
              <a:gd name="connsiteX0" fmla="*/ 0 w 646115"/>
              <a:gd name="connsiteY0" fmla="*/ 617838 h 617838"/>
              <a:gd name="connsiteX1" fmla="*/ 112976 w 646115"/>
              <a:gd name="connsiteY1" fmla="*/ 434252 h 617838"/>
              <a:gd name="connsiteX2" fmla="*/ 557820 w 646115"/>
              <a:gd name="connsiteY2" fmla="*/ 254196 h 617838"/>
              <a:gd name="connsiteX3" fmla="*/ 646082 w 646115"/>
              <a:gd name="connsiteY3" fmla="*/ 0 h 617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6115" h="617838">
                <a:moveTo>
                  <a:pt x="0" y="617838"/>
                </a:moveTo>
                <a:cubicBezTo>
                  <a:pt x="10003" y="556348"/>
                  <a:pt x="20006" y="494859"/>
                  <a:pt x="112976" y="434252"/>
                </a:cubicBezTo>
                <a:cubicBezTo>
                  <a:pt x="205946" y="373645"/>
                  <a:pt x="468969" y="326571"/>
                  <a:pt x="557820" y="254196"/>
                </a:cubicBezTo>
                <a:cubicBezTo>
                  <a:pt x="646671" y="181821"/>
                  <a:pt x="646376" y="90910"/>
                  <a:pt x="646082" y="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A81BCFC8-6B60-4FEA-AA11-FE6416A01ECC}"/>
              </a:ext>
            </a:extLst>
          </p:cNvPr>
          <p:cNvSpPr/>
          <p:nvPr/>
        </p:nvSpPr>
        <p:spPr>
          <a:xfrm>
            <a:off x="5666684" y="2726716"/>
            <a:ext cx="589365" cy="221253"/>
          </a:xfrm>
          <a:custGeom>
            <a:avLst/>
            <a:gdLst>
              <a:gd name="connsiteX0" fmla="*/ 24485 w 589365"/>
              <a:gd name="connsiteY0" fmla="*/ 76503 h 221253"/>
              <a:gd name="connsiteX1" fmla="*/ 28016 w 589365"/>
              <a:gd name="connsiteY1" fmla="*/ 2362 h 221253"/>
              <a:gd name="connsiteX2" fmla="*/ 306925 w 589365"/>
              <a:gd name="connsiteY2" fmla="*/ 37667 h 221253"/>
              <a:gd name="connsiteX3" fmla="*/ 589365 w 589365"/>
              <a:gd name="connsiteY3" fmla="*/ 221253 h 221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9365" h="221253">
                <a:moveTo>
                  <a:pt x="24485" y="76503"/>
                </a:moveTo>
                <a:cubicBezTo>
                  <a:pt x="2714" y="42669"/>
                  <a:pt x="-19057" y="8835"/>
                  <a:pt x="28016" y="2362"/>
                </a:cubicBezTo>
                <a:cubicBezTo>
                  <a:pt x="75089" y="-4111"/>
                  <a:pt x="213367" y="1185"/>
                  <a:pt x="306925" y="37667"/>
                </a:cubicBezTo>
                <a:cubicBezTo>
                  <a:pt x="400483" y="74149"/>
                  <a:pt x="494924" y="147701"/>
                  <a:pt x="589365" y="221253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24807BA2-DD1E-4181-8277-B87FC3666374}"/>
              </a:ext>
            </a:extLst>
          </p:cNvPr>
          <p:cNvSpPr/>
          <p:nvPr/>
        </p:nvSpPr>
        <p:spPr>
          <a:xfrm>
            <a:off x="4999191" y="3417526"/>
            <a:ext cx="1205018" cy="451904"/>
          </a:xfrm>
          <a:custGeom>
            <a:avLst/>
            <a:gdLst>
              <a:gd name="connsiteX0" fmla="*/ 1161535 w 1205018"/>
              <a:gd name="connsiteY0" fmla="*/ 0 h 451904"/>
              <a:gd name="connsiteX1" fmla="*/ 1112108 w 1205018"/>
              <a:gd name="connsiteY1" fmla="*/ 236543 h 451904"/>
              <a:gd name="connsiteX2" fmla="*/ 335397 w 1205018"/>
              <a:gd name="connsiteY2" fmla="*/ 254196 h 451904"/>
              <a:gd name="connsiteX3" fmla="*/ 0 w 1205018"/>
              <a:gd name="connsiteY3" fmla="*/ 451904 h 4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5018" h="451904">
                <a:moveTo>
                  <a:pt x="1161535" y="0"/>
                </a:moveTo>
                <a:cubicBezTo>
                  <a:pt x="1205666" y="97088"/>
                  <a:pt x="1249798" y="194177"/>
                  <a:pt x="1112108" y="236543"/>
                </a:cubicBezTo>
                <a:cubicBezTo>
                  <a:pt x="974418" y="278909"/>
                  <a:pt x="520748" y="218303"/>
                  <a:pt x="335397" y="254196"/>
                </a:cubicBezTo>
                <a:cubicBezTo>
                  <a:pt x="150046" y="290090"/>
                  <a:pt x="75023" y="370997"/>
                  <a:pt x="0" y="451904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D623F794-39F3-4EB8-A832-77895CF2BCB4}"/>
              </a:ext>
            </a:extLst>
          </p:cNvPr>
          <p:cNvSpPr/>
          <p:nvPr/>
        </p:nvSpPr>
        <p:spPr>
          <a:xfrm>
            <a:off x="5050872" y="2356186"/>
            <a:ext cx="224943" cy="78582"/>
          </a:xfrm>
          <a:custGeom>
            <a:avLst/>
            <a:gdLst>
              <a:gd name="connsiteX0" fmla="*/ 42862 w 164689"/>
              <a:gd name="connsiteY0" fmla="*/ 0 h 78582"/>
              <a:gd name="connsiteX1" fmla="*/ 109537 w 164689"/>
              <a:gd name="connsiteY1" fmla="*/ 11907 h 78582"/>
              <a:gd name="connsiteX2" fmla="*/ 123825 w 164689"/>
              <a:gd name="connsiteY2" fmla="*/ 16669 h 78582"/>
              <a:gd name="connsiteX3" fmla="*/ 138112 w 164689"/>
              <a:gd name="connsiteY3" fmla="*/ 21432 h 78582"/>
              <a:gd name="connsiteX4" fmla="*/ 145256 w 164689"/>
              <a:gd name="connsiteY4" fmla="*/ 23813 h 78582"/>
              <a:gd name="connsiteX5" fmla="*/ 159544 w 164689"/>
              <a:gd name="connsiteY5" fmla="*/ 30957 h 78582"/>
              <a:gd name="connsiteX6" fmla="*/ 164306 w 164689"/>
              <a:gd name="connsiteY6" fmla="*/ 38100 h 78582"/>
              <a:gd name="connsiteX7" fmla="*/ 142875 w 164689"/>
              <a:gd name="connsiteY7" fmla="*/ 45244 h 78582"/>
              <a:gd name="connsiteX8" fmla="*/ 128587 w 164689"/>
              <a:gd name="connsiteY8" fmla="*/ 50007 h 78582"/>
              <a:gd name="connsiteX9" fmla="*/ 121444 w 164689"/>
              <a:gd name="connsiteY9" fmla="*/ 52388 h 78582"/>
              <a:gd name="connsiteX10" fmla="*/ 107156 w 164689"/>
              <a:gd name="connsiteY10" fmla="*/ 59532 h 78582"/>
              <a:gd name="connsiteX11" fmla="*/ 92869 w 164689"/>
              <a:gd name="connsiteY11" fmla="*/ 66675 h 78582"/>
              <a:gd name="connsiteX12" fmla="*/ 71437 w 164689"/>
              <a:gd name="connsiteY12" fmla="*/ 78582 h 78582"/>
              <a:gd name="connsiteX13" fmla="*/ 40481 w 164689"/>
              <a:gd name="connsiteY13" fmla="*/ 76200 h 78582"/>
              <a:gd name="connsiteX14" fmla="*/ 28575 w 164689"/>
              <a:gd name="connsiteY14" fmla="*/ 73819 h 78582"/>
              <a:gd name="connsiteX15" fmla="*/ 11906 w 164689"/>
              <a:gd name="connsiteY15" fmla="*/ 69057 h 78582"/>
              <a:gd name="connsiteX16" fmla="*/ 0 w 164689"/>
              <a:gd name="connsiteY16" fmla="*/ 59532 h 7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4689" h="78582">
                <a:moveTo>
                  <a:pt x="42862" y="0"/>
                </a:moveTo>
                <a:cubicBezTo>
                  <a:pt x="65087" y="3969"/>
                  <a:pt x="87424" y="7354"/>
                  <a:pt x="109537" y="11907"/>
                </a:cubicBezTo>
                <a:cubicBezTo>
                  <a:pt x="114454" y="12919"/>
                  <a:pt x="119062" y="15082"/>
                  <a:pt x="123825" y="16669"/>
                </a:cubicBezTo>
                <a:lnTo>
                  <a:pt x="138112" y="21432"/>
                </a:lnTo>
                <a:cubicBezTo>
                  <a:pt x="140493" y="22226"/>
                  <a:pt x="143167" y="22421"/>
                  <a:pt x="145256" y="23813"/>
                </a:cubicBezTo>
                <a:cubicBezTo>
                  <a:pt x="154489" y="29967"/>
                  <a:pt x="149685" y="27670"/>
                  <a:pt x="159544" y="30957"/>
                </a:cubicBezTo>
                <a:cubicBezTo>
                  <a:pt x="161131" y="33338"/>
                  <a:pt x="166094" y="35865"/>
                  <a:pt x="164306" y="38100"/>
                </a:cubicBezTo>
                <a:cubicBezTo>
                  <a:pt x="164304" y="38102"/>
                  <a:pt x="146448" y="44053"/>
                  <a:pt x="142875" y="45244"/>
                </a:cubicBezTo>
                <a:lnTo>
                  <a:pt x="128587" y="50007"/>
                </a:lnTo>
                <a:cubicBezTo>
                  <a:pt x="126206" y="50801"/>
                  <a:pt x="123532" y="50996"/>
                  <a:pt x="121444" y="52388"/>
                </a:cubicBezTo>
                <a:cubicBezTo>
                  <a:pt x="100971" y="66035"/>
                  <a:pt x="126874" y="49673"/>
                  <a:pt x="107156" y="59532"/>
                </a:cubicBezTo>
                <a:cubicBezTo>
                  <a:pt x="88696" y="68762"/>
                  <a:pt x="110819" y="60692"/>
                  <a:pt x="92869" y="66675"/>
                </a:cubicBezTo>
                <a:cubicBezTo>
                  <a:pt x="76492" y="77592"/>
                  <a:pt x="84011" y="74389"/>
                  <a:pt x="71437" y="78582"/>
                </a:cubicBezTo>
                <a:cubicBezTo>
                  <a:pt x="61118" y="77788"/>
                  <a:pt x="50767" y="77343"/>
                  <a:pt x="40481" y="76200"/>
                </a:cubicBezTo>
                <a:cubicBezTo>
                  <a:pt x="36459" y="75753"/>
                  <a:pt x="32526" y="74697"/>
                  <a:pt x="28575" y="73819"/>
                </a:cubicBezTo>
                <a:cubicBezTo>
                  <a:pt x="19605" y="71826"/>
                  <a:pt x="19861" y="71708"/>
                  <a:pt x="11906" y="69057"/>
                </a:cubicBezTo>
                <a:cubicBezTo>
                  <a:pt x="3507" y="60658"/>
                  <a:pt x="7774" y="63419"/>
                  <a:pt x="0" y="59532"/>
                </a:cubicBezTo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79C2CC9B-B884-413A-9ECA-EC40F19DF836}"/>
              </a:ext>
            </a:extLst>
          </p:cNvPr>
          <p:cNvSpPr/>
          <p:nvPr/>
        </p:nvSpPr>
        <p:spPr>
          <a:xfrm>
            <a:off x="5626894" y="2135981"/>
            <a:ext cx="164689" cy="78582"/>
          </a:xfrm>
          <a:custGeom>
            <a:avLst/>
            <a:gdLst>
              <a:gd name="connsiteX0" fmla="*/ 42862 w 164689"/>
              <a:gd name="connsiteY0" fmla="*/ 0 h 78582"/>
              <a:gd name="connsiteX1" fmla="*/ 109537 w 164689"/>
              <a:gd name="connsiteY1" fmla="*/ 11907 h 78582"/>
              <a:gd name="connsiteX2" fmla="*/ 123825 w 164689"/>
              <a:gd name="connsiteY2" fmla="*/ 16669 h 78582"/>
              <a:gd name="connsiteX3" fmla="*/ 138112 w 164689"/>
              <a:gd name="connsiteY3" fmla="*/ 21432 h 78582"/>
              <a:gd name="connsiteX4" fmla="*/ 145256 w 164689"/>
              <a:gd name="connsiteY4" fmla="*/ 23813 h 78582"/>
              <a:gd name="connsiteX5" fmla="*/ 159544 w 164689"/>
              <a:gd name="connsiteY5" fmla="*/ 30957 h 78582"/>
              <a:gd name="connsiteX6" fmla="*/ 164306 w 164689"/>
              <a:gd name="connsiteY6" fmla="*/ 38100 h 78582"/>
              <a:gd name="connsiteX7" fmla="*/ 142875 w 164689"/>
              <a:gd name="connsiteY7" fmla="*/ 45244 h 78582"/>
              <a:gd name="connsiteX8" fmla="*/ 128587 w 164689"/>
              <a:gd name="connsiteY8" fmla="*/ 50007 h 78582"/>
              <a:gd name="connsiteX9" fmla="*/ 121444 w 164689"/>
              <a:gd name="connsiteY9" fmla="*/ 52388 h 78582"/>
              <a:gd name="connsiteX10" fmla="*/ 107156 w 164689"/>
              <a:gd name="connsiteY10" fmla="*/ 59532 h 78582"/>
              <a:gd name="connsiteX11" fmla="*/ 92869 w 164689"/>
              <a:gd name="connsiteY11" fmla="*/ 66675 h 78582"/>
              <a:gd name="connsiteX12" fmla="*/ 71437 w 164689"/>
              <a:gd name="connsiteY12" fmla="*/ 78582 h 78582"/>
              <a:gd name="connsiteX13" fmla="*/ 40481 w 164689"/>
              <a:gd name="connsiteY13" fmla="*/ 76200 h 78582"/>
              <a:gd name="connsiteX14" fmla="*/ 28575 w 164689"/>
              <a:gd name="connsiteY14" fmla="*/ 73819 h 78582"/>
              <a:gd name="connsiteX15" fmla="*/ 11906 w 164689"/>
              <a:gd name="connsiteY15" fmla="*/ 69057 h 78582"/>
              <a:gd name="connsiteX16" fmla="*/ 0 w 164689"/>
              <a:gd name="connsiteY16" fmla="*/ 59532 h 7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4689" h="78582">
                <a:moveTo>
                  <a:pt x="42862" y="0"/>
                </a:moveTo>
                <a:cubicBezTo>
                  <a:pt x="65087" y="3969"/>
                  <a:pt x="87424" y="7354"/>
                  <a:pt x="109537" y="11907"/>
                </a:cubicBezTo>
                <a:cubicBezTo>
                  <a:pt x="114454" y="12919"/>
                  <a:pt x="119062" y="15082"/>
                  <a:pt x="123825" y="16669"/>
                </a:cubicBezTo>
                <a:lnTo>
                  <a:pt x="138112" y="21432"/>
                </a:lnTo>
                <a:cubicBezTo>
                  <a:pt x="140493" y="22226"/>
                  <a:pt x="143167" y="22421"/>
                  <a:pt x="145256" y="23813"/>
                </a:cubicBezTo>
                <a:cubicBezTo>
                  <a:pt x="154489" y="29967"/>
                  <a:pt x="149685" y="27670"/>
                  <a:pt x="159544" y="30957"/>
                </a:cubicBezTo>
                <a:cubicBezTo>
                  <a:pt x="161131" y="33338"/>
                  <a:pt x="166094" y="35865"/>
                  <a:pt x="164306" y="38100"/>
                </a:cubicBezTo>
                <a:cubicBezTo>
                  <a:pt x="164304" y="38102"/>
                  <a:pt x="146448" y="44053"/>
                  <a:pt x="142875" y="45244"/>
                </a:cubicBezTo>
                <a:lnTo>
                  <a:pt x="128587" y="50007"/>
                </a:lnTo>
                <a:cubicBezTo>
                  <a:pt x="126206" y="50801"/>
                  <a:pt x="123532" y="50996"/>
                  <a:pt x="121444" y="52388"/>
                </a:cubicBezTo>
                <a:cubicBezTo>
                  <a:pt x="100971" y="66035"/>
                  <a:pt x="126874" y="49673"/>
                  <a:pt x="107156" y="59532"/>
                </a:cubicBezTo>
                <a:cubicBezTo>
                  <a:pt x="88696" y="68762"/>
                  <a:pt x="110819" y="60692"/>
                  <a:pt x="92869" y="66675"/>
                </a:cubicBezTo>
                <a:cubicBezTo>
                  <a:pt x="76492" y="77592"/>
                  <a:pt x="84011" y="74389"/>
                  <a:pt x="71437" y="78582"/>
                </a:cubicBezTo>
                <a:cubicBezTo>
                  <a:pt x="61118" y="77788"/>
                  <a:pt x="50767" y="77343"/>
                  <a:pt x="40481" y="76200"/>
                </a:cubicBezTo>
                <a:cubicBezTo>
                  <a:pt x="36459" y="75753"/>
                  <a:pt x="32526" y="74697"/>
                  <a:pt x="28575" y="73819"/>
                </a:cubicBezTo>
                <a:cubicBezTo>
                  <a:pt x="19605" y="71826"/>
                  <a:pt x="19861" y="71708"/>
                  <a:pt x="11906" y="69057"/>
                </a:cubicBezTo>
                <a:cubicBezTo>
                  <a:pt x="3507" y="60658"/>
                  <a:pt x="7774" y="63419"/>
                  <a:pt x="0" y="59532"/>
                </a:cubicBezTo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6979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8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475E8F54-ECAC-4422-B812-6F02E5BCE369}"/>
              </a:ext>
            </a:extLst>
          </p:cNvPr>
          <p:cNvSpPr/>
          <p:nvPr/>
        </p:nvSpPr>
        <p:spPr>
          <a:xfrm>
            <a:off x="4610535" y="2407511"/>
            <a:ext cx="246106" cy="127825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62A26E1-4552-4F56-8BD9-04A53BDC9FEB}"/>
              </a:ext>
            </a:extLst>
          </p:cNvPr>
          <p:cNvSpPr/>
          <p:nvPr/>
        </p:nvSpPr>
        <p:spPr>
          <a:xfrm rot="413584">
            <a:off x="2906973" y="4254689"/>
            <a:ext cx="112594" cy="68239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B1AAC795-26A9-4660-BD9D-C69D45FA8850}"/>
              </a:ext>
            </a:extLst>
          </p:cNvPr>
          <p:cNvSpPr/>
          <p:nvPr/>
        </p:nvSpPr>
        <p:spPr>
          <a:xfrm>
            <a:off x="2920621" y="3865728"/>
            <a:ext cx="232339" cy="401387"/>
          </a:xfrm>
          <a:custGeom>
            <a:avLst/>
            <a:gdLst>
              <a:gd name="connsiteX0" fmla="*/ 112594 w 232339"/>
              <a:gd name="connsiteY0" fmla="*/ 395785 h 401387"/>
              <a:gd name="connsiteX1" fmla="*/ 146713 w 232339"/>
              <a:gd name="connsiteY1" fmla="*/ 300251 h 401387"/>
              <a:gd name="connsiteX2" fmla="*/ 160361 w 232339"/>
              <a:gd name="connsiteY2" fmla="*/ 279779 h 401387"/>
              <a:gd name="connsiteX3" fmla="*/ 163773 w 232339"/>
              <a:gd name="connsiteY3" fmla="*/ 266132 h 401387"/>
              <a:gd name="connsiteX4" fmla="*/ 174009 w 232339"/>
              <a:gd name="connsiteY4" fmla="*/ 235424 h 401387"/>
              <a:gd name="connsiteX5" fmla="*/ 177421 w 232339"/>
              <a:gd name="connsiteY5" fmla="*/ 225188 h 401387"/>
              <a:gd name="connsiteX6" fmla="*/ 180833 w 232339"/>
              <a:gd name="connsiteY6" fmla="*/ 214953 h 401387"/>
              <a:gd name="connsiteX7" fmla="*/ 191069 w 232339"/>
              <a:gd name="connsiteY7" fmla="*/ 208129 h 401387"/>
              <a:gd name="connsiteX8" fmla="*/ 201304 w 232339"/>
              <a:gd name="connsiteY8" fmla="*/ 187657 h 401387"/>
              <a:gd name="connsiteX9" fmla="*/ 208128 w 232339"/>
              <a:gd name="connsiteY9" fmla="*/ 167185 h 401387"/>
              <a:gd name="connsiteX10" fmla="*/ 211540 w 232339"/>
              <a:gd name="connsiteY10" fmla="*/ 156950 h 401387"/>
              <a:gd name="connsiteX11" fmla="*/ 221776 w 232339"/>
              <a:gd name="connsiteY11" fmla="*/ 150126 h 401387"/>
              <a:gd name="connsiteX12" fmla="*/ 228600 w 232339"/>
              <a:gd name="connsiteY12" fmla="*/ 139890 h 401387"/>
              <a:gd name="connsiteX13" fmla="*/ 232012 w 232339"/>
              <a:gd name="connsiteY13" fmla="*/ 129654 h 401387"/>
              <a:gd name="connsiteX14" fmla="*/ 225188 w 232339"/>
              <a:gd name="connsiteY14" fmla="*/ 34120 h 401387"/>
              <a:gd name="connsiteX15" fmla="*/ 218364 w 232339"/>
              <a:gd name="connsiteY15" fmla="*/ 13648 h 401387"/>
              <a:gd name="connsiteX16" fmla="*/ 214952 w 232339"/>
              <a:gd name="connsiteY16" fmla="*/ 3412 h 401387"/>
              <a:gd name="connsiteX17" fmla="*/ 204716 w 232339"/>
              <a:gd name="connsiteY17" fmla="*/ 0 h 401387"/>
              <a:gd name="connsiteX18" fmla="*/ 191069 w 232339"/>
              <a:gd name="connsiteY18" fmla="*/ 3412 h 401387"/>
              <a:gd name="connsiteX19" fmla="*/ 160361 w 232339"/>
              <a:gd name="connsiteY19" fmla="*/ 13648 h 401387"/>
              <a:gd name="connsiteX20" fmla="*/ 150125 w 232339"/>
              <a:gd name="connsiteY20" fmla="*/ 17060 h 401387"/>
              <a:gd name="connsiteX21" fmla="*/ 139889 w 232339"/>
              <a:gd name="connsiteY21" fmla="*/ 20472 h 401387"/>
              <a:gd name="connsiteX22" fmla="*/ 133066 w 232339"/>
              <a:gd name="connsiteY22" fmla="*/ 30708 h 401387"/>
              <a:gd name="connsiteX23" fmla="*/ 122830 w 232339"/>
              <a:gd name="connsiteY23" fmla="*/ 37532 h 401387"/>
              <a:gd name="connsiteX24" fmla="*/ 112594 w 232339"/>
              <a:gd name="connsiteY24" fmla="*/ 47768 h 401387"/>
              <a:gd name="connsiteX25" fmla="*/ 98946 w 232339"/>
              <a:gd name="connsiteY25" fmla="*/ 78475 h 401387"/>
              <a:gd name="connsiteX26" fmla="*/ 88710 w 232339"/>
              <a:gd name="connsiteY26" fmla="*/ 85299 h 401387"/>
              <a:gd name="connsiteX27" fmla="*/ 81886 w 232339"/>
              <a:gd name="connsiteY27" fmla="*/ 95535 h 401387"/>
              <a:gd name="connsiteX28" fmla="*/ 78475 w 232339"/>
              <a:gd name="connsiteY28" fmla="*/ 109182 h 401387"/>
              <a:gd name="connsiteX29" fmla="*/ 71651 w 232339"/>
              <a:gd name="connsiteY29" fmla="*/ 129654 h 401387"/>
              <a:gd name="connsiteX30" fmla="*/ 68239 w 232339"/>
              <a:gd name="connsiteY30" fmla="*/ 139890 h 401387"/>
              <a:gd name="connsiteX31" fmla="*/ 58003 w 232339"/>
              <a:gd name="connsiteY31" fmla="*/ 150126 h 401387"/>
              <a:gd name="connsiteX32" fmla="*/ 51179 w 232339"/>
              <a:gd name="connsiteY32" fmla="*/ 170597 h 401387"/>
              <a:gd name="connsiteX33" fmla="*/ 40943 w 232339"/>
              <a:gd name="connsiteY33" fmla="*/ 191069 h 401387"/>
              <a:gd name="connsiteX34" fmla="*/ 27295 w 232339"/>
              <a:gd name="connsiteY34" fmla="*/ 242248 h 401387"/>
              <a:gd name="connsiteX35" fmla="*/ 17060 w 232339"/>
              <a:gd name="connsiteY35" fmla="*/ 249072 h 401387"/>
              <a:gd name="connsiteX36" fmla="*/ 13648 w 232339"/>
              <a:gd name="connsiteY36" fmla="*/ 259308 h 401387"/>
              <a:gd name="connsiteX37" fmla="*/ 0 w 232339"/>
              <a:gd name="connsiteY37" fmla="*/ 279779 h 401387"/>
              <a:gd name="connsiteX38" fmla="*/ 3412 w 232339"/>
              <a:gd name="connsiteY38" fmla="*/ 330959 h 401387"/>
              <a:gd name="connsiteX39" fmla="*/ 6824 w 232339"/>
              <a:gd name="connsiteY39" fmla="*/ 371902 h 401387"/>
              <a:gd name="connsiteX40" fmla="*/ 58003 w 232339"/>
              <a:gd name="connsiteY40" fmla="*/ 375314 h 401387"/>
              <a:gd name="connsiteX41" fmla="*/ 78475 w 232339"/>
              <a:gd name="connsiteY41" fmla="*/ 382138 h 401387"/>
              <a:gd name="connsiteX42" fmla="*/ 88710 w 232339"/>
              <a:gd name="connsiteY42" fmla="*/ 385550 h 401387"/>
              <a:gd name="connsiteX43" fmla="*/ 112594 w 232339"/>
              <a:gd name="connsiteY43" fmla="*/ 395785 h 401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32339" h="401387">
                <a:moveTo>
                  <a:pt x="112594" y="395785"/>
                </a:moveTo>
                <a:cubicBezTo>
                  <a:pt x="122261" y="381568"/>
                  <a:pt x="133838" y="331519"/>
                  <a:pt x="146713" y="300251"/>
                </a:cubicBezTo>
                <a:cubicBezTo>
                  <a:pt x="149836" y="292667"/>
                  <a:pt x="160361" y="279779"/>
                  <a:pt x="160361" y="279779"/>
                </a:cubicBezTo>
                <a:cubicBezTo>
                  <a:pt x="161498" y="275230"/>
                  <a:pt x="162426" y="270623"/>
                  <a:pt x="163773" y="266132"/>
                </a:cubicBezTo>
                <a:lnTo>
                  <a:pt x="174009" y="235424"/>
                </a:lnTo>
                <a:lnTo>
                  <a:pt x="177421" y="225188"/>
                </a:lnTo>
                <a:cubicBezTo>
                  <a:pt x="178558" y="221776"/>
                  <a:pt x="177841" y="216948"/>
                  <a:pt x="180833" y="214953"/>
                </a:cubicBezTo>
                <a:lnTo>
                  <a:pt x="191069" y="208129"/>
                </a:lnTo>
                <a:cubicBezTo>
                  <a:pt x="203502" y="170819"/>
                  <a:pt x="183676" y="227319"/>
                  <a:pt x="201304" y="187657"/>
                </a:cubicBezTo>
                <a:cubicBezTo>
                  <a:pt x="204225" y="181084"/>
                  <a:pt x="205853" y="174009"/>
                  <a:pt x="208128" y="167185"/>
                </a:cubicBezTo>
                <a:cubicBezTo>
                  <a:pt x="209265" y="163773"/>
                  <a:pt x="208548" y="158945"/>
                  <a:pt x="211540" y="156950"/>
                </a:cubicBezTo>
                <a:lnTo>
                  <a:pt x="221776" y="150126"/>
                </a:lnTo>
                <a:cubicBezTo>
                  <a:pt x="224051" y="146714"/>
                  <a:pt x="226766" y="143558"/>
                  <a:pt x="228600" y="139890"/>
                </a:cubicBezTo>
                <a:cubicBezTo>
                  <a:pt x="230208" y="136673"/>
                  <a:pt x="232012" y="133251"/>
                  <a:pt x="232012" y="129654"/>
                </a:cubicBezTo>
                <a:cubicBezTo>
                  <a:pt x="232012" y="94092"/>
                  <a:pt x="234607" y="65516"/>
                  <a:pt x="225188" y="34120"/>
                </a:cubicBezTo>
                <a:cubicBezTo>
                  <a:pt x="223121" y="27230"/>
                  <a:pt x="220639" y="20472"/>
                  <a:pt x="218364" y="13648"/>
                </a:cubicBezTo>
                <a:cubicBezTo>
                  <a:pt x="217227" y="10236"/>
                  <a:pt x="218364" y="4549"/>
                  <a:pt x="214952" y="3412"/>
                </a:cubicBezTo>
                <a:lnTo>
                  <a:pt x="204716" y="0"/>
                </a:lnTo>
                <a:cubicBezTo>
                  <a:pt x="200167" y="1137"/>
                  <a:pt x="195560" y="2065"/>
                  <a:pt x="191069" y="3412"/>
                </a:cubicBezTo>
                <a:lnTo>
                  <a:pt x="160361" y="13648"/>
                </a:lnTo>
                <a:lnTo>
                  <a:pt x="150125" y="17060"/>
                </a:lnTo>
                <a:lnTo>
                  <a:pt x="139889" y="20472"/>
                </a:lnTo>
                <a:cubicBezTo>
                  <a:pt x="137615" y="23884"/>
                  <a:pt x="135965" y="27808"/>
                  <a:pt x="133066" y="30708"/>
                </a:cubicBezTo>
                <a:cubicBezTo>
                  <a:pt x="130166" y="33608"/>
                  <a:pt x="125980" y="34907"/>
                  <a:pt x="122830" y="37532"/>
                </a:cubicBezTo>
                <a:cubicBezTo>
                  <a:pt x="119123" y="40621"/>
                  <a:pt x="116006" y="44356"/>
                  <a:pt x="112594" y="47768"/>
                </a:cubicBezTo>
                <a:cubicBezTo>
                  <a:pt x="109216" y="57903"/>
                  <a:pt x="107056" y="70365"/>
                  <a:pt x="98946" y="78475"/>
                </a:cubicBezTo>
                <a:cubicBezTo>
                  <a:pt x="96046" y="81375"/>
                  <a:pt x="92122" y="83024"/>
                  <a:pt x="88710" y="85299"/>
                </a:cubicBezTo>
                <a:cubicBezTo>
                  <a:pt x="86435" y="88711"/>
                  <a:pt x="83501" y="91766"/>
                  <a:pt x="81886" y="95535"/>
                </a:cubicBezTo>
                <a:cubicBezTo>
                  <a:pt x="80039" y="99845"/>
                  <a:pt x="79822" y="104691"/>
                  <a:pt x="78475" y="109182"/>
                </a:cubicBezTo>
                <a:cubicBezTo>
                  <a:pt x="76408" y="116072"/>
                  <a:pt x="73926" y="122830"/>
                  <a:pt x="71651" y="129654"/>
                </a:cubicBezTo>
                <a:cubicBezTo>
                  <a:pt x="70514" y="133066"/>
                  <a:pt x="70782" y="137347"/>
                  <a:pt x="68239" y="139890"/>
                </a:cubicBezTo>
                <a:lnTo>
                  <a:pt x="58003" y="150126"/>
                </a:lnTo>
                <a:cubicBezTo>
                  <a:pt x="55728" y="156950"/>
                  <a:pt x="55169" y="164612"/>
                  <a:pt x="51179" y="170597"/>
                </a:cubicBezTo>
                <a:cubicBezTo>
                  <a:pt x="42360" y="183826"/>
                  <a:pt x="45652" y="176943"/>
                  <a:pt x="40943" y="191069"/>
                </a:cubicBezTo>
                <a:cubicBezTo>
                  <a:pt x="39186" y="206884"/>
                  <a:pt x="40190" y="229353"/>
                  <a:pt x="27295" y="242248"/>
                </a:cubicBezTo>
                <a:cubicBezTo>
                  <a:pt x="24396" y="245148"/>
                  <a:pt x="20472" y="246797"/>
                  <a:pt x="17060" y="249072"/>
                </a:cubicBezTo>
                <a:cubicBezTo>
                  <a:pt x="15923" y="252484"/>
                  <a:pt x="15395" y="256164"/>
                  <a:pt x="13648" y="259308"/>
                </a:cubicBezTo>
                <a:cubicBezTo>
                  <a:pt x="9665" y="266477"/>
                  <a:pt x="0" y="279779"/>
                  <a:pt x="0" y="279779"/>
                </a:cubicBezTo>
                <a:cubicBezTo>
                  <a:pt x="1137" y="296839"/>
                  <a:pt x="2149" y="313908"/>
                  <a:pt x="3412" y="330959"/>
                </a:cubicBezTo>
                <a:cubicBezTo>
                  <a:pt x="4424" y="344617"/>
                  <a:pt x="-3805" y="363266"/>
                  <a:pt x="6824" y="371902"/>
                </a:cubicBezTo>
                <a:cubicBezTo>
                  <a:pt x="20094" y="382684"/>
                  <a:pt x="40943" y="374177"/>
                  <a:pt x="58003" y="375314"/>
                </a:cubicBezTo>
                <a:lnTo>
                  <a:pt x="78475" y="382138"/>
                </a:lnTo>
                <a:cubicBezTo>
                  <a:pt x="81887" y="383275"/>
                  <a:pt x="85718" y="383555"/>
                  <a:pt x="88710" y="385550"/>
                </a:cubicBezTo>
                <a:cubicBezTo>
                  <a:pt x="100839" y="393635"/>
                  <a:pt x="102927" y="410002"/>
                  <a:pt x="112594" y="395785"/>
                </a:cubicBez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7C017A20-4C19-4D30-9604-100A3435949F}"/>
              </a:ext>
            </a:extLst>
          </p:cNvPr>
          <p:cNvSpPr/>
          <p:nvPr/>
        </p:nvSpPr>
        <p:spPr>
          <a:xfrm>
            <a:off x="3384645" y="3910084"/>
            <a:ext cx="122830" cy="368489"/>
          </a:xfrm>
          <a:custGeom>
            <a:avLst/>
            <a:gdLst>
              <a:gd name="connsiteX0" fmla="*/ 122830 w 122830"/>
              <a:gd name="connsiteY0" fmla="*/ 365077 h 368489"/>
              <a:gd name="connsiteX1" fmla="*/ 112594 w 122830"/>
              <a:gd name="connsiteY1" fmla="*/ 269543 h 368489"/>
              <a:gd name="connsiteX2" fmla="*/ 109182 w 122830"/>
              <a:gd name="connsiteY2" fmla="*/ 105770 h 368489"/>
              <a:gd name="connsiteX3" fmla="*/ 105770 w 122830"/>
              <a:gd name="connsiteY3" fmla="*/ 95534 h 368489"/>
              <a:gd name="connsiteX4" fmla="*/ 95534 w 122830"/>
              <a:gd name="connsiteY4" fmla="*/ 85298 h 368489"/>
              <a:gd name="connsiteX5" fmla="*/ 88710 w 122830"/>
              <a:gd name="connsiteY5" fmla="*/ 58003 h 368489"/>
              <a:gd name="connsiteX6" fmla="*/ 85298 w 122830"/>
              <a:gd name="connsiteY6" fmla="*/ 47767 h 368489"/>
              <a:gd name="connsiteX7" fmla="*/ 75062 w 122830"/>
              <a:gd name="connsiteY7" fmla="*/ 37531 h 368489"/>
              <a:gd name="connsiteX8" fmla="*/ 44355 w 122830"/>
              <a:gd name="connsiteY8" fmla="*/ 20471 h 368489"/>
              <a:gd name="connsiteX9" fmla="*/ 34119 w 122830"/>
              <a:gd name="connsiteY9" fmla="*/ 10235 h 368489"/>
              <a:gd name="connsiteX10" fmla="*/ 27295 w 122830"/>
              <a:gd name="connsiteY10" fmla="*/ 0 h 368489"/>
              <a:gd name="connsiteX11" fmla="*/ 20471 w 122830"/>
              <a:gd name="connsiteY11" fmla="*/ 10235 h 368489"/>
              <a:gd name="connsiteX12" fmla="*/ 30707 w 122830"/>
              <a:gd name="connsiteY12" fmla="*/ 58003 h 368489"/>
              <a:gd name="connsiteX13" fmla="*/ 34119 w 122830"/>
              <a:gd name="connsiteY13" fmla="*/ 68238 h 368489"/>
              <a:gd name="connsiteX14" fmla="*/ 34119 w 122830"/>
              <a:gd name="connsiteY14" fmla="*/ 214952 h 368489"/>
              <a:gd name="connsiteX15" fmla="*/ 20471 w 122830"/>
              <a:gd name="connsiteY15" fmla="*/ 235423 h 368489"/>
              <a:gd name="connsiteX16" fmla="*/ 13648 w 122830"/>
              <a:gd name="connsiteY16" fmla="*/ 245659 h 368489"/>
              <a:gd name="connsiteX17" fmla="*/ 10236 w 122830"/>
              <a:gd name="connsiteY17" fmla="*/ 259307 h 368489"/>
              <a:gd name="connsiteX18" fmla="*/ 6824 w 122830"/>
              <a:gd name="connsiteY18" fmla="*/ 286603 h 368489"/>
              <a:gd name="connsiteX19" fmla="*/ 0 w 122830"/>
              <a:gd name="connsiteY19" fmla="*/ 307074 h 368489"/>
              <a:gd name="connsiteX20" fmla="*/ 3412 w 122830"/>
              <a:gd name="connsiteY20" fmla="*/ 354841 h 368489"/>
              <a:gd name="connsiteX21" fmla="*/ 6824 w 122830"/>
              <a:gd name="connsiteY21" fmla="*/ 365077 h 368489"/>
              <a:gd name="connsiteX22" fmla="*/ 40943 w 122830"/>
              <a:gd name="connsiteY22" fmla="*/ 368489 h 368489"/>
              <a:gd name="connsiteX23" fmla="*/ 122830 w 122830"/>
              <a:gd name="connsiteY23" fmla="*/ 365077 h 368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22830" h="368489">
                <a:moveTo>
                  <a:pt x="122830" y="365077"/>
                </a:moveTo>
                <a:cubicBezTo>
                  <a:pt x="119418" y="333232"/>
                  <a:pt x="114277" y="301526"/>
                  <a:pt x="112594" y="269543"/>
                </a:cubicBezTo>
                <a:cubicBezTo>
                  <a:pt x="109724" y="215016"/>
                  <a:pt x="111322" y="160331"/>
                  <a:pt x="109182" y="105770"/>
                </a:cubicBezTo>
                <a:cubicBezTo>
                  <a:pt x="109041" y="102176"/>
                  <a:pt x="107765" y="98527"/>
                  <a:pt x="105770" y="95534"/>
                </a:cubicBezTo>
                <a:cubicBezTo>
                  <a:pt x="103093" y="91519"/>
                  <a:pt x="98946" y="88710"/>
                  <a:pt x="95534" y="85298"/>
                </a:cubicBezTo>
                <a:cubicBezTo>
                  <a:pt x="93259" y="76200"/>
                  <a:pt x="91676" y="66900"/>
                  <a:pt x="88710" y="58003"/>
                </a:cubicBezTo>
                <a:cubicBezTo>
                  <a:pt x="87573" y="54591"/>
                  <a:pt x="87293" y="50760"/>
                  <a:pt x="85298" y="47767"/>
                </a:cubicBezTo>
                <a:cubicBezTo>
                  <a:pt x="82621" y="43752"/>
                  <a:pt x="78871" y="40494"/>
                  <a:pt x="75062" y="37531"/>
                </a:cubicBezTo>
                <a:cubicBezTo>
                  <a:pt x="57464" y="23843"/>
                  <a:pt x="59799" y="25619"/>
                  <a:pt x="44355" y="20471"/>
                </a:cubicBezTo>
                <a:cubicBezTo>
                  <a:pt x="40943" y="17059"/>
                  <a:pt x="37208" y="13942"/>
                  <a:pt x="34119" y="10235"/>
                </a:cubicBezTo>
                <a:cubicBezTo>
                  <a:pt x="31494" y="7085"/>
                  <a:pt x="31395" y="0"/>
                  <a:pt x="27295" y="0"/>
                </a:cubicBezTo>
                <a:cubicBezTo>
                  <a:pt x="23195" y="0"/>
                  <a:pt x="22746" y="6823"/>
                  <a:pt x="20471" y="10235"/>
                </a:cubicBezTo>
                <a:cubicBezTo>
                  <a:pt x="24775" y="44667"/>
                  <a:pt x="20984" y="28834"/>
                  <a:pt x="30707" y="58003"/>
                </a:cubicBezTo>
                <a:lnTo>
                  <a:pt x="34119" y="68238"/>
                </a:lnTo>
                <a:cubicBezTo>
                  <a:pt x="37874" y="120815"/>
                  <a:pt x="42232" y="158163"/>
                  <a:pt x="34119" y="214952"/>
                </a:cubicBezTo>
                <a:cubicBezTo>
                  <a:pt x="32959" y="223071"/>
                  <a:pt x="25020" y="228599"/>
                  <a:pt x="20471" y="235423"/>
                </a:cubicBezTo>
                <a:lnTo>
                  <a:pt x="13648" y="245659"/>
                </a:lnTo>
                <a:cubicBezTo>
                  <a:pt x="12511" y="250208"/>
                  <a:pt x="11007" y="254681"/>
                  <a:pt x="10236" y="259307"/>
                </a:cubicBezTo>
                <a:cubicBezTo>
                  <a:pt x="8729" y="268352"/>
                  <a:pt x="8745" y="277637"/>
                  <a:pt x="6824" y="286603"/>
                </a:cubicBezTo>
                <a:cubicBezTo>
                  <a:pt x="5317" y="293636"/>
                  <a:pt x="0" y="307074"/>
                  <a:pt x="0" y="307074"/>
                </a:cubicBezTo>
                <a:cubicBezTo>
                  <a:pt x="1137" y="322996"/>
                  <a:pt x="1547" y="338987"/>
                  <a:pt x="3412" y="354841"/>
                </a:cubicBezTo>
                <a:cubicBezTo>
                  <a:pt x="3832" y="358413"/>
                  <a:pt x="3444" y="363848"/>
                  <a:pt x="6824" y="365077"/>
                </a:cubicBezTo>
                <a:cubicBezTo>
                  <a:pt x="17566" y="368983"/>
                  <a:pt x="29560" y="367454"/>
                  <a:pt x="40943" y="368489"/>
                </a:cubicBezTo>
                <a:lnTo>
                  <a:pt x="122830" y="365077"/>
                </a:ln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7968C991-AD6E-4267-9BC4-D05B43FA7595}"/>
              </a:ext>
            </a:extLst>
          </p:cNvPr>
          <p:cNvSpPr/>
          <p:nvPr/>
        </p:nvSpPr>
        <p:spPr>
          <a:xfrm>
            <a:off x="3507475" y="3835021"/>
            <a:ext cx="246106" cy="452297"/>
          </a:xfrm>
          <a:custGeom>
            <a:avLst/>
            <a:gdLst>
              <a:gd name="connsiteX0" fmla="*/ 95534 w 246106"/>
              <a:gd name="connsiteY0" fmla="*/ 443552 h 452297"/>
              <a:gd name="connsiteX1" fmla="*/ 119418 w 246106"/>
              <a:gd name="connsiteY1" fmla="*/ 348018 h 452297"/>
              <a:gd name="connsiteX2" fmla="*/ 126241 w 246106"/>
              <a:gd name="connsiteY2" fmla="*/ 337782 h 452297"/>
              <a:gd name="connsiteX3" fmla="*/ 129653 w 246106"/>
              <a:gd name="connsiteY3" fmla="*/ 327546 h 452297"/>
              <a:gd name="connsiteX4" fmla="*/ 136477 w 246106"/>
              <a:gd name="connsiteY4" fmla="*/ 317310 h 452297"/>
              <a:gd name="connsiteX5" fmla="*/ 143301 w 246106"/>
              <a:gd name="connsiteY5" fmla="*/ 296839 h 452297"/>
              <a:gd name="connsiteX6" fmla="*/ 153537 w 246106"/>
              <a:gd name="connsiteY6" fmla="*/ 276367 h 452297"/>
              <a:gd name="connsiteX7" fmla="*/ 160361 w 246106"/>
              <a:gd name="connsiteY7" fmla="*/ 266131 h 452297"/>
              <a:gd name="connsiteX8" fmla="*/ 170597 w 246106"/>
              <a:gd name="connsiteY8" fmla="*/ 235424 h 452297"/>
              <a:gd name="connsiteX9" fmla="*/ 174009 w 246106"/>
              <a:gd name="connsiteY9" fmla="*/ 225188 h 452297"/>
              <a:gd name="connsiteX10" fmla="*/ 184244 w 246106"/>
              <a:gd name="connsiteY10" fmla="*/ 218364 h 452297"/>
              <a:gd name="connsiteX11" fmla="*/ 194480 w 246106"/>
              <a:gd name="connsiteY11" fmla="*/ 187657 h 452297"/>
              <a:gd name="connsiteX12" fmla="*/ 197892 w 246106"/>
              <a:gd name="connsiteY12" fmla="*/ 177421 h 452297"/>
              <a:gd name="connsiteX13" fmla="*/ 204716 w 246106"/>
              <a:gd name="connsiteY13" fmla="*/ 167185 h 452297"/>
              <a:gd name="connsiteX14" fmla="*/ 218364 w 246106"/>
              <a:gd name="connsiteY14" fmla="*/ 136478 h 452297"/>
              <a:gd name="connsiteX15" fmla="*/ 228600 w 246106"/>
              <a:gd name="connsiteY15" fmla="*/ 129654 h 452297"/>
              <a:gd name="connsiteX16" fmla="*/ 235424 w 246106"/>
              <a:gd name="connsiteY16" fmla="*/ 119418 h 452297"/>
              <a:gd name="connsiteX17" fmla="*/ 245659 w 246106"/>
              <a:gd name="connsiteY17" fmla="*/ 116006 h 452297"/>
              <a:gd name="connsiteX18" fmla="*/ 242247 w 246106"/>
              <a:gd name="connsiteY18" fmla="*/ 102358 h 452297"/>
              <a:gd name="connsiteX19" fmla="*/ 235424 w 246106"/>
              <a:gd name="connsiteY19" fmla="*/ 81886 h 452297"/>
              <a:gd name="connsiteX20" fmla="*/ 232012 w 246106"/>
              <a:gd name="connsiteY20" fmla="*/ 71651 h 452297"/>
              <a:gd name="connsiteX21" fmla="*/ 225188 w 246106"/>
              <a:gd name="connsiteY21" fmla="*/ 61415 h 452297"/>
              <a:gd name="connsiteX22" fmla="*/ 218364 w 246106"/>
              <a:gd name="connsiteY22" fmla="*/ 40943 h 452297"/>
              <a:gd name="connsiteX23" fmla="*/ 204716 w 246106"/>
              <a:gd name="connsiteY23" fmla="*/ 10236 h 452297"/>
              <a:gd name="connsiteX24" fmla="*/ 201304 w 246106"/>
              <a:gd name="connsiteY24" fmla="*/ 0 h 452297"/>
              <a:gd name="connsiteX25" fmla="*/ 180832 w 246106"/>
              <a:gd name="connsiteY25" fmla="*/ 13648 h 452297"/>
              <a:gd name="connsiteX26" fmla="*/ 170597 w 246106"/>
              <a:gd name="connsiteY26" fmla="*/ 20472 h 452297"/>
              <a:gd name="connsiteX27" fmla="*/ 143301 w 246106"/>
              <a:gd name="connsiteY27" fmla="*/ 27295 h 452297"/>
              <a:gd name="connsiteX28" fmla="*/ 116006 w 246106"/>
              <a:gd name="connsiteY28" fmla="*/ 51179 h 452297"/>
              <a:gd name="connsiteX29" fmla="*/ 109182 w 246106"/>
              <a:gd name="connsiteY29" fmla="*/ 71651 h 452297"/>
              <a:gd name="connsiteX30" fmla="*/ 105770 w 246106"/>
              <a:gd name="connsiteY30" fmla="*/ 81886 h 452297"/>
              <a:gd name="connsiteX31" fmla="*/ 95534 w 246106"/>
              <a:gd name="connsiteY31" fmla="*/ 102358 h 452297"/>
              <a:gd name="connsiteX32" fmla="*/ 85298 w 246106"/>
              <a:gd name="connsiteY32" fmla="*/ 109182 h 452297"/>
              <a:gd name="connsiteX33" fmla="*/ 71650 w 246106"/>
              <a:gd name="connsiteY33" fmla="*/ 126242 h 452297"/>
              <a:gd name="connsiteX34" fmla="*/ 61415 w 246106"/>
              <a:gd name="connsiteY34" fmla="*/ 160361 h 452297"/>
              <a:gd name="connsiteX35" fmla="*/ 54591 w 246106"/>
              <a:gd name="connsiteY35" fmla="*/ 180833 h 452297"/>
              <a:gd name="connsiteX36" fmla="*/ 47767 w 246106"/>
              <a:gd name="connsiteY36" fmla="*/ 214952 h 452297"/>
              <a:gd name="connsiteX37" fmla="*/ 40943 w 246106"/>
              <a:gd name="connsiteY37" fmla="*/ 242248 h 452297"/>
              <a:gd name="connsiteX38" fmla="*/ 37531 w 246106"/>
              <a:gd name="connsiteY38" fmla="*/ 266131 h 452297"/>
              <a:gd name="connsiteX39" fmla="*/ 34119 w 246106"/>
              <a:gd name="connsiteY39" fmla="*/ 300251 h 452297"/>
              <a:gd name="connsiteX40" fmla="*/ 30707 w 246106"/>
              <a:gd name="connsiteY40" fmla="*/ 313898 h 452297"/>
              <a:gd name="connsiteX41" fmla="*/ 20471 w 246106"/>
              <a:gd name="connsiteY41" fmla="*/ 361666 h 452297"/>
              <a:gd name="connsiteX42" fmla="*/ 13647 w 246106"/>
              <a:gd name="connsiteY42" fmla="*/ 382137 h 452297"/>
              <a:gd name="connsiteX43" fmla="*/ 6824 w 246106"/>
              <a:gd name="connsiteY43" fmla="*/ 412845 h 452297"/>
              <a:gd name="connsiteX44" fmla="*/ 0 w 246106"/>
              <a:gd name="connsiteY44" fmla="*/ 433316 h 452297"/>
              <a:gd name="connsiteX45" fmla="*/ 10235 w 246106"/>
              <a:gd name="connsiteY45" fmla="*/ 440140 h 452297"/>
              <a:gd name="connsiteX46" fmla="*/ 95534 w 246106"/>
              <a:gd name="connsiteY46" fmla="*/ 443552 h 452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246106" h="452297">
                <a:moveTo>
                  <a:pt x="95534" y="443552"/>
                </a:moveTo>
                <a:cubicBezTo>
                  <a:pt x="113731" y="428198"/>
                  <a:pt x="110266" y="379541"/>
                  <a:pt x="119418" y="348018"/>
                </a:cubicBezTo>
                <a:cubicBezTo>
                  <a:pt x="120561" y="344080"/>
                  <a:pt x="124407" y="341450"/>
                  <a:pt x="126241" y="337782"/>
                </a:cubicBezTo>
                <a:cubicBezTo>
                  <a:pt x="127849" y="334565"/>
                  <a:pt x="128045" y="330763"/>
                  <a:pt x="129653" y="327546"/>
                </a:cubicBezTo>
                <a:cubicBezTo>
                  <a:pt x="131487" y="323878"/>
                  <a:pt x="134811" y="321057"/>
                  <a:pt x="136477" y="317310"/>
                </a:cubicBezTo>
                <a:cubicBezTo>
                  <a:pt x="139398" y="310737"/>
                  <a:pt x="139311" y="302824"/>
                  <a:pt x="143301" y="296839"/>
                </a:cubicBezTo>
                <a:cubicBezTo>
                  <a:pt x="162858" y="267504"/>
                  <a:pt x="139411" y="304620"/>
                  <a:pt x="153537" y="276367"/>
                </a:cubicBezTo>
                <a:cubicBezTo>
                  <a:pt x="155371" y="272699"/>
                  <a:pt x="158695" y="269878"/>
                  <a:pt x="160361" y="266131"/>
                </a:cubicBezTo>
                <a:cubicBezTo>
                  <a:pt x="160363" y="266128"/>
                  <a:pt x="168891" y="240543"/>
                  <a:pt x="170597" y="235424"/>
                </a:cubicBezTo>
                <a:cubicBezTo>
                  <a:pt x="171734" y="232012"/>
                  <a:pt x="171017" y="227183"/>
                  <a:pt x="174009" y="225188"/>
                </a:cubicBezTo>
                <a:lnTo>
                  <a:pt x="184244" y="218364"/>
                </a:lnTo>
                <a:lnTo>
                  <a:pt x="194480" y="187657"/>
                </a:lnTo>
                <a:cubicBezTo>
                  <a:pt x="195617" y="184245"/>
                  <a:pt x="195897" y="180414"/>
                  <a:pt x="197892" y="177421"/>
                </a:cubicBezTo>
                <a:cubicBezTo>
                  <a:pt x="200167" y="174009"/>
                  <a:pt x="203051" y="170932"/>
                  <a:pt x="204716" y="167185"/>
                </a:cubicBezTo>
                <a:cubicBezTo>
                  <a:pt x="210122" y="155021"/>
                  <a:pt x="209097" y="145744"/>
                  <a:pt x="218364" y="136478"/>
                </a:cubicBezTo>
                <a:cubicBezTo>
                  <a:pt x="221264" y="133578"/>
                  <a:pt x="225188" y="131929"/>
                  <a:pt x="228600" y="129654"/>
                </a:cubicBezTo>
                <a:cubicBezTo>
                  <a:pt x="230875" y="126242"/>
                  <a:pt x="232222" y="121980"/>
                  <a:pt x="235424" y="119418"/>
                </a:cubicBezTo>
                <a:cubicBezTo>
                  <a:pt x="238232" y="117171"/>
                  <a:pt x="244324" y="119345"/>
                  <a:pt x="245659" y="116006"/>
                </a:cubicBezTo>
                <a:cubicBezTo>
                  <a:pt x="247400" y="111652"/>
                  <a:pt x="243594" y="106850"/>
                  <a:pt x="242247" y="102358"/>
                </a:cubicBezTo>
                <a:cubicBezTo>
                  <a:pt x="240180" y="95468"/>
                  <a:pt x="237698" y="88710"/>
                  <a:pt x="235424" y="81886"/>
                </a:cubicBezTo>
                <a:cubicBezTo>
                  <a:pt x="234287" y="78474"/>
                  <a:pt x="234007" y="74643"/>
                  <a:pt x="232012" y="71651"/>
                </a:cubicBezTo>
                <a:cubicBezTo>
                  <a:pt x="229737" y="68239"/>
                  <a:pt x="226853" y="65162"/>
                  <a:pt x="225188" y="61415"/>
                </a:cubicBezTo>
                <a:cubicBezTo>
                  <a:pt x="222267" y="54842"/>
                  <a:pt x="222354" y="46928"/>
                  <a:pt x="218364" y="40943"/>
                </a:cubicBezTo>
                <a:cubicBezTo>
                  <a:pt x="207550" y="24722"/>
                  <a:pt x="212837" y="34597"/>
                  <a:pt x="204716" y="10236"/>
                </a:cubicBezTo>
                <a:lnTo>
                  <a:pt x="201304" y="0"/>
                </a:lnTo>
                <a:lnTo>
                  <a:pt x="180832" y="13648"/>
                </a:lnTo>
                <a:cubicBezTo>
                  <a:pt x="177420" y="15923"/>
                  <a:pt x="174575" y="19478"/>
                  <a:pt x="170597" y="20472"/>
                </a:cubicBezTo>
                <a:lnTo>
                  <a:pt x="143301" y="27295"/>
                </a:lnTo>
                <a:cubicBezTo>
                  <a:pt x="130189" y="36036"/>
                  <a:pt x="121992" y="37709"/>
                  <a:pt x="116006" y="51179"/>
                </a:cubicBezTo>
                <a:cubicBezTo>
                  <a:pt x="113085" y="57752"/>
                  <a:pt x="111457" y="64827"/>
                  <a:pt x="109182" y="71651"/>
                </a:cubicBezTo>
                <a:lnTo>
                  <a:pt x="105770" y="81886"/>
                </a:lnTo>
                <a:cubicBezTo>
                  <a:pt x="102995" y="90211"/>
                  <a:pt x="102148" y="95744"/>
                  <a:pt x="95534" y="102358"/>
                </a:cubicBezTo>
                <a:cubicBezTo>
                  <a:pt x="92634" y="105258"/>
                  <a:pt x="88710" y="106907"/>
                  <a:pt x="85298" y="109182"/>
                </a:cubicBezTo>
                <a:cubicBezTo>
                  <a:pt x="72855" y="146510"/>
                  <a:pt x="93697" y="90969"/>
                  <a:pt x="71650" y="126242"/>
                </a:cubicBezTo>
                <a:cubicBezTo>
                  <a:pt x="67006" y="133672"/>
                  <a:pt x="64182" y="151137"/>
                  <a:pt x="61415" y="160361"/>
                </a:cubicBezTo>
                <a:cubicBezTo>
                  <a:pt x="59348" y="167251"/>
                  <a:pt x="55774" y="173738"/>
                  <a:pt x="54591" y="180833"/>
                </a:cubicBezTo>
                <a:cubicBezTo>
                  <a:pt x="47905" y="220949"/>
                  <a:pt x="54554" y="184412"/>
                  <a:pt x="47767" y="214952"/>
                </a:cubicBezTo>
                <a:cubicBezTo>
                  <a:pt x="42277" y="239656"/>
                  <a:pt x="47040" y="223957"/>
                  <a:pt x="40943" y="242248"/>
                </a:cubicBezTo>
                <a:cubicBezTo>
                  <a:pt x="39806" y="250209"/>
                  <a:pt x="38471" y="258144"/>
                  <a:pt x="37531" y="266131"/>
                </a:cubicBezTo>
                <a:cubicBezTo>
                  <a:pt x="36195" y="277483"/>
                  <a:pt x="35735" y="288936"/>
                  <a:pt x="34119" y="300251"/>
                </a:cubicBezTo>
                <a:cubicBezTo>
                  <a:pt x="33456" y="304893"/>
                  <a:pt x="31627" y="309300"/>
                  <a:pt x="30707" y="313898"/>
                </a:cubicBezTo>
                <a:cubicBezTo>
                  <a:pt x="26412" y="335372"/>
                  <a:pt x="28080" y="338841"/>
                  <a:pt x="20471" y="361666"/>
                </a:cubicBezTo>
                <a:cubicBezTo>
                  <a:pt x="18196" y="368490"/>
                  <a:pt x="15058" y="375084"/>
                  <a:pt x="13647" y="382137"/>
                </a:cubicBezTo>
                <a:cubicBezTo>
                  <a:pt x="11702" y="391862"/>
                  <a:pt x="9711" y="403220"/>
                  <a:pt x="6824" y="412845"/>
                </a:cubicBezTo>
                <a:cubicBezTo>
                  <a:pt x="4757" y="419735"/>
                  <a:pt x="0" y="433316"/>
                  <a:pt x="0" y="433316"/>
                </a:cubicBezTo>
                <a:cubicBezTo>
                  <a:pt x="3412" y="435591"/>
                  <a:pt x="6488" y="438475"/>
                  <a:pt x="10235" y="440140"/>
                </a:cubicBezTo>
                <a:cubicBezTo>
                  <a:pt x="36108" y="451639"/>
                  <a:pt x="77337" y="458906"/>
                  <a:pt x="95534" y="443552"/>
                </a:cubicBez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26912579-DA1C-4D3D-9AB0-D6466F312EC4}"/>
              </a:ext>
            </a:extLst>
          </p:cNvPr>
          <p:cNvSpPr/>
          <p:nvPr/>
        </p:nvSpPr>
        <p:spPr>
          <a:xfrm>
            <a:off x="3957851" y="3893024"/>
            <a:ext cx="119965" cy="408358"/>
          </a:xfrm>
          <a:custGeom>
            <a:avLst/>
            <a:gdLst>
              <a:gd name="connsiteX0" fmla="*/ 116006 w 119965"/>
              <a:gd name="connsiteY0" fmla="*/ 402609 h 408358"/>
              <a:gd name="connsiteX1" fmla="*/ 102358 w 119965"/>
              <a:gd name="connsiteY1" fmla="*/ 307075 h 408358"/>
              <a:gd name="connsiteX2" fmla="*/ 109182 w 119965"/>
              <a:gd name="connsiteY2" fmla="*/ 146713 h 408358"/>
              <a:gd name="connsiteX3" fmla="*/ 95534 w 119965"/>
              <a:gd name="connsiteY3" fmla="*/ 75063 h 408358"/>
              <a:gd name="connsiteX4" fmla="*/ 78474 w 119965"/>
              <a:gd name="connsiteY4" fmla="*/ 61415 h 408358"/>
              <a:gd name="connsiteX5" fmla="*/ 61415 w 119965"/>
              <a:gd name="connsiteY5" fmla="*/ 30707 h 408358"/>
              <a:gd name="connsiteX6" fmla="*/ 51179 w 119965"/>
              <a:gd name="connsiteY6" fmla="*/ 23883 h 408358"/>
              <a:gd name="connsiteX7" fmla="*/ 47767 w 119965"/>
              <a:gd name="connsiteY7" fmla="*/ 13648 h 408358"/>
              <a:gd name="connsiteX8" fmla="*/ 27295 w 119965"/>
              <a:gd name="connsiteY8" fmla="*/ 0 h 408358"/>
              <a:gd name="connsiteX9" fmla="*/ 20471 w 119965"/>
              <a:gd name="connsiteY9" fmla="*/ 64827 h 408358"/>
              <a:gd name="connsiteX10" fmla="*/ 40943 w 119965"/>
              <a:gd name="connsiteY10" fmla="*/ 78475 h 408358"/>
              <a:gd name="connsiteX11" fmla="*/ 44355 w 119965"/>
              <a:gd name="connsiteY11" fmla="*/ 156949 h 408358"/>
              <a:gd name="connsiteX12" fmla="*/ 34119 w 119965"/>
              <a:gd name="connsiteY12" fmla="*/ 163773 h 408358"/>
              <a:gd name="connsiteX13" fmla="*/ 23883 w 119965"/>
              <a:gd name="connsiteY13" fmla="*/ 204716 h 408358"/>
              <a:gd name="connsiteX14" fmla="*/ 20471 w 119965"/>
              <a:gd name="connsiteY14" fmla="*/ 214952 h 408358"/>
              <a:gd name="connsiteX15" fmla="*/ 17059 w 119965"/>
              <a:gd name="connsiteY15" fmla="*/ 225188 h 408358"/>
              <a:gd name="connsiteX16" fmla="*/ 6824 w 119965"/>
              <a:gd name="connsiteY16" fmla="*/ 266131 h 408358"/>
              <a:gd name="connsiteX17" fmla="*/ 0 w 119965"/>
              <a:gd name="connsiteY17" fmla="*/ 276367 h 408358"/>
              <a:gd name="connsiteX18" fmla="*/ 6824 w 119965"/>
              <a:gd name="connsiteY18" fmla="*/ 327546 h 408358"/>
              <a:gd name="connsiteX19" fmla="*/ 10236 w 119965"/>
              <a:gd name="connsiteY19" fmla="*/ 375313 h 408358"/>
              <a:gd name="connsiteX20" fmla="*/ 17059 w 119965"/>
              <a:gd name="connsiteY20" fmla="*/ 385549 h 408358"/>
              <a:gd name="connsiteX21" fmla="*/ 20471 w 119965"/>
              <a:gd name="connsiteY21" fmla="*/ 395785 h 408358"/>
              <a:gd name="connsiteX22" fmla="*/ 116006 w 119965"/>
              <a:gd name="connsiteY22" fmla="*/ 402609 h 408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19965" h="408358">
                <a:moveTo>
                  <a:pt x="116006" y="402609"/>
                </a:moveTo>
                <a:cubicBezTo>
                  <a:pt x="129654" y="387824"/>
                  <a:pt x="103755" y="339213"/>
                  <a:pt x="102358" y="307075"/>
                </a:cubicBezTo>
                <a:cubicBezTo>
                  <a:pt x="98036" y="207682"/>
                  <a:pt x="99274" y="206162"/>
                  <a:pt x="109182" y="146713"/>
                </a:cubicBezTo>
                <a:cubicBezTo>
                  <a:pt x="104251" y="57953"/>
                  <a:pt x="120563" y="105097"/>
                  <a:pt x="95534" y="75063"/>
                </a:cubicBezTo>
                <a:cubicBezTo>
                  <a:pt x="83661" y="60817"/>
                  <a:pt x="95278" y="67016"/>
                  <a:pt x="78474" y="61415"/>
                </a:cubicBezTo>
                <a:cubicBezTo>
                  <a:pt x="74919" y="50749"/>
                  <a:pt x="71470" y="37410"/>
                  <a:pt x="61415" y="30707"/>
                </a:cubicBezTo>
                <a:lnTo>
                  <a:pt x="51179" y="23883"/>
                </a:lnTo>
                <a:cubicBezTo>
                  <a:pt x="50042" y="20471"/>
                  <a:pt x="50310" y="16191"/>
                  <a:pt x="47767" y="13648"/>
                </a:cubicBezTo>
                <a:cubicBezTo>
                  <a:pt x="41968" y="7849"/>
                  <a:pt x="27295" y="0"/>
                  <a:pt x="27295" y="0"/>
                </a:cubicBezTo>
                <a:cubicBezTo>
                  <a:pt x="316" y="8993"/>
                  <a:pt x="1424" y="4966"/>
                  <a:pt x="20471" y="64827"/>
                </a:cubicBezTo>
                <a:cubicBezTo>
                  <a:pt x="22958" y="72642"/>
                  <a:pt x="40943" y="78475"/>
                  <a:pt x="40943" y="78475"/>
                </a:cubicBezTo>
                <a:cubicBezTo>
                  <a:pt x="59052" y="105636"/>
                  <a:pt x="55464" y="95852"/>
                  <a:pt x="44355" y="156949"/>
                </a:cubicBezTo>
                <a:cubicBezTo>
                  <a:pt x="43621" y="160984"/>
                  <a:pt x="37531" y="161498"/>
                  <a:pt x="34119" y="163773"/>
                </a:cubicBezTo>
                <a:cubicBezTo>
                  <a:pt x="29524" y="191341"/>
                  <a:pt x="32895" y="177681"/>
                  <a:pt x="23883" y="204716"/>
                </a:cubicBezTo>
                <a:lnTo>
                  <a:pt x="20471" y="214952"/>
                </a:lnTo>
                <a:lnTo>
                  <a:pt x="17059" y="225188"/>
                </a:lnTo>
                <a:cubicBezTo>
                  <a:pt x="15354" y="235423"/>
                  <a:pt x="12833" y="257117"/>
                  <a:pt x="6824" y="266131"/>
                </a:cubicBezTo>
                <a:lnTo>
                  <a:pt x="0" y="276367"/>
                </a:lnTo>
                <a:cubicBezTo>
                  <a:pt x="3830" y="299346"/>
                  <a:pt x="4546" y="301353"/>
                  <a:pt x="6824" y="327546"/>
                </a:cubicBezTo>
                <a:cubicBezTo>
                  <a:pt x="8207" y="343449"/>
                  <a:pt x="7462" y="359593"/>
                  <a:pt x="10236" y="375313"/>
                </a:cubicBezTo>
                <a:cubicBezTo>
                  <a:pt x="10949" y="379351"/>
                  <a:pt x="15225" y="381881"/>
                  <a:pt x="17059" y="385549"/>
                </a:cubicBezTo>
                <a:cubicBezTo>
                  <a:pt x="18667" y="388766"/>
                  <a:pt x="16938" y="395112"/>
                  <a:pt x="20471" y="395785"/>
                </a:cubicBezTo>
                <a:cubicBezTo>
                  <a:pt x="39576" y="399424"/>
                  <a:pt x="102358" y="417394"/>
                  <a:pt x="116006" y="402609"/>
                </a:cubicBez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508F9B0-D46E-4A25-8A8B-241CB797B218}"/>
              </a:ext>
            </a:extLst>
          </p:cNvPr>
          <p:cNvSpPr/>
          <p:nvPr/>
        </p:nvSpPr>
        <p:spPr>
          <a:xfrm rot="10052966">
            <a:off x="6326406" y="3439409"/>
            <a:ext cx="45719" cy="469449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853D279-B02A-463A-ACA9-B70CD11BD952}"/>
              </a:ext>
            </a:extLst>
          </p:cNvPr>
          <p:cNvSpPr/>
          <p:nvPr/>
        </p:nvSpPr>
        <p:spPr>
          <a:xfrm>
            <a:off x="4829921" y="3698200"/>
            <a:ext cx="476423" cy="210066"/>
          </a:xfrm>
          <a:custGeom>
            <a:avLst/>
            <a:gdLst>
              <a:gd name="connsiteX0" fmla="*/ 17458 w 476423"/>
              <a:gd name="connsiteY0" fmla="*/ 210066 h 210066"/>
              <a:gd name="connsiteX1" fmla="*/ 24519 w 476423"/>
              <a:gd name="connsiteY1" fmla="*/ 79437 h 210066"/>
              <a:gd name="connsiteX2" fmla="*/ 254002 w 476423"/>
              <a:gd name="connsiteY2" fmla="*/ 1766 h 210066"/>
              <a:gd name="connsiteX3" fmla="*/ 476423 w 476423"/>
              <a:gd name="connsiteY3" fmla="*/ 153578 h 210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423" h="210066">
                <a:moveTo>
                  <a:pt x="17458" y="210066"/>
                </a:moveTo>
                <a:cubicBezTo>
                  <a:pt x="1276" y="162110"/>
                  <a:pt x="-14905" y="114154"/>
                  <a:pt x="24519" y="79437"/>
                </a:cubicBezTo>
                <a:cubicBezTo>
                  <a:pt x="63943" y="44720"/>
                  <a:pt x="178685" y="-10591"/>
                  <a:pt x="254002" y="1766"/>
                </a:cubicBezTo>
                <a:cubicBezTo>
                  <a:pt x="329319" y="14123"/>
                  <a:pt x="402871" y="83850"/>
                  <a:pt x="476423" y="153578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ylinder 13">
            <a:extLst>
              <a:ext uri="{FF2B5EF4-FFF2-40B4-BE49-F238E27FC236}">
                <a16:creationId xmlns:a16="http://schemas.microsoft.com/office/drawing/2014/main" id="{8E17C3D4-E249-4257-BA91-CD02AC06B3DB}"/>
              </a:ext>
            </a:extLst>
          </p:cNvPr>
          <p:cNvSpPr/>
          <p:nvPr/>
        </p:nvSpPr>
        <p:spPr>
          <a:xfrm>
            <a:off x="5398151" y="5380074"/>
            <a:ext cx="130779" cy="1477926"/>
          </a:xfrm>
          <a:prstGeom prst="can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5FF6DA35-3504-451E-B9BC-5793E137C91F}"/>
              </a:ext>
            </a:extLst>
          </p:cNvPr>
          <p:cNvSpPr/>
          <p:nvPr/>
        </p:nvSpPr>
        <p:spPr>
          <a:xfrm rot="19389834">
            <a:off x="4137871" y="4589415"/>
            <a:ext cx="1158274" cy="1228008"/>
          </a:xfrm>
          <a:custGeom>
            <a:avLst/>
            <a:gdLst>
              <a:gd name="connsiteX0" fmla="*/ 175701 w 1158274"/>
              <a:gd name="connsiteY0" fmla="*/ 87520 h 1228008"/>
              <a:gd name="connsiteX1" fmla="*/ 90290 w 1158274"/>
              <a:gd name="connsiteY1" fmla="*/ 92545 h 1228008"/>
              <a:gd name="connsiteX2" fmla="*/ 70193 w 1158274"/>
              <a:gd name="connsiteY2" fmla="*/ 1037090 h 1228008"/>
              <a:gd name="connsiteX3" fmla="*/ 1054931 w 1158274"/>
              <a:gd name="connsiteY3" fmla="*/ 780857 h 1228008"/>
              <a:gd name="connsiteX4" fmla="*/ 1080052 w 1158274"/>
              <a:gd name="connsiteY4" fmla="*/ 1228008 h 1228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8274" h="1228008">
                <a:moveTo>
                  <a:pt x="175701" y="87520"/>
                </a:moveTo>
                <a:cubicBezTo>
                  <a:pt x="141788" y="10901"/>
                  <a:pt x="107875" y="-65717"/>
                  <a:pt x="90290" y="92545"/>
                </a:cubicBezTo>
                <a:cubicBezTo>
                  <a:pt x="72705" y="250807"/>
                  <a:pt x="-90580" y="922371"/>
                  <a:pt x="70193" y="1037090"/>
                </a:cubicBezTo>
                <a:cubicBezTo>
                  <a:pt x="230966" y="1151809"/>
                  <a:pt x="886621" y="749037"/>
                  <a:pt x="1054931" y="780857"/>
                </a:cubicBezTo>
                <a:cubicBezTo>
                  <a:pt x="1223241" y="812677"/>
                  <a:pt x="1151646" y="1020342"/>
                  <a:pt x="1080052" y="1228008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2BB4035E-6EE3-49F5-BE8E-92891EB1BCE7}"/>
              </a:ext>
            </a:extLst>
          </p:cNvPr>
          <p:cNvSpPr/>
          <p:nvPr/>
        </p:nvSpPr>
        <p:spPr>
          <a:xfrm rot="19410977">
            <a:off x="4046110" y="4607359"/>
            <a:ext cx="1269945" cy="1232754"/>
          </a:xfrm>
          <a:custGeom>
            <a:avLst/>
            <a:gdLst>
              <a:gd name="connsiteX0" fmla="*/ 244562 w 1327698"/>
              <a:gd name="connsiteY0" fmla="*/ 107339 h 1232754"/>
              <a:gd name="connsiteX1" fmla="*/ 179247 w 1327698"/>
              <a:gd name="connsiteY1" fmla="*/ 102315 h 1232754"/>
              <a:gd name="connsiteX2" fmla="*/ 58667 w 1327698"/>
              <a:gd name="connsiteY2" fmla="*/ 1182512 h 1232754"/>
              <a:gd name="connsiteX3" fmla="*/ 1219252 w 1327698"/>
              <a:gd name="connsiteY3" fmla="*/ 805699 h 1232754"/>
              <a:gd name="connsiteX4" fmla="*/ 1209203 w 1327698"/>
              <a:gd name="connsiteY4" fmla="*/ 1232754 h 1232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7698" h="1232754">
                <a:moveTo>
                  <a:pt x="244562" y="107339"/>
                </a:moveTo>
                <a:cubicBezTo>
                  <a:pt x="227396" y="15229"/>
                  <a:pt x="210230" y="-76881"/>
                  <a:pt x="179247" y="102315"/>
                </a:cubicBezTo>
                <a:cubicBezTo>
                  <a:pt x="148264" y="281511"/>
                  <a:pt x="-114667" y="1065281"/>
                  <a:pt x="58667" y="1182512"/>
                </a:cubicBezTo>
                <a:cubicBezTo>
                  <a:pt x="232001" y="1299743"/>
                  <a:pt x="1027496" y="797325"/>
                  <a:pt x="1219252" y="805699"/>
                </a:cubicBezTo>
                <a:cubicBezTo>
                  <a:pt x="1411008" y="814073"/>
                  <a:pt x="1310105" y="1023413"/>
                  <a:pt x="1209203" y="1232754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1E43105D-6521-4497-A508-0D743D0D8F31}"/>
              </a:ext>
            </a:extLst>
          </p:cNvPr>
          <p:cNvSpPr/>
          <p:nvPr/>
        </p:nvSpPr>
        <p:spPr>
          <a:xfrm rot="19264630">
            <a:off x="4133771" y="4709321"/>
            <a:ext cx="1193352" cy="1149262"/>
          </a:xfrm>
          <a:custGeom>
            <a:avLst/>
            <a:gdLst>
              <a:gd name="connsiteX0" fmla="*/ 179767 w 1193352"/>
              <a:gd name="connsiteY0" fmla="*/ 28871 h 1149262"/>
              <a:gd name="connsiteX1" fmla="*/ 129525 w 1193352"/>
              <a:gd name="connsiteY1" fmla="*/ 43944 h 1149262"/>
              <a:gd name="connsiteX2" fmla="*/ 49138 w 1193352"/>
              <a:gd name="connsiteY2" fmla="*/ 445878 h 1149262"/>
              <a:gd name="connsiteX3" fmla="*/ 3921 w 1193352"/>
              <a:gd name="connsiteY3" fmla="*/ 938247 h 1149262"/>
              <a:gd name="connsiteX4" fmla="*/ 149622 w 1193352"/>
              <a:gd name="connsiteY4" fmla="*/ 1043754 h 1149262"/>
              <a:gd name="connsiteX5" fmla="*/ 556580 w 1193352"/>
              <a:gd name="connsiteY5" fmla="*/ 933223 h 1149262"/>
              <a:gd name="connsiteX6" fmla="*/ 1144409 w 1193352"/>
              <a:gd name="connsiteY6" fmla="*/ 707135 h 1149262"/>
              <a:gd name="connsiteX7" fmla="*/ 1119288 w 1193352"/>
              <a:gd name="connsiteY7" fmla="*/ 1149262 h 114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93352" h="1149262">
                <a:moveTo>
                  <a:pt x="179767" y="28871"/>
                </a:moveTo>
                <a:cubicBezTo>
                  <a:pt x="165531" y="1657"/>
                  <a:pt x="151296" y="-25557"/>
                  <a:pt x="129525" y="43944"/>
                </a:cubicBezTo>
                <a:cubicBezTo>
                  <a:pt x="107754" y="113445"/>
                  <a:pt x="70072" y="296827"/>
                  <a:pt x="49138" y="445878"/>
                </a:cubicBezTo>
                <a:cubicBezTo>
                  <a:pt x="28204" y="594929"/>
                  <a:pt x="-12826" y="838601"/>
                  <a:pt x="3921" y="938247"/>
                </a:cubicBezTo>
                <a:cubicBezTo>
                  <a:pt x="20668" y="1037893"/>
                  <a:pt x="57512" y="1044591"/>
                  <a:pt x="149622" y="1043754"/>
                </a:cubicBezTo>
                <a:cubicBezTo>
                  <a:pt x="241732" y="1042917"/>
                  <a:pt x="390782" y="989326"/>
                  <a:pt x="556580" y="933223"/>
                </a:cubicBezTo>
                <a:cubicBezTo>
                  <a:pt x="722378" y="877120"/>
                  <a:pt x="1050624" y="671129"/>
                  <a:pt x="1144409" y="707135"/>
                </a:cubicBezTo>
                <a:cubicBezTo>
                  <a:pt x="1238194" y="743142"/>
                  <a:pt x="1178741" y="946202"/>
                  <a:pt x="1119288" y="1149262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CD26638-DA7A-4749-864A-8CB09675E9E3}"/>
              </a:ext>
            </a:extLst>
          </p:cNvPr>
          <p:cNvSpPr txBox="1"/>
          <p:nvPr/>
        </p:nvSpPr>
        <p:spPr>
          <a:xfrm>
            <a:off x="7620000" y="5406013"/>
            <a:ext cx="22184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/>
              <a:t>Isolated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6455DC1A-7C04-4820-8522-685DC3992FAC}"/>
              </a:ext>
            </a:extLst>
          </p:cNvPr>
          <p:cNvSpPr/>
          <p:nvPr/>
        </p:nvSpPr>
        <p:spPr>
          <a:xfrm>
            <a:off x="5574670" y="2675931"/>
            <a:ext cx="217464" cy="131989"/>
          </a:xfrm>
          <a:custGeom>
            <a:avLst/>
            <a:gdLst>
              <a:gd name="connsiteX0" fmla="*/ 184084 w 283084"/>
              <a:gd name="connsiteY0" fmla="*/ 161740 h 161740"/>
              <a:gd name="connsiteX1" fmla="*/ 263597 w 283084"/>
              <a:gd name="connsiteY1" fmla="*/ 121983 h 161740"/>
              <a:gd name="connsiteX2" fmla="*/ 271548 w 283084"/>
              <a:gd name="connsiteY2" fmla="*/ 34519 h 161740"/>
              <a:gd name="connsiteX3" fmla="*/ 124449 w 283084"/>
              <a:gd name="connsiteY3" fmla="*/ 2714 h 161740"/>
              <a:gd name="connsiteX4" fmla="*/ 1204 w 283084"/>
              <a:gd name="connsiteY4" fmla="*/ 98129 h 161740"/>
              <a:gd name="connsiteX5" fmla="*/ 68790 w 283084"/>
              <a:gd name="connsiteY5" fmla="*/ 157764 h 161740"/>
              <a:gd name="connsiteX6" fmla="*/ 184084 w 283084"/>
              <a:gd name="connsiteY6" fmla="*/ 106081 h 161740"/>
              <a:gd name="connsiteX7" fmla="*/ 223840 w 283084"/>
              <a:gd name="connsiteY7" fmla="*/ 74275 h 161740"/>
              <a:gd name="connsiteX8" fmla="*/ 128425 w 283084"/>
              <a:gd name="connsiteY8" fmla="*/ 42470 h 161740"/>
              <a:gd name="connsiteX9" fmla="*/ 100595 w 283084"/>
              <a:gd name="connsiteY9" fmla="*/ 94154 h 161740"/>
              <a:gd name="connsiteX10" fmla="*/ 92644 w 283084"/>
              <a:gd name="connsiteY10" fmla="*/ 102105 h 161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3084" h="161740">
                <a:moveTo>
                  <a:pt x="184084" y="161740"/>
                </a:moveTo>
                <a:lnTo>
                  <a:pt x="263597" y="121983"/>
                </a:lnTo>
                <a:cubicBezTo>
                  <a:pt x="278174" y="100779"/>
                  <a:pt x="294739" y="54397"/>
                  <a:pt x="271548" y="34519"/>
                </a:cubicBezTo>
                <a:cubicBezTo>
                  <a:pt x="248357" y="14641"/>
                  <a:pt x="169506" y="-7888"/>
                  <a:pt x="124449" y="2714"/>
                </a:cubicBezTo>
                <a:cubicBezTo>
                  <a:pt x="79392" y="13316"/>
                  <a:pt x="1204" y="98129"/>
                  <a:pt x="1204" y="98129"/>
                </a:cubicBezTo>
                <a:cubicBezTo>
                  <a:pt x="-8073" y="123971"/>
                  <a:pt x="38310" y="156439"/>
                  <a:pt x="68790" y="157764"/>
                </a:cubicBezTo>
                <a:cubicBezTo>
                  <a:pt x="99270" y="159089"/>
                  <a:pt x="184084" y="106081"/>
                  <a:pt x="184084" y="106081"/>
                </a:cubicBezTo>
                <a:cubicBezTo>
                  <a:pt x="209926" y="92166"/>
                  <a:pt x="233117" y="84877"/>
                  <a:pt x="223840" y="74275"/>
                </a:cubicBezTo>
                <a:cubicBezTo>
                  <a:pt x="214563" y="63673"/>
                  <a:pt x="148966" y="39157"/>
                  <a:pt x="128425" y="42470"/>
                </a:cubicBezTo>
                <a:cubicBezTo>
                  <a:pt x="107884" y="45783"/>
                  <a:pt x="100595" y="94154"/>
                  <a:pt x="100595" y="94154"/>
                </a:cubicBezTo>
                <a:cubicBezTo>
                  <a:pt x="94632" y="104093"/>
                  <a:pt x="93638" y="103099"/>
                  <a:pt x="92644" y="102105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85FC4665-F2F5-437B-AF80-2676CEDF76B2}"/>
              </a:ext>
            </a:extLst>
          </p:cNvPr>
          <p:cNvSpPr/>
          <p:nvPr/>
        </p:nvSpPr>
        <p:spPr>
          <a:xfrm rot="692171">
            <a:off x="5796009" y="2847276"/>
            <a:ext cx="403291" cy="96176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9C6B84D-4750-41DE-854E-A78CFC14754F}"/>
              </a:ext>
            </a:extLst>
          </p:cNvPr>
          <p:cNvSpPr/>
          <p:nvPr/>
        </p:nvSpPr>
        <p:spPr>
          <a:xfrm rot="502908">
            <a:off x="6363661" y="3105496"/>
            <a:ext cx="1690555" cy="9848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32651943-A7D7-48CB-A95B-9749B61ACB66}"/>
              </a:ext>
            </a:extLst>
          </p:cNvPr>
          <p:cNvSpPr/>
          <p:nvPr/>
        </p:nvSpPr>
        <p:spPr>
          <a:xfrm rot="741068">
            <a:off x="5748364" y="2824576"/>
            <a:ext cx="2020051" cy="8782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C1364255-8B4A-45F6-9099-84703A172BB5}"/>
              </a:ext>
            </a:extLst>
          </p:cNvPr>
          <p:cNvSpPr/>
          <p:nvPr/>
        </p:nvSpPr>
        <p:spPr>
          <a:xfrm rot="822717">
            <a:off x="6053894" y="2517294"/>
            <a:ext cx="2020051" cy="8782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Picture 28" descr="A close up of a sign&#10;&#10;Description automatically generated">
            <a:extLst>
              <a:ext uri="{FF2B5EF4-FFF2-40B4-BE49-F238E27FC236}">
                <a16:creationId xmlns:a16="http://schemas.microsoft.com/office/drawing/2014/main" id="{1BBD3A91-4ABB-4CC0-B725-414DF3C190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293" y="4965789"/>
            <a:ext cx="1752600" cy="1857375"/>
          </a:xfrm>
          <a:prstGeom prst="rect">
            <a:avLst/>
          </a:prstGeom>
        </p:spPr>
      </p:pic>
      <p:sp>
        <p:nvSpPr>
          <p:cNvPr id="3" name="Freeform: Shape 2">
            <a:extLst>
              <a:ext uri="{FF2B5EF4-FFF2-40B4-BE49-F238E27FC236}">
                <a16:creationId xmlns:a16="http://schemas.microsoft.com/office/drawing/2014/main" id="{01EF738D-2143-4D48-8A8F-F660D40F3494}"/>
              </a:ext>
            </a:extLst>
          </p:cNvPr>
          <p:cNvSpPr/>
          <p:nvPr/>
        </p:nvSpPr>
        <p:spPr>
          <a:xfrm>
            <a:off x="6185609" y="2773084"/>
            <a:ext cx="181456" cy="174885"/>
          </a:xfrm>
          <a:custGeom>
            <a:avLst/>
            <a:gdLst>
              <a:gd name="connsiteX0" fmla="*/ 111502 w 309004"/>
              <a:gd name="connsiteY0" fmla="*/ 248102 h 253098"/>
              <a:gd name="connsiteX1" fmla="*/ 198944 w 309004"/>
              <a:gd name="connsiteY1" fmla="*/ 243105 h 253098"/>
              <a:gd name="connsiteX2" fmla="*/ 303876 w 309004"/>
              <a:gd name="connsiteY2" fmla="*/ 158161 h 253098"/>
              <a:gd name="connsiteX3" fmla="*/ 278892 w 309004"/>
              <a:gd name="connsiteY3" fmla="*/ 83210 h 253098"/>
              <a:gd name="connsiteX4" fmla="*/ 158971 w 309004"/>
              <a:gd name="connsiteY4" fmla="*/ 5761 h 253098"/>
              <a:gd name="connsiteX5" fmla="*/ 21561 w 309004"/>
              <a:gd name="connsiteY5" fmla="*/ 18253 h 253098"/>
              <a:gd name="connsiteX6" fmla="*/ 1574 w 309004"/>
              <a:gd name="connsiteY6" fmla="*/ 118187 h 253098"/>
              <a:gd name="connsiteX7" fmla="*/ 34053 w 309004"/>
              <a:gd name="connsiteY7" fmla="*/ 193138 h 253098"/>
              <a:gd name="connsiteX8" fmla="*/ 133987 w 309004"/>
              <a:gd name="connsiteY8" fmla="*/ 203131 h 253098"/>
              <a:gd name="connsiteX9" fmla="*/ 206440 w 309004"/>
              <a:gd name="connsiteY9" fmla="*/ 165656 h 253098"/>
              <a:gd name="connsiteX10" fmla="*/ 218931 w 309004"/>
              <a:gd name="connsiteY10" fmla="*/ 88207 h 253098"/>
              <a:gd name="connsiteX11" fmla="*/ 116499 w 309004"/>
              <a:gd name="connsiteY11" fmla="*/ 63223 h 253098"/>
              <a:gd name="connsiteX12" fmla="*/ 56538 w 309004"/>
              <a:gd name="connsiteY12" fmla="*/ 95702 h 253098"/>
              <a:gd name="connsiteX13" fmla="*/ 79023 w 309004"/>
              <a:gd name="connsiteY13" fmla="*/ 143171 h 253098"/>
              <a:gd name="connsiteX14" fmla="*/ 153974 w 309004"/>
              <a:gd name="connsiteY14" fmla="*/ 128180 h 253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09004" h="253098">
                <a:moveTo>
                  <a:pt x="111502" y="248102"/>
                </a:moveTo>
                <a:cubicBezTo>
                  <a:pt x="139192" y="253098"/>
                  <a:pt x="166882" y="258095"/>
                  <a:pt x="198944" y="243105"/>
                </a:cubicBezTo>
                <a:cubicBezTo>
                  <a:pt x="231006" y="228115"/>
                  <a:pt x="290551" y="184810"/>
                  <a:pt x="303876" y="158161"/>
                </a:cubicBezTo>
                <a:cubicBezTo>
                  <a:pt x="317201" y="131512"/>
                  <a:pt x="303043" y="108610"/>
                  <a:pt x="278892" y="83210"/>
                </a:cubicBezTo>
                <a:cubicBezTo>
                  <a:pt x="254741" y="57810"/>
                  <a:pt x="201860" y="16587"/>
                  <a:pt x="158971" y="5761"/>
                </a:cubicBezTo>
                <a:cubicBezTo>
                  <a:pt x="116083" y="-5065"/>
                  <a:pt x="47794" y="-485"/>
                  <a:pt x="21561" y="18253"/>
                </a:cubicBezTo>
                <a:cubicBezTo>
                  <a:pt x="-4672" y="36991"/>
                  <a:pt x="-508" y="89040"/>
                  <a:pt x="1574" y="118187"/>
                </a:cubicBezTo>
                <a:cubicBezTo>
                  <a:pt x="3656" y="147334"/>
                  <a:pt x="11984" y="178981"/>
                  <a:pt x="34053" y="193138"/>
                </a:cubicBezTo>
                <a:cubicBezTo>
                  <a:pt x="56122" y="207295"/>
                  <a:pt x="105256" y="207711"/>
                  <a:pt x="133987" y="203131"/>
                </a:cubicBezTo>
                <a:cubicBezTo>
                  <a:pt x="162718" y="198551"/>
                  <a:pt x="192283" y="184810"/>
                  <a:pt x="206440" y="165656"/>
                </a:cubicBezTo>
                <a:cubicBezTo>
                  <a:pt x="220597" y="146502"/>
                  <a:pt x="233921" y="105279"/>
                  <a:pt x="218931" y="88207"/>
                </a:cubicBezTo>
                <a:cubicBezTo>
                  <a:pt x="203941" y="71135"/>
                  <a:pt x="116499" y="63223"/>
                  <a:pt x="116499" y="63223"/>
                </a:cubicBezTo>
                <a:cubicBezTo>
                  <a:pt x="89434" y="64472"/>
                  <a:pt x="56538" y="95702"/>
                  <a:pt x="56538" y="95702"/>
                </a:cubicBezTo>
                <a:cubicBezTo>
                  <a:pt x="50292" y="109027"/>
                  <a:pt x="62784" y="137758"/>
                  <a:pt x="79023" y="143171"/>
                </a:cubicBezTo>
                <a:cubicBezTo>
                  <a:pt x="95262" y="148584"/>
                  <a:pt x="124618" y="138382"/>
                  <a:pt x="153974" y="12818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28575">
                <a:solidFill>
                  <a:schemeClr val="tx1"/>
                </a:solidFill>
              </a:ln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6889B193-3941-4A2A-812F-CE9E921E6CC5}"/>
              </a:ext>
            </a:extLst>
          </p:cNvPr>
          <p:cNvSpPr/>
          <p:nvPr/>
        </p:nvSpPr>
        <p:spPr>
          <a:xfrm>
            <a:off x="4791369" y="2215438"/>
            <a:ext cx="339634" cy="180039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B69B429B-86DE-4BEA-96FB-8133E3D497B0}"/>
              </a:ext>
            </a:extLst>
          </p:cNvPr>
          <p:cNvSpPr/>
          <p:nvPr/>
        </p:nvSpPr>
        <p:spPr>
          <a:xfrm>
            <a:off x="5289593" y="2947969"/>
            <a:ext cx="440366" cy="517886"/>
          </a:xfrm>
          <a:custGeom>
            <a:avLst/>
            <a:gdLst>
              <a:gd name="connsiteX0" fmla="*/ 369219 w 440366"/>
              <a:gd name="connsiteY0" fmla="*/ 593 h 403914"/>
              <a:gd name="connsiteX1" fmla="*/ 283013 w 440366"/>
              <a:gd name="connsiteY1" fmla="*/ 22145 h 403914"/>
              <a:gd name="connsiteX2" fmla="*/ 273777 w 440366"/>
              <a:gd name="connsiteY2" fmla="*/ 25224 h 403914"/>
              <a:gd name="connsiteX3" fmla="*/ 267619 w 440366"/>
              <a:gd name="connsiteY3" fmla="*/ 34460 h 403914"/>
              <a:gd name="connsiteX4" fmla="*/ 258383 w 440366"/>
              <a:gd name="connsiteY4" fmla="*/ 37539 h 403914"/>
              <a:gd name="connsiteX5" fmla="*/ 249146 w 440366"/>
              <a:gd name="connsiteY5" fmla="*/ 43696 h 403914"/>
              <a:gd name="connsiteX6" fmla="*/ 230674 w 440366"/>
              <a:gd name="connsiteY6" fmla="*/ 49854 h 403914"/>
              <a:gd name="connsiteX7" fmla="*/ 221437 w 440366"/>
              <a:gd name="connsiteY7" fmla="*/ 52933 h 403914"/>
              <a:gd name="connsiteX8" fmla="*/ 169098 w 440366"/>
              <a:gd name="connsiteY8" fmla="*/ 62169 h 403914"/>
              <a:gd name="connsiteX9" fmla="*/ 129074 w 440366"/>
              <a:gd name="connsiteY9" fmla="*/ 65248 h 403914"/>
              <a:gd name="connsiteX10" fmla="*/ 110601 w 440366"/>
              <a:gd name="connsiteY10" fmla="*/ 71405 h 403914"/>
              <a:gd name="connsiteX11" fmla="*/ 76734 w 440366"/>
              <a:gd name="connsiteY11" fmla="*/ 77563 h 403914"/>
              <a:gd name="connsiteX12" fmla="*/ 49025 w 440366"/>
              <a:gd name="connsiteY12" fmla="*/ 86799 h 403914"/>
              <a:gd name="connsiteX13" fmla="*/ 39789 w 440366"/>
              <a:gd name="connsiteY13" fmla="*/ 89878 h 403914"/>
              <a:gd name="connsiteX14" fmla="*/ 21316 w 440366"/>
              <a:gd name="connsiteY14" fmla="*/ 99114 h 403914"/>
              <a:gd name="connsiteX15" fmla="*/ 15159 w 440366"/>
              <a:gd name="connsiteY15" fmla="*/ 191478 h 403914"/>
              <a:gd name="connsiteX16" fmla="*/ 30552 w 440366"/>
              <a:gd name="connsiteY16" fmla="*/ 345417 h 403914"/>
              <a:gd name="connsiteX17" fmla="*/ 39789 w 440366"/>
              <a:gd name="connsiteY17" fmla="*/ 348496 h 403914"/>
              <a:gd name="connsiteX18" fmla="*/ 58262 w 440366"/>
              <a:gd name="connsiteY18" fmla="*/ 360811 h 403914"/>
              <a:gd name="connsiteX19" fmla="*/ 73655 w 440366"/>
              <a:gd name="connsiteY19" fmla="*/ 373127 h 403914"/>
              <a:gd name="connsiteX20" fmla="*/ 85971 w 440366"/>
              <a:gd name="connsiteY20" fmla="*/ 391599 h 403914"/>
              <a:gd name="connsiteX21" fmla="*/ 98286 w 440366"/>
              <a:gd name="connsiteY21" fmla="*/ 403914 h 403914"/>
              <a:gd name="connsiteX22" fmla="*/ 119837 w 440366"/>
              <a:gd name="connsiteY22" fmla="*/ 400836 h 403914"/>
              <a:gd name="connsiteX23" fmla="*/ 129074 w 440366"/>
              <a:gd name="connsiteY23" fmla="*/ 394678 h 403914"/>
              <a:gd name="connsiteX24" fmla="*/ 147546 w 440366"/>
              <a:gd name="connsiteY24" fmla="*/ 388521 h 403914"/>
              <a:gd name="connsiteX25" fmla="*/ 156783 w 440366"/>
              <a:gd name="connsiteY25" fmla="*/ 385442 h 403914"/>
              <a:gd name="connsiteX26" fmla="*/ 166019 w 440366"/>
              <a:gd name="connsiteY26" fmla="*/ 382363 h 403914"/>
              <a:gd name="connsiteX27" fmla="*/ 233752 w 440366"/>
              <a:gd name="connsiteY27" fmla="*/ 382363 h 403914"/>
              <a:gd name="connsiteX28" fmla="*/ 242989 w 440366"/>
              <a:gd name="connsiteY28" fmla="*/ 373127 h 403914"/>
              <a:gd name="connsiteX29" fmla="*/ 261462 w 440366"/>
              <a:gd name="connsiteY29" fmla="*/ 363890 h 403914"/>
              <a:gd name="connsiteX30" fmla="*/ 270698 w 440366"/>
              <a:gd name="connsiteY30" fmla="*/ 357733 h 403914"/>
              <a:gd name="connsiteX31" fmla="*/ 307643 w 440366"/>
              <a:gd name="connsiteY31" fmla="*/ 354654 h 403914"/>
              <a:gd name="connsiteX32" fmla="*/ 326116 w 440366"/>
              <a:gd name="connsiteY32" fmla="*/ 348496 h 403914"/>
              <a:gd name="connsiteX33" fmla="*/ 335352 w 440366"/>
              <a:gd name="connsiteY33" fmla="*/ 345417 h 403914"/>
              <a:gd name="connsiteX34" fmla="*/ 344589 w 440366"/>
              <a:gd name="connsiteY34" fmla="*/ 336181 h 403914"/>
              <a:gd name="connsiteX35" fmla="*/ 353825 w 440366"/>
              <a:gd name="connsiteY35" fmla="*/ 333102 h 403914"/>
              <a:gd name="connsiteX36" fmla="*/ 366140 w 440366"/>
              <a:gd name="connsiteY36" fmla="*/ 323866 h 403914"/>
              <a:gd name="connsiteX37" fmla="*/ 375377 w 440366"/>
              <a:gd name="connsiteY37" fmla="*/ 317708 h 403914"/>
              <a:gd name="connsiteX38" fmla="*/ 421559 w 440366"/>
              <a:gd name="connsiteY38" fmla="*/ 314630 h 403914"/>
              <a:gd name="connsiteX39" fmla="*/ 440031 w 440366"/>
              <a:gd name="connsiteY39" fmla="*/ 305393 h 403914"/>
              <a:gd name="connsiteX40" fmla="*/ 427716 w 440366"/>
              <a:gd name="connsiteY40" fmla="*/ 286921 h 403914"/>
              <a:gd name="connsiteX41" fmla="*/ 415401 w 440366"/>
              <a:gd name="connsiteY41" fmla="*/ 259211 h 403914"/>
              <a:gd name="connsiteX42" fmla="*/ 396928 w 440366"/>
              <a:gd name="connsiteY42" fmla="*/ 246896 h 403914"/>
              <a:gd name="connsiteX43" fmla="*/ 384613 w 440366"/>
              <a:gd name="connsiteY43" fmla="*/ 228424 h 403914"/>
              <a:gd name="connsiteX44" fmla="*/ 381534 w 440366"/>
              <a:gd name="connsiteY44" fmla="*/ 219187 h 403914"/>
              <a:gd name="connsiteX45" fmla="*/ 375377 w 440366"/>
              <a:gd name="connsiteY45" fmla="*/ 209951 h 403914"/>
              <a:gd name="connsiteX46" fmla="*/ 369219 w 440366"/>
              <a:gd name="connsiteY46" fmla="*/ 191478 h 403914"/>
              <a:gd name="connsiteX47" fmla="*/ 372298 w 440366"/>
              <a:gd name="connsiteY47" fmla="*/ 151454 h 403914"/>
              <a:gd name="connsiteX48" fmla="*/ 375377 w 440366"/>
              <a:gd name="connsiteY48" fmla="*/ 132981 h 403914"/>
              <a:gd name="connsiteX49" fmla="*/ 378455 w 440366"/>
              <a:gd name="connsiteY49" fmla="*/ 83721 h 403914"/>
              <a:gd name="connsiteX50" fmla="*/ 375377 w 440366"/>
              <a:gd name="connsiteY50" fmla="*/ 52933 h 403914"/>
              <a:gd name="connsiteX51" fmla="*/ 356904 w 440366"/>
              <a:gd name="connsiteY51" fmla="*/ 46775 h 403914"/>
              <a:gd name="connsiteX52" fmla="*/ 369219 w 440366"/>
              <a:gd name="connsiteY52" fmla="*/ 593 h 403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440366" h="403914">
                <a:moveTo>
                  <a:pt x="369219" y="593"/>
                </a:moveTo>
                <a:cubicBezTo>
                  <a:pt x="356904" y="-3512"/>
                  <a:pt x="311693" y="14743"/>
                  <a:pt x="283013" y="22145"/>
                </a:cubicBezTo>
                <a:cubicBezTo>
                  <a:pt x="279871" y="22956"/>
                  <a:pt x="276311" y="23197"/>
                  <a:pt x="273777" y="25224"/>
                </a:cubicBezTo>
                <a:cubicBezTo>
                  <a:pt x="270888" y="27535"/>
                  <a:pt x="270508" y="32149"/>
                  <a:pt x="267619" y="34460"/>
                </a:cubicBezTo>
                <a:cubicBezTo>
                  <a:pt x="265085" y="36487"/>
                  <a:pt x="261286" y="36088"/>
                  <a:pt x="258383" y="37539"/>
                </a:cubicBezTo>
                <a:cubicBezTo>
                  <a:pt x="255073" y="39194"/>
                  <a:pt x="252527" y="42193"/>
                  <a:pt x="249146" y="43696"/>
                </a:cubicBezTo>
                <a:cubicBezTo>
                  <a:pt x="243215" y="46332"/>
                  <a:pt x="236831" y="47801"/>
                  <a:pt x="230674" y="49854"/>
                </a:cubicBezTo>
                <a:cubicBezTo>
                  <a:pt x="227595" y="50880"/>
                  <a:pt x="224620" y="52297"/>
                  <a:pt x="221437" y="52933"/>
                </a:cubicBezTo>
                <a:cubicBezTo>
                  <a:pt x="203266" y="56567"/>
                  <a:pt x="187328" y="60346"/>
                  <a:pt x="169098" y="62169"/>
                </a:cubicBezTo>
                <a:cubicBezTo>
                  <a:pt x="155784" y="63501"/>
                  <a:pt x="142415" y="64222"/>
                  <a:pt x="129074" y="65248"/>
                </a:cubicBezTo>
                <a:cubicBezTo>
                  <a:pt x="122916" y="67300"/>
                  <a:pt x="116966" y="70132"/>
                  <a:pt x="110601" y="71405"/>
                </a:cubicBezTo>
                <a:cubicBezTo>
                  <a:pt x="89086" y="75708"/>
                  <a:pt x="100369" y="73624"/>
                  <a:pt x="76734" y="77563"/>
                </a:cubicBezTo>
                <a:lnTo>
                  <a:pt x="49025" y="86799"/>
                </a:lnTo>
                <a:cubicBezTo>
                  <a:pt x="45946" y="87825"/>
                  <a:pt x="42489" y="88078"/>
                  <a:pt x="39789" y="89878"/>
                </a:cubicBezTo>
                <a:cubicBezTo>
                  <a:pt x="27852" y="97836"/>
                  <a:pt x="34063" y="94866"/>
                  <a:pt x="21316" y="99114"/>
                </a:cubicBezTo>
                <a:cubicBezTo>
                  <a:pt x="-11955" y="121297"/>
                  <a:pt x="12809" y="101000"/>
                  <a:pt x="15159" y="191478"/>
                </a:cubicBezTo>
                <a:cubicBezTo>
                  <a:pt x="19873" y="372976"/>
                  <a:pt x="-30690" y="327921"/>
                  <a:pt x="30552" y="345417"/>
                </a:cubicBezTo>
                <a:cubicBezTo>
                  <a:pt x="33673" y="346309"/>
                  <a:pt x="36710" y="347470"/>
                  <a:pt x="39789" y="348496"/>
                </a:cubicBezTo>
                <a:cubicBezTo>
                  <a:pt x="45947" y="352601"/>
                  <a:pt x="54157" y="354653"/>
                  <a:pt x="58262" y="360811"/>
                </a:cubicBezTo>
                <a:cubicBezTo>
                  <a:pt x="66219" y="372748"/>
                  <a:pt x="60909" y="368878"/>
                  <a:pt x="73655" y="373127"/>
                </a:cubicBezTo>
                <a:cubicBezTo>
                  <a:pt x="80978" y="395092"/>
                  <a:pt x="70593" y="368532"/>
                  <a:pt x="85971" y="391599"/>
                </a:cubicBezTo>
                <a:cubicBezTo>
                  <a:pt x="95354" y="405674"/>
                  <a:pt x="80691" y="398051"/>
                  <a:pt x="98286" y="403914"/>
                </a:cubicBezTo>
                <a:cubicBezTo>
                  <a:pt x="105470" y="402888"/>
                  <a:pt x="112886" y="402921"/>
                  <a:pt x="119837" y="400836"/>
                </a:cubicBezTo>
                <a:cubicBezTo>
                  <a:pt x="123381" y="399773"/>
                  <a:pt x="125692" y="396181"/>
                  <a:pt x="129074" y="394678"/>
                </a:cubicBezTo>
                <a:cubicBezTo>
                  <a:pt x="135005" y="392042"/>
                  <a:pt x="141389" y="390573"/>
                  <a:pt x="147546" y="388521"/>
                </a:cubicBezTo>
                <a:lnTo>
                  <a:pt x="156783" y="385442"/>
                </a:lnTo>
                <a:lnTo>
                  <a:pt x="166019" y="382363"/>
                </a:lnTo>
                <a:cubicBezTo>
                  <a:pt x="192458" y="386770"/>
                  <a:pt x="200037" y="389461"/>
                  <a:pt x="233752" y="382363"/>
                </a:cubicBezTo>
                <a:cubicBezTo>
                  <a:pt x="238013" y="381466"/>
                  <a:pt x="239644" y="375914"/>
                  <a:pt x="242989" y="373127"/>
                </a:cubicBezTo>
                <a:cubicBezTo>
                  <a:pt x="256225" y="362097"/>
                  <a:pt x="247574" y="370833"/>
                  <a:pt x="261462" y="363890"/>
                </a:cubicBezTo>
                <a:cubicBezTo>
                  <a:pt x="264771" y="362235"/>
                  <a:pt x="267070" y="358459"/>
                  <a:pt x="270698" y="357733"/>
                </a:cubicBezTo>
                <a:cubicBezTo>
                  <a:pt x="282816" y="355310"/>
                  <a:pt x="295328" y="355680"/>
                  <a:pt x="307643" y="354654"/>
                </a:cubicBezTo>
                <a:lnTo>
                  <a:pt x="326116" y="348496"/>
                </a:lnTo>
                <a:lnTo>
                  <a:pt x="335352" y="345417"/>
                </a:lnTo>
                <a:cubicBezTo>
                  <a:pt x="338431" y="342338"/>
                  <a:pt x="340966" y="338596"/>
                  <a:pt x="344589" y="336181"/>
                </a:cubicBezTo>
                <a:cubicBezTo>
                  <a:pt x="347289" y="334381"/>
                  <a:pt x="351007" y="334712"/>
                  <a:pt x="353825" y="333102"/>
                </a:cubicBezTo>
                <a:cubicBezTo>
                  <a:pt x="358280" y="330556"/>
                  <a:pt x="361965" y="326848"/>
                  <a:pt x="366140" y="323866"/>
                </a:cubicBezTo>
                <a:cubicBezTo>
                  <a:pt x="369151" y="321715"/>
                  <a:pt x="371727" y="318316"/>
                  <a:pt x="375377" y="317708"/>
                </a:cubicBezTo>
                <a:cubicBezTo>
                  <a:pt x="390595" y="315172"/>
                  <a:pt x="406165" y="315656"/>
                  <a:pt x="421559" y="314630"/>
                </a:cubicBezTo>
                <a:cubicBezTo>
                  <a:pt x="425447" y="313334"/>
                  <a:pt x="438195" y="309984"/>
                  <a:pt x="440031" y="305393"/>
                </a:cubicBezTo>
                <a:cubicBezTo>
                  <a:pt x="442577" y="299028"/>
                  <a:pt x="429853" y="289058"/>
                  <a:pt x="427716" y="286921"/>
                </a:cubicBezTo>
                <a:cubicBezTo>
                  <a:pt x="425422" y="280039"/>
                  <a:pt x="422290" y="265239"/>
                  <a:pt x="415401" y="259211"/>
                </a:cubicBezTo>
                <a:cubicBezTo>
                  <a:pt x="409832" y="254338"/>
                  <a:pt x="396928" y="246896"/>
                  <a:pt x="396928" y="246896"/>
                </a:cubicBezTo>
                <a:cubicBezTo>
                  <a:pt x="392823" y="240739"/>
                  <a:pt x="386953" y="235444"/>
                  <a:pt x="384613" y="228424"/>
                </a:cubicBezTo>
                <a:cubicBezTo>
                  <a:pt x="383587" y="225345"/>
                  <a:pt x="382985" y="222090"/>
                  <a:pt x="381534" y="219187"/>
                </a:cubicBezTo>
                <a:cubicBezTo>
                  <a:pt x="379879" y="215878"/>
                  <a:pt x="376880" y="213332"/>
                  <a:pt x="375377" y="209951"/>
                </a:cubicBezTo>
                <a:cubicBezTo>
                  <a:pt x="372741" y="204020"/>
                  <a:pt x="369219" y="191478"/>
                  <a:pt x="369219" y="191478"/>
                </a:cubicBezTo>
                <a:cubicBezTo>
                  <a:pt x="370245" y="178137"/>
                  <a:pt x="370897" y="164761"/>
                  <a:pt x="372298" y="151454"/>
                </a:cubicBezTo>
                <a:cubicBezTo>
                  <a:pt x="372952" y="145246"/>
                  <a:pt x="374812" y="139198"/>
                  <a:pt x="375377" y="132981"/>
                </a:cubicBezTo>
                <a:cubicBezTo>
                  <a:pt x="376866" y="116597"/>
                  <a:pt x="377429" y="100141"/>
                  <a:pt x="378455" y="83721"/>
                </a:cubicBezTo>
                <a:cubicBezTo>
                  <a:pt x="377429" y="73458"/>
                  <a:pt x="380574" y="61842"/>
                  <a:pt x="375377" y="52933"/>
                </a:cubicBezTo>
                <a:cubicBezTo>
                  <a:pt x="372107" y="47326"/>
                  <a:pt x="362304" y="50376"/>
                  <a:pt x="356904" y="46775"/>
                </a:cubicBezTo>
                <a:cubicBezTo>
                  <a:pt x="346814" y="40048"/>
                  <a:pt x="381534" y="4698"/>
                  <a:pt x="369219" y="593"/>
                </a:cubicBezTo>
                <a:close/>
              </a:path>
            </a:pathLst>
          </a:cu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B268A4FB-34FA-45BA-B3AF-A9BCC3FD50C6}"/>
              </a:ext>
            </a:extLst>
          </p:cNvPr>
          <p:cNvSpPr/>
          <p:nvPr/>
        </p:nvSpPr>
        <p:spPr>
          <a:xfrm>
            <a:off x="5608675" y="3175899"/>
            <a:ext cx="223346" cy="176901"/>
          </a:xfrm>
          <a:custGeom>
            <a:avLst/>
            <a:gdLst>
              <a:gd name="connsiteX0" fmla="*/ 201575 w 223346"/>
              <a:gd name="connsiteY0" fmla="*/ 8 h 176901"/>
              <a:gd name="connsiteX1" fmla="*/ 125375 w 223346"/>
              <a:gd name="connsiteY1" fmla="*/ 21780 h 176901"/>
              <a:gd name="connsiteX2" fmla="*/ 117211 w 223346"/>
              <a:gd name="connsiteY2" fmla="*/ 24501 h 176901"/>
              <a:gd name="connsiteX3" fmla="*/ 109046 w 223346"/>
              <a:gd name="connsiteY3" fmla="*/ 29944 h 176901"/>
              <a:gd name="connsiteX4" fmla="*/ 87275 w 223346"/>
              <a:gd name="connsiteY4" fmla="*/ 32665 h 176901"/>
              <a:gd name="connsiteX5" fmla="*/ 76389 w 223346"/>
              <a:gd name="connsiteY5" fmla="*/ 35387 h 176901"/>
              <a:gd name="connsiteX6" fmla="*/ 57339 w 223346"/>
              <a:gd name="connsiteY6" fmla="*/ 40830 h 176901"/>
              <a:gd name="connsiteX7" fmla="*/ 30125 w 223346"/>
              <a:gd name="connsiteY7" fmla="*/ 46272 h 176901"/>
              <a:gd name="connsiteX8" fmla="*/ 5632 w 223346"/>
              <a:gd name="connsiteY8" fmla="*/ 51715 h 176901"/>
              <a:gd name="connsiteX9" fmla="*/ 189 w 223346"/>
              <a:gd name="connsiteY9" fmla="*/ 59880 h 176901"/>
              <a:gd name="connsiteX10" fmla="*/ 5632 w 223346"/>
              <a:gd name="connsiteY10" fmla="*/ 84372 h 176901"/>
              <a:gd name="connsiteX11" fmla="*/ 13796 w 223346"/>
              <a:gd name="connsiteY11" fmla="*/ 114308 h 176901"/>
              <a:gd name="connsiteX12" fmla="*/ 16518 w 223346"/>
              <a:gd name="connsiteY12" fmla="*/ 122472 h 176901"/>
              <a:gd name="connsiteX13" fmla="*/ 19239 w 223346"/>
              <a:gd name="connsiteY13" fmla="*/ 130637 h 176901"/>
              <a:gd name="connsiteX14" fmla="*/ 27404 w 223346"/>
              <a:gd name="connsiteY14" fmla="*/ 146965 h 176901"/>
              <a:gd name="connsiteX15" fmla="*/ 32846 w 223346"/>
              <a:gd name="connsiteY15" fmla="*/ 155130 h 176901"/>
              <a:gd name="connsiteX16" fmla="*/ 46454 w 223346"/>
              <a:gd name="connsiteY16" fmla="*/ 176901 h 176901"/>
              <a:gd name="connsiteX17" fmla="*/ 117211 w 223346"/>
              <a:gd name="connsiteY17" fmla="*/ 171458 h 176901"/>
              <a:gd name="connsiteX18" fmla="*/ 141704 w 223346"/>
              <a:gd name="connsiteY18" fmla="*/ 168737 h 176901"/>
              <a:gd name="connsiteX19" fmla="*/ 158032 w 223346"/>
              <a:gd name="connsiteY19" fmla="*/ 163294 h 176901"/>
              <a:gd name="connsiteX20" fmla="*/ 171639 w 223346"/>
              <a:gd name="connsiteY20" fmla="*/ 160572 h 176901"/>
              <a:gd name="connsiteX21" fmla="*/ 187968 w 223346"/>
              <a:gd name="connsiteY21" fmla="*/ 155130 h 176901"/>
              <a:gd name="connsiteX22" fmla="*/ 196132 w 223346"/>
              <a:gd name="connsiteY22" fmla="*/ 152408 h 176901"/>
              <a:gd name="connsiteX23" fmla="*/ 201575 w 223346"/>
              <a:gd name="connsiteY23" fmla="*/ 144244 h 176901"/>
              <a:gd name="connsiteX24" fmla="*/ 204296 w 223346"/>
              <a:gd name="connsiteY24" fmla="*/ 136080 h 176901"/>
              <a:gd name="connsiteX25" fmla="*/ 212461 w 223346"/>
              <a:gd name="connsiteY25" fmla="*/ 133358 h 176901"/>
              <a:gd name="connsiteX26" fmla="*/ 217904 w 223346"/>
              <a:gd name="connsiteY26" fmla="*/ 97980 h 176901"/>
              <a:gd name="connsiteX27" fmla="*/ 223346 w 223346"/>
              <a:gd name="connsiteY27" fmla="*/ 43551 h 176901"/>
              <a:gd name="connsiteX28" fmla="*/ 209739 w 223346"/>
              <a:gd name="connsiteY28" fmla="*/ 19058 h 176901"/>
              <a:gd name="connsiteX29" fmla="*/ 201575 w 223346"/>
              <a:gd name="connsiteY29" fmla="*/ 8 h 176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23346" h="176901">
                <a:moveTo>
                  <a:pt x="201575" y="8"/>
                </a:moveTo>
                <a:cubicBezTo>
                  <a:pt x="187514" y="462"/>
                  <a:pt x="150744" y="14415"/>
                  <a:pt x="125375" y="21780"/>
                </a:cubicBezTo>
                <a:cubicBezTo>
                  <a:pt x="122620" y="22580"/>
                  <a:pt x="119777" y="23218"/>
                  <a:pt x="117211" y="24501"/>
                </a:cubicBezTo>
                <a:cubicBezTo>
                  <a:pt x="114285" y="25964"/>
                  <a:pt x="112202" y="29083"/>
                  <a:pt x="109046" y="29944"/>
                </a:cubicBezTo>
                <a:cubicBezTo>
                  <a:pt x="101990" y="31868"/>
                  <a:pt x="94532" y="31758"/>
                  <a:pt x="87275" y="32665"/>
                </a:cubicBezTo>
                <a:cubicBezTo>
                  <a:pt x="83646" y="33572"/>
                  <a:pt x="79985" y="34359"/>
                  <a:pt x="76389" y="35387"/>
                </a:cubicBezTo>
                <a:cubicBezTo>
                  <a:pt x="62126" y="39462"/>
                  <a:pt x="74334" y="37188"/>
                  <a:pt x="57339" y="40830"/>
                </a:cubicBezTo>
                <a:cubicBezTo>
                  <a:pt x="48293" y="42768"/>
                  <a:pt x="38901" y="43346"/>
                  <a:pt x="30125" y="46272"/>
                </a:cubicBezTo>
                <a:cubicBezTo>
                  <a:pt x="16726" y="50739"/>
                  <a:pt x="24791" y="48522"/>
                  <a:pt x="5632" y="51715"/>
                </a:cubicBezTo>
                <a:cubicBezTo>
                  <a:pt x="3818" y="54437"/>
                  <a:pt x="550" y="56629"/>
                  <a:pt x="189" y="59880"/>
                </a:cubicBezTo>
                <a:cubicBezTo>
                  <a:pt x="-962" y="70244"/>
                  <a:pt x="3425" y="75545"/>
                  <a:pt x="5632" y="84372"/>
                </a:cubicBezTo>
                <a:cubicBezTo>
                  <a:pt x="13322" y="115131"/>
                  <a:pt x="2126" y="79298"/>
                  <a:pt x="13796" y="114308"/>
                </a:cubicBezTo>
                <a:lnTo>
                  <a:pt x="16518" y="122472"/>
                </a:lnTo>
                <a:cubicBezTo>
                  <a:pt x="17425" y="125194"/>
                  <a:pt x="17648" y="128250"/>
                  <a:pt x="19239" y="130637"/>
                </a:cubicBezTo>
                <a:cubicBezTo>
                  <a:pt x="34828" y="154020"/>
                  <a:pt x="16144" y="124444"/>
                  <a:pt x="27404" y="146965"/>
                </a:cubicBezTo>
                <a:cubicBezTo>
                  <a:pt x="28867" y="149891"/>
                  <a:pt x="31518" y="152141"/>
                  <a:pt x="32846" y="155130"/>
                </a:cubicBezTo>
                <a:cubicBezTo>
                  <a:pt x="42390" y="176605"/>
                  <a:pt x="31767" y="167110"/>
                  <a:pt x="46454" y="176901"/>
                </a:cubicBezTo>
                <a:cubicBezTo>
                  <a:pt x="88273" y="170928"/>
                  <a:pt x="43808" y="176701"/>
                  <a:pt x="117211" y="171458"/>
                </a:cubicBezTo>
                <a:cubicBezTo>
                  <a:pt x="125405" y="170873"/>
                  <a:pt x="133540" y="169644"/>
                  <a:pt x="141704" y="168737"/>
                </a:cubicBezTo>
                <a:cubicBezTo>
                  <a:pt x="147147" y="166923"/>
                  <a:pt x="152406" y="164419"/>
                  <a:pt x="158032" y="163294"/>
                </a:cubicBezTo>
                <a:cubicBezTo>
                  <a:pt x="162568" y="162387"/>
                  <a:pt x="167176" y="161789"/>
                  <a:pt x="171639" y="160572"/>
                </a:cubicBezTo>
                <a:cubicBezTo>
                  <a:pt x="177174" y="159062"/>
                  <a:pt x="182525" y="156944"/>
                  <a:pt x="187968" y="155130"/>
                </a:cubicBezTo>
                <a:lnTo>
                  <a:pt x="196132" y="152408"/>
                </a:lnTo>
                <a:cubicBezTo>
                  <a:pt x="197946" y="149687"/>
                  <a:pt x="200112" y="147169"/>
                  <a:pt x="201575" y="144244"/>
                </a:cubicBezTo>
                <a:cubicBezTo>
                  <a:pt x="202858" y="141678"/>
                  <a:pt x="202268" y="138108"/>
                  <a:pt x="204296" y="136080"/>
                </a:cubicBezTo>
                <a:cubicBezTo>
                  <a:pt x="206325" y="134051"/>
                  <a:pt x="209739" y="134265"/>
                  <a:pt x="212461" y="133358"/>
                </a:cubicBezTo>
                <a:cubicBezTo>
                  <a:pt x="214083" y="123627"/>
                  <a:pt x="216905" y="107468"/>
                  <a:pt x="217904" y="97980"/>
                </a:cubicBezTo>
                <a:cubicBezTo>
                  <a:pt x="226789" y="13575"/>
                  <a:pt x="215550" y="105927"/>
                  <a:pt x="223346" y="43551"/>
                </a:cubicBezTo>
                <a:cubicBezTo>
                  <a:pt x="218710" y="29641"/>
                  <a:pt x="220604" y="27206"/>
                  <a:pt x="209739" y="19058"/>
                </a:cubicBezTo>
                <a:cubicBezTo>
                  <a:pt x="209013" y="18514"/>
                  <a:pt x="215636" y="-446"/>
                  <a:pt x="201575" y="8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D1C86CC7-0530-4A4F-9056-8901016FE1C3}"/>
              </a:ext>
            </a:extLst>
          </p:cNvPr>
          <p:cNvSpPr/>
          <p:nvPr/>
        </p:nvSpPr>
        <p:spPr>
          <a:xfrm>
            <a:off x="5716938" y="2899458"/>
            <a:ext cx="194832" cy="552610"/>
          </a:xfrm>
          <a:custGeom>
            <a:avLst/>
            <a:gdLst>
              <a:gd name="connsiteX0" fmla="*/ 102234 w 194832"/>
              <a:gd name="connsiteY0" fmla="*/ 240175 h 373284"/>
              <a:gd name="connsiteX1" fmla="*/ 21211 w 194832"/>
              <a:gd name="connsiteY1" fmla="*/ 188089 h 373284"/>
              <a:gd name="connsiteX2" fmla="*/ 9637 w 194832"/>
              <a:gd name="connsiteY2" fmla="*/ 185195 h 373284"/>
              <a:gd name="connsiteX3" fmla="*/ 6743 w 194832"/>
              <a:gd name="connsiteY3" fmla="*/ 170727 h 373284"/>
              <a:gd name="connsiteX4" fmla="*/ 3849 w 194832"/>
              <a:gd name="connsiteY4" fmla="*/ 138896 h 373284"/>
              <a:gd name="connsiteX5" fmla="*/ 956 w 194832"/>
              <a:gd name="connsiteY5" fmla="*/ 130215 h 373284"/>
              <a:gd name="connsiteX6" fmla="*/ 3849 w 194832"/>
              <a:gd name="connsiteY6" fmla="*/ 107066 h 373284"/>
              <a:gd name="connsiteX7" fmla="*/ 38573 w 194832"/>
              <a:gd name="connsiteY7" fmla="*/ 104172 h 373284"/>
              <a:gd name="connsiteX8" fmla="*/ 41467 w 194832"/>
              <a:gd name="connsiteY8" fmla="*/ 95491 h 373284"/>
              <a:gd name="connsiteX9" fmla="*/ 32786 w 194832"/>
              <a:gd name="connsiteY9" fmla="*/ 78129 h 373284"/>
              <a:gd name="connsiteX10" fmla="*/ 26999 w 194832"/>
              <a:gd name="connsiteY10" fmla="*/ 69448 h 373284"/>
              <a:gd name="connsiteX11" fmla="*/ 18318 w 194832"/>
              <a:gd name="connsiteY11" fmla="*/ 66555 h 373284"/>
              <a:gd name="connsiteX12" fmla="*/ 9637 w 194832"/>
              <a:gd name="connsiteY12" fmla="*/ 60767 h 373284"/>
              <a:gd name="connsiteX13" fmla="*/ 9637 w 194832"/>
              <a:gd name="connsiteY13" fmla="*/ 34724 h 373284"/>
              <a:gd name="connsiteX14" fmla="*/ 24105 w 194832"/>
              <a:gd name="connsiteY14" fmla="*/ 31831 h 373284"/>
              <a:gd name="connsiteX15" fmla="*/ 32786 w 194832"/>
              <a:gd name="connsiteY15" fmla="*/ 28937 h 373284"/>
              <a:gd name="connsiteX16" fmla="*/ 38573 w 194832"/>
              <a:gd name="connsiteY16" fmla="*/ 20256 h 373284"/>
              <a:gd name="connsiteX17" fmla="*/ 38573 w 194832"/>
              <a:gd name="connsiteY17" fmla="*/ 11575 h 373284"/>
              <a:gd name="connsiteX18" fmla="*/ 53042 w 194832"/>
              <a:gd name="connsiteY18" fmla="*/ 14469 h 373284"/>
              <a:gd name="connsiteX19" fmla="*/ 70404 w 194832"/>
              <a:gd name="connsiteY19" fmla="*/ 20256 h 373284"/>
              <a:gd name="connsiteX20" fmla="*/ 110915 w 194832"/>
              <a:gd name="connsiteY20" fmla="*/ 17362 h 373284"/>
              <a:gd name="connsiteX21" fmla="*/ 116703 w 194832"/>
              <a:gd name="connsiteY21" fmla="*/ 11575 h 373284"/>
              <a:gd name="connsiteX22" fmla="*/ 125384 w 194832"/>
              <a:gd name="connsiteY22" fmla="*/ 5788 h 373284"/>
              <a:gd name="connsiteX23" fmla="*/ 136958 w 194832"/>
              <a:gd name="connsiteY23" fmla="*/ 2894 h 373284"/>
              <a:gd name="connsiteX24" fmla="*/ 145639 w 194832"/>
              <a:gd name="connsiteY24" fmla="*/ 0 h 373284"/>
              <a:gd name="connsiteX25" fmla="*/ 157214 w 194832"/>
              <a:gd name="connsiteY25" fmla="*/ 14469 h 373284"/>
              <a:gd name="connsiteX26" fmla="*/ 160108 w 194832"/>
              <a:gd name="connsiteY26" fmla="*/ 23150 h 373284"/>
              <a:gd name="connsiteX27" fmla="*/ 168789 w 194832"/>
              <a:gd name="connsiteY27" fmla="*/ 40512 h 373284"/>
              <a:gd name="connsiteX28" fmla="*/ 163001 w 194832"/>
              <a:gd name="connsiteY28" fmla="*/ 57874 h 373284"/>
              <a:gd name="connsiteX29" fmla="*/ 148533 w 194832"/>
              <a:gd name="connsiteY29" fmla="*/ 75236 h 373284"/>
              <a:gd name="connsiteX30" fmla="*/ 142746 w 194832"/>
              <a:gd name="connsiteY30" fmla="*/ 92598 h 373284"/>
              <a:gd name="connsiteX31" fmla="*/ 139852 w 194832"/>
              <a:gd name="connsiteY31" fmla="*/ 101279 h 373284"/>
              <a:gd name="connsiteX32" fmla="*/ 136958 w 194832"/>
              <a:gd name="connsiteY32" fmla="*/ 109960 h 373284"/>
              <a:gd name="connsiteX33" fmla="*/ 134065 w 194832"/>
              <a:gd name="connsiteY33" fmla="*/ 208345 h 373284"/>
              <a:gd name="connsiteX34" fmla="*/ 131171 w 194832"/>
              <a:gd name="connsiteY34" fmla="*/ 222813 h 373284"/>
              <a:gd name="connsiteX35" fmla="*/ 136958 w 194832"/>
              <a:gd name="connsiteY35" fmla="*/ 286474 h 373284"/>
              <a:gd name="connsiteX36" fmla="*/ 142746 w 194832"/>
              <a:gd name="connsiteY36" fmla="*/ 303836 h 373284"/>
              <a:gd name="connsiteX37" fmla="*/ 151427 w 194832"/>
              <a:gd name="connsiteY37" fmla="*/ 312517 h 373284"/>
              <a:gd name="connsiteX38" fmla="*/ 168789 w 194832"/>
              <a:gd name="connsiteY38" fmla="*/ 335666 h 373284"/>
              <a:gd name="connsiteX39" fmla="*/ 191938 w 194832"/>
              <a:gd name="connsiteY39" fmla="*/ 347241 h 373284"/>
              <a:gd name="connsiteX40" fmla="*/ 194832 w 194832"/>
              <a:gd name="connsiteY40" fmla="*/ 355922 h 373284"/>
              <a:gd name="connsiteX41" fmla="*/ 180363 w 194832"/>
              <a:gd name="connsiteY41" fmla="*/ 367496 h 373284"/>
              <a:gd name="connsiteX42" fmla="*/ 174576 w 194832"/>
              <a:gd name="connsiteY42" fmla="*/ 373284 h 373284"/>
              <a:gd name="connsiteX43" fmla="*/ 163001 w 194832"/>
              <a:gd name="connsiteY43" fmla="*/ 361709 h 373284"/>
              <a:gd name="connsiteX44" fmla="*/ 151427 w 194832"/>
              <a:gd name="connsiteY44" fmla="*/ 344347 h 373284"/>
              <a:gd name="connsiteX45" fmla="*/ 134065 w 194832"/>
              <a:gd name="connsiteY45" fmla="*/ 324091 h 373284"/>
              <a:gd name="connsiteX46" fmla="*/ 128277 w 194832"/>
              <a:gd name="connsiteY46" fmla="*/ 306729 h 373284"/>
              <a:gd name="connsiteX47" fmla="*/ 125384 w 194832"/>
              <a:gd name="connsiteY47" fmla="*/ 298048 h 373284"/>
              <a:gd name="connsiteX48" fmla="*/ 119596 w 194832"/>
              <a:gd name="connsiteY48" fmla="*/ 292261 h 373284"/>
              <a:gd name="connsiteX49" fmla="*/ 110915 w 194832"/>
              <a:gd name="connsiteY49" fmla="*/ 286474 h 373284"/>
              <a:gd name="connsiteX50" fmla="*/ 105128 w 194832"/>
              <a:gd name="connsiteY50" fmla="*/ 277793 h 373284"/>
              <a:gd name="connsiteX51" fmla="*/ 102234 w 194832"/>
              <a:gd name="connsiteY51" fmla="*/ 240175 h 373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94832" h="373284">
                <a:moveTo>
                  <a:pt x="102234" y="240175"/>
                </a:moveTo>
                <a:cubicBezTo>
                  <a:pt x="88248" y="225224"/>
                  <a:pt x="48818" y="204481"/>
                  <a:pt x="21211" y="188089"/>
                </a:cubicBezTo>
                <a:cubicBezTo>
                  <a:pt x="17792" y="186059"/>
                  <a:pt x="12183" y="188250"/>
                  <a:pt x="9637" y="185195"/>
                </a:cubicBezTo>
                <a:cubicBezTo>
                  <a:pt x="6488" y="181417"/>
                  <a:pt x="7708" y="175550"/>
                  <a:pt x="6743" y="170727"/>
                </a:cubicBezTo>
                <a:cubicBezTo>
                  <a:pt x="5778" y="160117"/>
                  <a:pt x="5356" y="149443"/>
                  <a:pt x="3849" y="138896"/>
                </a:cubicBezTo>
                <a:cubicBezTo>
                  <a:pt x="3418" y="135877"/>
                  <a:pt x="956" y="133265"/>
                  <a:pt x="956" y="130215"/>
                </a:cubicBezTo>
                <a:cubicBezTo>
                  <a:pt x="956" y="122439"/>
                  <a:pt x="-2545" y="111492"/>
                  <a:pt x="3849" y="107066"/>
                </a:cubicBezTo>
                <a:cubicBezTo>
                  <a:pt x="13399" y="100455"/>
                  <a:pt x="26998" y="105137"/>
                  <a:pt x="38573" y="104172"/>
                </a:cubicBezTo>
                <a:cubicBezTo>
                  <a:pt x="39538" y="101278"/>
                  <a:pt x="41467" y="98541"/>
                  <a:pt x="41467" y="95491"/>
                </a:cubicBezTo>
                <a:cubicBezTo>
                  <a:pt x="41467" y="82583"/>
                  <a:pt x="38945" y="85829"/>
                  <a:pt x="32786" y="78129"/>
                </a:cubicBezTo>
                <a:cubicBezTo>
                  <a:pt x="30614" y="75413"/>
                  <a:pt x="29715" y="71620"/>
                  <a:pt x="26999" y="69448"/>
                </a:cubicBezTo>
                <a:cubicBezTo>
                  <a:pt x="24617" y="67543"/>
                  <a:pt x="21212" y="67519"/>
                  <a:pt x="18318" y="66555"/>
                </a:cubicBezTo>
                <a:cubicBezTo>
                  <a:pt x="15424" y="64626"/>
                  <a:pt x="11810" y="63483"/>
                  <a:pt x="9637" y="60767"/>
                </a:cubicBezTo>
                <a:cubicBezTo>
                  <a:pt x="4979" y="54944"/>
                  <a:pt x="6066" y="38890"/>
                  <a:pt x="9637" y="34724"/>
                </a:cubicBezTo>
                <a:cubicBezTo>
                  <a:pt x="12838" y="30990"/>
                  <a:pt x="19334" y="33024"/>
                  <a:pt x="24105" y="31831"/>
                </a:cubicBezTo>
                <a:cubicBezTo>
                  <a:pt x="27064" y="31091"/>
                  <a:pt x="29892" y="29902"/>
                  <a:pt x="32786" y="28937"/>
                </a:cubicBezTo>
                <a:cubicBezTo>
                  <a:pt x="34715" y="26043"/>
                  <a:pt x="39255" y="23666"/>
                  <a:pt x="38573" y="20256"/>
                </a:cubicBezTo>
                <a:cubicBezTo>
                  <a:pt x="36469" y="9738"/>
                  <a:pt x="18598" y="18234"/>
                  <a:pt x="38573" y="11575"/>
                </a:cubicBezTo>
                <a:cubicBezTo>
                  <a:pt x="43396" y="12540"/>
                  <a:pt x="48297" y="13175"/>
                  <a:pt x="53042" y="14469"/>
                </a:cubicBezTo>
                <a:cubicBezTo>
                  <a:pt x="58927" y="16074"/>
                  <a:pt x="70404" y="20256"/>
                  <a:pt x="70404" y="20256"/>
                </a:cubicBezTo>
                <a:cubicBezTo>
                  <a:pt x="83908" y="19291"/>
                  <a:pt x="97609" y="19857"/>
                  <a:pt x="110915" y="17362"/>
                </a:cubicBezTo>
                <a:cubicBezTo>
                  <a:pt x="113597" y="16859"/>
                  <a:pt x="114573" y="13279"/>
                  <a:pt x="116703" y="11575"/>
                </a:cubicBezTo>
                <a:cubicBezTo>
                  <a:pt x="119419" y="9403"/>
                  <a:pt x="122188" y="7158"/>
                  <a:pt x="125384" y="5788"/>
                </a:cubicBezTo>
                <a:cubicBezTo>
                  <a:pt x="129039" y="4221"/>
                  <a:pt x="133134" y="3987"/>
                  <a:pt x="136958" y="2894"/>
                </a:cubicBezTo>
                <a:cubicBezTo>
                  <a:pt x="139891" y="2056"/>
                  <a:pt x="142745" y="965"/>
                  <a:pt x="145639" y="0"/>
                </a:cubicBezTo>
                <a:cubicBezTo>
                  <a:pt x="151023" y="5384"/>
                  <a:pt x="153563" y="7167"/>
                  <a:pt x="157214" y="14469"/>
                </a:cubicBezTo>
                <a:cubicBezTo>
                  <a:pt x="158578" y="17197"/>
                  <a:pt x="158744" y="20422"/>
                  <a:pt x="160108" y="23150"/>
                </a:cubicBezTo>
                <a:cubicBezTo>
                  <a:pt x="171327" y="45588"/>
                  <a:pt x="161515" y="18692"/>
                  <a:pt x="168789" y="40512"/>
                </a:cubicBezTo>
                <a:cubicBezTo>
                  <a:pt x="166860" y="46299"/>
                  <a:pt x="167315" y="53560"/>
                  <a:pt x="163001" y="57874"/>
                </a:cubicBezTo>
                <a:cubicBezTo>
                  <a:pt x="157549" y="63326"/>
                  <a:pt x="151756" y="67984"/>
                  <a:pt x="148533" y="75236"/>
                </a:cubicBezTo>
                <a:cubicBezTo>
                  <a:pt x="146056" y="80811"/>
                  <a:pt x="144675" y="86811"/>
                  <a:pt x="142746" y="92598"/>
                </a:cubicBezTo>
                <a:lnTo>
                  <a:pt x="139852" y="101279"/>
                </a:lnTo>
                <a:lnTo>
                  <a:pt x="136958" y="109960"/>
                </a:lnTo>
                <a:cubicBezTo>
                  <a:pt x="135994" y="142755"/>
                  <a:pt x="135745" y="175579"/>
                  <a:pt x="134065" y="208345"/>
                </a:cubicBezTo>
                <a:cubicBezTo>
                  <a:pt x="133813" y="213257"/>
                  <a:pt x="131171" y="217895"/>
                  <a:pt x="131171" y="222813"/>
                </a:cubicBezTo>
                <a:cubicBezTo>
                  <a:pt x="131171" y="247734"/>
                  <a:pt x="130561" y="265150"/>
                  <a:pt x="136958" y="286474"/>
                </a:cubicBezTo>
                <a:cubicBezTo>
                  <a:pt x="138711" y="292317"/>
                  <a:pt x="138432" y="299522"/>
                  <a:pt x="142746" y="303836"/>
                </a:cubicBezTo>
                <a:cubicBezTo>
                  <a:pt x="145640" y="306730"/>
                  <a:pt x="148915" y="309287"/>
                  <a:pt x="151427" y="312517"/>
                </a:cubicBezTo>
                <a:cubicBezTo>
                  <a:pt x="174324" y="341958"/>
                  <a:pt x="154234" y="321114"/>
                  <a:pt x="168789" y="335666"/>
                </a:cubicBezTo>
                <a:cubicBezTo>
                  <a:pt x="175325" y="355278"/>
                  <a:pt x="165339" y="333941"/>
                  <a:pt x="191938" y="347241"/>
                </a:cubicBezTo>
                <a:cubicBezTo>
                  <a:pt x="194666" y="348605"/>
                  <a:pt x="193867" y="353028"/>
                  <a:pt x="194832" y="355922"/>
                </a:cubicBezTo>
                <a:cubicBezTo>
                  <a:pt x="180848" y="369904"/>
                  <a:pt x="198627" y="352884"/>
                  <a:pt x="180363" y="367496"/>
                </a:cubicBezTo>
                <a:cubicBezTo>
                  <a:pt x="178233" y="369200"/>
                  <a:pt x="176505" y="371355"/>
                  <a:pt x="174576" y="373284"/>
                </a:cubicBezTo>
                <a:cubicBezTo>
                  <a:pt x="170718" y="369426"/>
                  <a:pt x="166028" y="366249"/>
                  <a:pt x="163001" y="361709"/>
                </a:cubicBezTo>
                <a:cubicBezTo>
                  <a:pt x="159143" y="355922"/>
                  <a:pt x="156345" y="349265"/>
                  <a:pt x="151427" y="344347"/>
                </a:cubicBezTo>
                <a:cubicBezTo>
                  <a:pt x="145689" y="338609"/>
                  <a:pt x="137591" y="332025"/>
                  <a:pt x="134065" y="324091"/>
                </a:cubicBezTo>
                <a:cubicBezTo>
                  <a:pt x="131587" y="318516"/>
                  <a:pt x="130206" y="312516"/>
                  <a:pt x="128277" y="306729"/>
                </a:cubicBezTo>
                <a:cubicBezTo>
                  <a:pt x="127312" y="303835"/>
                  <a:pt x="127541" y="300205"/>
                  <a:pt x="125384" y="298048"/>
                </a:cubicBezTo>
                <a:cubicBezTo>
                  <a:pt x="123455" y="296119"/>
                  <a:pt x="121726" y="293965"/>
                  <a:pt x="119596" y="292261"/>
                </a:cubicBezTo>
                <a:cubicBezTo>
                  <a:pt x="116880" y="290089"/>
                  <a:pt x="113809" y="288403"/>
                  <a:pt x="110915" y="286474"/>
                </a:cubicBezTo>
                <a:cubicBezTo>
                  <a:pt x="108986" y="283580"/>
                  <a:pt x="106683" y="280904"/>
                  <a:pt x="105128" y="277793"/>
                </a:cubicBezTo>
                <a:cubicBezTo>
                  <a:pt x="103764" y="275065"/>
                  <a:pt x="116220" y="255126"/>
                  <a:pt x="102234" y="240175"/>
                </a:cubicBezTo>
                <a:close/>
              </a:path>
            </a:pathLst>
          </a:custGeom>
          <a:ln>
            <a:solidFill>
              <a:schemeClr val="accent2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684ED29D-0A63-4838-9E96-63F91F6363A4}"/>
              </a:ext>
            </a:extLst>
          </p:cNvPr>
          <p:cNvSpPr/>
          <p:nvPr/>
        </p:nvSpPr>
        <p:spPr>
          <a:xfrm>
            <a:off x="5263197" y="3295891"/>
            <a:ext cx="639127" cy="193876"/>
          </a:xfrm>
          <a:custGeom>
            <a:avLst/>
            <a:gdLst>
              <a:gd name="connsiteX0" fmla="*/ 600571 w 614273"/>
              <a:gd name="connsiteY0" fmla="*/ 173620 h 193876"/>
              <a:gd name="connsiteX1" fmla="*/ 516655 w 614273"/>
              <a:gd name="connsiteY1" fmla="*/ 176514 h 193876"/>
              <a:gd name="connsiteX2" fmla="*/ 481931 w 614273"/>
              <a:gd name="connsiteY2" fmla="*/ 182301 h 193876"/>
              <a:gd name="connsiteX3" fmla="*/ 450100 w 614273"/>
              <a:gd name="connsiteY3" fmla="*/ 185195 h 193876"/>
              <a:gd name="connsiteX4" fmla="*/ 441419 w 614273"/>
              <a:gd name="connsiteY4" fmla="*/ 188089 h 193876"/>
              <a:gd name="connsiteX5" fmla="*/ 415376 w 614273"/>
              <a:gd name="connsiteY5" fmla="*/ 193876 h 193876"/>
              <a:gd name="connsiteX6" fmla="*/ 59455 w 614273"/>
              <a:gd name="connsiteY6" fmla="*/ 190982 h 193876"/>
              <a:gd name="connsiteX7" fmla="*/ 1581 w 614273"/>
              <a:gd name="connsiteY7" fmla="*/ 188089 h 193876"/>
              <a:gd name="connsiteX8" fmla="*/ 7369 w 614273"/>
              <a:gd name="connsiteY8" fmla="*/ 170727 h 193876"/>
              <a:gd name="connsiteX9" fmla="*/ 10262 w 614273"/>
              <a:gd name="connsiteY9" fmla="*/ 138896 h 193876"/>
              <a:gd name="connsiteX10" fmla="*/ 13156 w 614273"/>
              <a:gd name="connsiteY10" fmla="*/ 130215 h 193876"/>
              <a:gd name="connsiteX11" fmla="*/ 18943 w 614273"/>
              <a:gd name="connsiteY11" fmla="*/ 107066 h 193876"/>
              <a:gd name="connsiteX12" fmla="*/ 24731 w 614273"/>
              <a:gd name="connsiteY12" fmla="*/ 101279 h 193876"/>
              <a:gd name="connsiteX13" fmla="*/ 27624 w 614273"/>
              <a:gd name="connsiteY13" fmla="*/ 92598 h 193876"/>
              <a:gd name="connsiteX14" fmla="*/ 50774 w 614273"/>
              <a:gd name="connsiteY14" fmla="*/ 86810 h 193876"/>
              <a:gd name="connsiteX15" fmla="*/ 166521 w 614273"/>
              <a:gd name="connsiteY15" fmla="*/ 89704 h 193876"/>
              <a:gd name="connsiteX16" fmla="*/ 285161 w 614273"/>
              <a:gd name="connsiteY16" fmla="*/ 89704 h 193876"/>
              <a:gd name="connsiteX17" fmla="*/ 302523 w 614273"/>
              <a:gd name="connsiteY17" fmla="*/ 83917 h 193876"/>
              <a:gd name="connsiteX18" fmla="*/ 314098 w 614273"/>
              <a:gd name="connsiteY18" fmla="*/ 81023 h 193876"/>
              <a:gd name="connsiteX19" fmla="*/ 325672 w 614273"/>
              <a:gd name="connsiteY19" fmla="*/ 75236 h 193876"/>
              <a:gd name="connsiteX20" fmla="*/ 366184 w 614273"/>
              <a:gd name="connsiteY20" fmla="*/ 66555 h 193876"/>
              <a:gd name="connsiteX21" fmla="*/ 458781 w 614273"/>
              <a:gd name="connsiteY21" fmla="*/ 66555 h 193876"/>
              <a:gd name="connsiteX22" fmla="*/ 548485 w 614273"/>
              <a:gd name="connsiteY22" fmla="*/ 63661 h 193876"/>
              <a:gd name="connsiteX23" fmla="*/ 560060 w 614273"/>
              <a:gd name="connsiteY23" fmla="*/ 60767 h 193876"/>
              <a:gd name="connsiteX24" fmla="*/ 568741 w 614273"/>
              <a:gd name="connsiteY24" fmla="*/ 57874 h 193876"/>
              <a:gd name="connsiteX25" fmla="*/ 583209 w 614273"/>
              <a:gd name="connsiteY25" fmla="*/ 54980 h 193876"/>
              <a:gd name="connsiteX26" fmla="*/ 591890 w 614273"/>
              <a:gd name="connsiteY26" fmla="*/ 52086 h 193876"/>
              <a:gd name="connsiteX27" fmla="*/ 507974 w 614273"/>
              <a:gd name="connsiteY27" fmla="*/ 54980 h 193876"/>
              <a:gd name="connsiteX28" fmla="*/ 406695 w 614273"/>
              <a:gd name="connsiteY28" fmla="*/ 57874 h 193876"/>
              <a:gd name="connsiteX29" fmla="*/ 398014 w 614273"/>
              <a:gd name="connsiteY29" fmla="*/ 60767 h 193876"/>
              <a:gd name="connsiteX30" fmla="*/ 389333 w 614273"/>
              <a:gd name="connsiteY30" fmla="*/ 66555 h 193876"/>
              <a:gd name="connsiteX31" fmla="*/ 395121 w 614273"/>
              <a:gd name="connsiteY31" fmla="*/ 57874 h 193876"/>
              <a:gd name="connsiteX32" fmla="*/ 412483 w 614273"/>
              <a:gd name="connsiteY32" fmla="*/ 46299 h 193876"/>
              <a:gd name="connsiteX33" fmla="*/ 421164 w 614273"/>
              <a:gd name="connsiteY33" fmla="*/ 40512 h 193876"/>
              <a:gd name="connsiteX34" fmla="*/ 426951 w 614273"/>
              <a:gd name="connsiteY34" fmla="*/ 34724 h 193876"/>
              <a:gd name="connsiteX35" fmla="*/ 435632 w 614273"/>
              <a:gd name="connsiteY35" fmla="*/ 31831 h 193876"/>
              <a:gd name="connsiteX36" fmla="*/ 450100 w 614273"/>
              <a:gd name="connsiteY36" fmla="*/ 20256 h 193876"/>
              <a:gd name="connsiteX37" fmla="*/ 455888 w 614273"/>
              <a:gd name="connsiteY37" fmla="*/ 14468 h 193876"/>
              <a:gd name="connsiteX38" fmla="*/ 473250 w 614273"/>
              <a:gd name="connsiteY38" fmla="*/ 8681 h 193876"/>
              <a:gd name="connsiteX39" fmla="*/ 490612 w 614273"/>
              <a:gd name="connsiteY39" fmla="*/ 2894 h 193876"/>
              <a:gd name="connsiteX40" fmla="*/ 499293 w 614273"/>
              <a:gd name="connsiteY40" fmla="*/ 0 h 193876"/>
              <a:gd name="connsiteX41" fmla="*/ 519548 w 614273"/>
              <a:gd name="connsiteY41" fmla="*/ 2894 h 193876"/>
              <a:gd name="connsiteX42" fmla="*/ 539804 w 614273"/>
              <a:gd name="connsiteY42" fmla="*/ 8681 h 193876"/>
              <a:gd name="connsiteX43" fmla="*/ 562954 w 614273"/>
              <a:gd name="connsiteY43" fmla="*/ 26043 h 193876"/>
              <a:gd name="connsiteX44" fmla="*/ 568741 w 614273"/>
              <a:gd name="connsiteY44" fmla="*/ 31831 h 193876"/>
              <a:gd name="connsiteX45" fmla="*/ 571635 w 614273"/>
              <a:gd name="connsiteY45" fmla="*/ 40512 h 193876"/>
              <a:gd name="connsiteX46" fmla="*/ 574528 w 614273"/>
              <a:gd name="connsiteY46" fmla="*/ 83917 h 193876"/>
              <a:gd name="connsiteX47" fmla="*/ 583209 w 614273"/>
              <a:gd name="connsiteY47" fmla="*/ 115747 h 193876"/>
              <a:gd name="connsiteX48" fmla="*/ 586103 w 614273"/>
              <a:gd name="connsiteY48" fmla="*/ 124428 h 193876"/>
              <a:gd name="connsiteX49" fmla="*/ 591890 w 614273"/>
              <a:gd name="connsiteY49" fmla="*/ 133109 h 193876"/>
              <a:gd name="connsiteX50" fmla="*/ 594784 w 614273"/>
              <a:gd name="connsiteY50" fmla="*/ 141790 h 193876"/>
              <a:gd name="connsiteX51" fmla="*/ 612146 w 614273"/>
              <a:gd name="connsiteY51" fmla="*/ 150471 h 193876"/>
              <a:gd name="connsiteX52" fmla="*/ 600571 w 614273"/>
              <a:gd name="connsiteY52" fmla="*/ 173620 h 193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614273" h="193876">
                <a:moveTo>
                  <a:pt x="600571" y="173620"/>
                </a:moveTo>
                <a:cubicBezTo>
                  <a:pt x="584656" y="177960"/>
                  <a:pt x="544569" y="174472"/>
                  <a:pt x="516655" y="176514"/>
                </a:cubicBezTo>
                <a:cubicBezTo>
                  <a:pt x="504952" y="177370"/>
                  <a:pt x="493617" y="181239"/>
                  <a:pt x="481931" y="182301"/>
                </a:cubicBezTo>
                <a:lnTo>
                  <a:pt x="450100" y="185195"/>
                </a:lnTo>
                <a:cubicBezTo>
                  <a:pt x="447206" y="186160"/>
                  <a:pt x="444397" y="187427"/>
                  <a:pt x="441419" y="188089"/>
                </a:cubicBezTo>
                <a:cubicBezTo>
                  <a:pt x="410863" y="194879"/>
                  <a:pt x="434918" y="187361"/>
                  <a:pt x="415376" y="193876"/>
                </a:cubicBezTo>
                <a:lnTo>
                  <a:pt x="59455" y="190982"/>
                </a:lnTo>
                <a:cubicBezTo>
                  <a:pt x="40141" y="190712"/>
                  <a:pt x="19583" y="195090"/>
                  <a:pt x="1581" y="188089"/>
                </a:cubicBezTo>
                <a:cubicBezTo>
                  <a:pt x="-4105" y="185878"/>
                  <a:pt x="7369" y="170727"/>
                  <a:pt x="7369" y="170727"/>
                </a:cubicBezTo>
                <a:cubicBezTo>
                  <a:pt x="8333" y="160117"/>
                  <a:pt x="8755" y="149443"/>
                  <a:pt x="10262" y="138896"/>
                </a:cubicBezTo>
                <a:cubicBezTo>
                  <a:pt x="10693" y="135876"/>
                  <a:pt x="12416" y="133174"/>
                  <a:pt x="13156" y="130215"/>
                </a:cubicBezTo>
                <a:cubicBezTo>
                  <a:pt x="14044" y="126665"/>
                  <a:pt x="16110" y="111787"/>
                  <a:pt x="18943" y="107066"/>
                </a:cubicBezTo>
                <a:cubicBezTo>
                  <a:pt x="20347" y="104727"/>
                  <a:pt x="22802" y="103208"/>
                  <a:pt x="24731" y="101279"/>
                </a:cubicBezTo>
                <a:cubicBezTo>
                  <a:pt x="25695" y="98385"/>
                  <a:pt x="24958" y="94079"/>
                  <a:pt x="27624" y="92598"/>
                </a:cubicBezTo>
                <a:cubicBezTo>
                  <a:pt x="34577" y="88735"/>
                  <a:pt x="50774" y="86810"/>
                  <a:pt x="50774" y="86810"/>
                </a:cubicBezTo>
                <a:lnTo>
                  <a:pt x="166521" y="89704"/>
                </a:lnTo>
                <a:cubicBezTo>
                  <a:pt x="264682" y="92635"/>
                  <a:pt x="215277" y="94696"/>
                  <a:pt x="285161" y="89704"/>
                </a:cubicBezTo>
                <a:cubicBezTo>
                  <a:pt x="290948" y="87775"/>
                  <a:pt x="296605" y="85397"/>
                  <a:pt x="302523" y="83917"/>
                </a:cubicBezTo>
                <a:cubicBezTo>
                  <a:pt x="306381" y="82952"/>
                  <a:pt x="310374" y="82419"/>
                  <a:pt x="314098" y="81023"/>
                </a:cubicBezTo>
                <a:cubicBezTo>
                  <a:pt x="318137" y="79508"/>
                  <a:pt x="321580" y="76600"/>
                  <a:pt x="325672" y="75236"/>
                </a:cubicBezTo>
                <a:cubicBezTo>
                  <a:pt x="340099" y="70427"/>
                  <a:pt x="351608" y="68984"/>
                  <a:pt x="366184" y="66555"/>
                </a:cubicBezTo>
                <a:cubicBezTo>
                  <a:pt x="402397" y="54482"/>
                  <a:pt x="362820" y="66555"/>
                  <a:pt x="458781" y="66555"/>
                </a:cubicBezTo>
                <a:cubicBezTo>
                  <a:pt x="488698" y="66555"/>
                  <a:pt x="518584" y="64626"/>
                  <a:pt x="548485" y="63661"/>
                </a:cubicBezTo>
                <a:cubicBezTo>
                  <a:pt x="552343" y="62696"/>
                  <a:pt x="556236" y="61860"/>
                  <a:pt x="560060" y="60767"/>
                </a:cubicBezTo>
                <a:cubicBezTo>
                  <a:pt x="562993" y="59929"/>
                  <a:pt x="565782" y="58614"/>
                  <a:pt x="568741" y="57874"/>
                </a:cubicBezTo>
                <a:cubicBezTo>
                  <a:pt x="573512" y="56681"/>
                  <a:pt x="578438" y="56173"/>
                  <a:pt x="583209" y="54980"/>
                </a:cubicBezTo>
                <a:cubicBezTo>
                  <a:pt x="586168" y="54240"/>
                  <a:pt x="594940" y="52086"/>
                  <a:pt x="591890" y="52086"/>
                </a:cubicBezTo>
                <a:cubicBezTo>
                  <a:pt x="563901" y="52086"/>
                  <a:pt x="535949" y="54106"/>
                  <a:pt x="507974" y="54980"/>
                </a:cubicBezTo>
                <a:lnTo>
                  <a:pt x="406695" y="57874"/>
                </a:lnTo>
                <a:cubicBezTo>
                  <a:pt x="403801" y="58838"/>
                  <a:pt x="400742" y="59403"/>
                  <a:pt x="398014" y="60767"/>
                </a:cubicBezTo>
                <a:cubicBezTo>
                  <a:pt x="394903" y="62322"/>
                  <a:pt x="391792" y="69014"/>
                  <a:pt x="389333" y="66555"/>
                </a:cubicBezTo>
                <a:cubicBezTo>
                  <a:pt x="386874" y="64096"/>
                  <a:pt x="392504" y="60164"/>
                  <a:pt x="395121" y="57874"/>
                </a:cubicBezTo>
                <a:cubicBezTo>
                  <a:pt x="400356" y="53294"/>
                  <a:pt x="406696" y="50157"/>
                  <a:pt x="412483" y="46299"/>
                </a:cubicBezTo>
                <a:cubicBezTo>
                  <a:pt x="415377" y="44370"/>
                  <a:pt x="418705" y="42971"/>
                  <a:pt x="421164" y="40512"/>
                </a:cubicBezTo>
                <a:cubicBezTo>
                  <a:pt x="423093" y="38583"/>
                  <a:pt x="424612" y="36128"/>
                  <a:pt x="426951" y="34724"/>
                </a:cubicBezTo>
                <a:cubicBezTo>
                  <a:pt x="429566" y="33155"/>
                  <a:pt x="432738" y="32795"/>
                  <a:pt x="435632" y="31831"/>
                </a:cubicBezTo>
                <a:cubicBezTo>
                  <a:pt x="449601" y="17860"/>
                  <a:pt x="431854" y="34853"/>
                  <a:pt x="450100" y="20256"/>
                </a:cubicBezTo>
                <a:cubicBezTo>
                  <a:pt x="452231" y="18552"/>
                  <a:pt x="453448" y="15688"/>
                  <a:pt x="455888" y="14468"/>
                </a:cubicBezTo>
                <a:cubicBezTo>
                  <a:pt x="461344" y="11740"/>
                  <a:pt x="467463" y="10610"/>
                  <a:pt x="473250" y="8681"/>
                </a:cubicBezTo>
                <a:lnTo>
                  <a:pt x="490612" y="2894"/>
                </a:lnTo>
                <a:lnTo>
                  <a:pt x="499293" y="0"/>
                </a:lnTo>
                <a:cubicBezTo>
                  <a:pt x="506045" y="965"/>
                  <a:pt x="512838" y="1674"/>
                  <a:pt x="519548" y="2894"/>
                </a:cubicBezTo>
                <a:cubicBezTo>
                  <a:pt x="527549" y="4349"/>
                  <a:pt x="532361" y="6200"/>
                  <a:pt x="539804" y="8681"/>
                </a:cubicBezTo>
                <a:cubicBezTo>
                  <a:pt x="556429" y="25307"/>
                  <a:pt x="547801" y="20994"/>
                  <a:pt x="562954" y="26043"/>
                </a:cubicBezTo>
                <a:cubicBezTo>
                  <a:pt x="564883" y="27972"/>
                  <a:pt x="567337" y="29492"/>
                  <a:pt x="568741" y="31831"/>
                </a:cubicBezTo>
                <a:cubicBezTo>
                  <a:pt x="570310" y="34447"/>
                  <a:pt x="571298" y="37480"/>
                  <a:pt x="571635" y="40512"/>
                </a:cubicBezTo>
                <a:cubicBezTo>
                  <a:pt x="573236" y="54924"/>
                  <a:pt x="573085" y="69489"/>
                  <a:pt x="574528" y="83917"/>
                </a:cubicBezTo>
                <a:cubicBezTo>
                  <a:pt x="575696" y="95598"/>
                  <a:pt x="579492" y="104595"/>
                  <a:pt x="583209" y="115747"/>
                </a:cubicBezTo>
                <a:cubicBezTo>
                  <a:pt x="584174" y="118641"/>
                  <a:pt x="584411" y="121890"/>
                  <a:pt x="586103" y="124428"/>
                </a:cubicBezTo>
                <a:cubicBezTo>
                  <a:pt x="588032" y="127322"/>
                  <a:pt x="590335" y="129998"/>
                  <a:pt x="591890" y="133109"/>
                </a:cubicBezTo>
                <a:cubicBezTo>
                  <a:pt x="593254" y="135837"/>
                  <a:pt x="592878" y="139408"/>
                  <a:pt x="594784" y="141790"/>
                </a:cubicBezTo>
                <a:cubicBezTo>
                  <a:pt x="598863" y="146889"/>
                  <a:pt x="606428" y="148565"/>
                  <a:pt x="612146" y="150471"/>
                </a:cubicBezTo>
                <a:cubicBezTo>
                  <a:pt x="615722" y="161198"/>
                  <a:pt x="616486" y="169280"/>
                  <a:pt x="600571" y="173620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05AD0989-B1AF-4F0C-A0D0-B5EB7087AD33}"/>
              </a:ext>
            </a:extLst>
          </p:cNvPr>
          <p:cNvSpPr/>
          <p:nvPr/>
        </p:nvSpPr>
        <p:spPr>
          <a:xfrm>
            <a:off x="5845215" y="3255380"/>
            <a:ext cx="251750" cy="113789"/>
          </a:xfrm>
          <a:custGeom>
            <a:avLst/>
            <a:gdLst>
              <a:gd name="connsiteX0" fmla="*/ 28937 w 251750"/>
              <a:gd name="connsiteY0" fmla="*/ 104172 h 113789"/>
              <a:gd name="connsiteX1" fmla="*/ 109960 w 251750"/>
              <a:gd name="connsiteY1" fmla="*/ 95491 h 113789"/>
              <a:gd name="connsiteX2" fmla="*/ 147577 w 251750"/>
              <a:gd name="connsiteY2" fmla="*/ 98385 h 113789"/>
              <a:gd name="connsiteX3" fmla="*/ 208344 w 251750"/>
              <a:gd name="connsiteY3" fmla="*/ 95491 h 113789"/>
              <a:gd name="connsiteX4" fmla="*/ 225707 w 251750"/>
              <a:gd name="connsiteY4" fmla="*/ 86810 h 113789"/>
              <a:gd name="connsiteX5" fmla="*/ 237281 w 251750"/>
              <a:gd name="connsiteY5" fmla="*/ 69448 h 113789"/>
              <a:gd name="connsiteX6" fmla="*/ 243069 w 251750"/>
              <a:gd name="connsiteY6" fmla="*/ 63661 h 113789"/>
              <a:gd name="connsiteX7" fmla="*/ 248856 w 251750"/>
              <a:gd name="connsiteY7" fmla="*/ 40511 h 113789"/>
              <a:gd name="connsiteX8" fmla="*/ 251750 w 251750"/>
              <a:gd name="connsiteY8" fmla="*/ 28936 h 113789"/>
              <a:gd name="connsiteX9" fmla="*/ 185195 w 251750"/>
              <a:gd name="connsiteY9" fmla="*/ 23149 h 113789"/>
              <a:gd name="connsiteX10" fmla="*/ 162046 w 251750"/>
              <a:gd name="connsiteY10" fmla="*/ 20255 h 113789"/>
              <a:gd name="connsiteX11" fmla="*/ 112853 w 251750"/>
              <a:gd name="connsiteY11" fmla="*/ 17362 h 113789"/>
              <a:gd name="connsiteX12" fmla="*/ 81023 w 251750"/>
              <a:gd name="connsiteY12" fmla="*/ 20255 h 113789"/>
              <a:gd name="connsiteX13" fmla="*/ 72342 w 251750"/>
              <a:gd name="connsiteY13" fmla="*/ 2893 h 113789"/>
              <a:gd name="connsiteX14" fmla="*/ 63661 w 251750"/>
              <a:gd name="connsiteY14" fmla="*/ 0 h 113789"/>
              <a:gd name="connsiteX15" fmla="*/ 54980 w 251750"/>
              <a:gd name="connsiteY15" fmla="*/ 2893 h 113789"/>
              <a:gd name="connsiteX16" fmla="*/ 49193 w 251750"/>
              <a:gd name="connsiteY16" fmla="*/ 8681 h 113789"/>
              <a:gd name="connsiteX17" fmla="*/ 28937 w 251750"/>
              <a:gd name="connsiteY17" fmla="*/ 11574 h 113789"/>
              <a:gd name="connsiteX18" fmla="*/ 17362 w 251750"/>
              <a:gd name="connsiteY18" fmla="*/ 14468 h 113789"/>
              <a:gd name="connsiteX19" fmla="*/ 0 w 251750"/>
              <a:gd name="connsiteY19" fmla="*/ 17362 h 113789"/>
              <a:gd name="connsiteX20" fmla="*/ 5788 w 251750"/>
              <a:gd name="connsiteY20" fmla="*/ 34724 h 113789"/>
              <a:gd name="connsiteX21" fmla="*/ 11575 w 251750"/>
              <a:gd name="connsiteY21" fmla="*/ 60767 h 113789"/>
              <a:gd name="connsiteX22" fmla="*/ 14469 w 251750"/>
              <a:gd name="connsiteY22" fmla="*/ 69448 h 113789"/>
              <a:gd name="connsiteX23" fmla="*/ 17362 w 251750"/>
              <a:gd name="connsiteY23" fmla="*/ 86810 h 113789"/>
              <a:gd name="connsiteX24" fmla="*/ 20256 w 251750"/>
              <a:gd name="connsiteY24" fmla="*/ 112853 h 113789"/>
              <a:gd name="connsiteX25" fmla="*/ 28937 w 251750"/>
              <a:gd name="connsiteY25" fmla="*/ 109959 h 113789"/>
              <a:gd name="connsiteX26" fmla="*/ 28937 w 251750"/>
              <a:gd name="connsiteY26" fmla="*/ 104172 h 113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51750" h="113789">
                <a:moveTo>
                  <a:pt x="28937" y="104172"/>
                </a:moveTo>
                <a:cubicBezTo>
                  <a:pt x="42441" y="101761"/>
                  <a:pt x="82830" y="96814"/>
                  <a:pt x="109960" y="95491"/>
                </a:cubicBezTo>
                <a:cubicBezTo>
                  <a:pt x="122521" y="94878"/>
                  <a:pt x="135001" y="98385"/>
                  <a:pt x="147577" y="98385"/>
                </a:cubicBezTo>
                <a:cubicBezTo>
                  <a:pt x="167856" y="98385"/>
                  <a:pt x="188088" y="96456"/>
                  <a:pt x="208344" y="95491"/>
                </a:cubicBezTo>
                <a:cubicBezTo>
                  <a:pt x="214536" y="93427"/>
                  <a:pt x="221088" y="92089"/>
                  <a:pt x="225707" y="86810"/>
                </a:cubicBezTo>
                <a:cubicBezTo>
                  <a:pt x="230287" y="81575"/>
                  <a:pt x="233423" y="75235"/>
                  <a:pt x="237281" y="69448"/>
                </a:cubicBezTo>
                <a:cubicBezTo>
                  <a:pt x="238794" y="67178"/>
                  <a:pt x="241140" y="65590"/>
                  <a:pt x="243069" y="63661"/>
                </a:cubicBezTo>
                <a:lnTo>
                  <a:pt x="248856" y="40511"/>
                </a:lnTo>
                <a:lnTo>
                  <a:pt x="251750" y="28936"/>
                </a:lnTo>
                <a:cubicBezTo>
                  <a:pt x="223957" y="19674"/>
                  <a:pt x="251102" y="27857"/>
                  <a:pt x="185195" y="23149"/>
                </a:cubicBezTo>
                <a:cubicBezTo>
                  <a:pt x="177438" y="22595"/>
                  <a:pt x="169798" y="20875"/>
                  <a:pt x="162046" y="20255"/>
                </a:cubicBezTo>
                <a:cubicBezTo>
                  <a:pt x="145672" y="18945"/>
                  <a:pt x="129251" y="18326"/>
                  <a:pt x="112853" y="17362"/>
                </a:cubicBezTo>
                <a:cubicBezTo>
                  <a:pt x="102243" y="18326"/>
                  <a:pt x="91553" y="21875"/>
                  <a:pt x="81023" y="20255"/>
                </a:cubicBezTo>
                <a:cubicBezTo>
                  <a:pt x="74681" y="19279"/>
                  <a:pt x="75338" y="5889"/>
                  <a:pt x="72342" y="2893"/>
                </a:cubicBezTo>
                <a:cubicBezTo>
                  <a:pt x="70185" y="736"/>
                  <a:pt x="66555" y="964"/>
                  <a:pt x="63661" y="0"/>
                </a:cubicBezTo>
                <a:cubicBezTo>
                  <a:pt x="60767" y="964"/>
                  <a:pt x="57595" y="1324"/>
                  <a:pt x="54980" y="2893"/>
                </a:cubicBezTo>
                <a:cubicBezTo>
                  <a:pt x="52641" y="4297"/>
                  <a:pt x="51781" y="7818"/>
                  <a:pt x="49193" y="8681"/>
                </a:cubicBezTo>
                <a:cubicBezTo>
                  <a:pt x="42722" y="10838"/>
                  <a:pt x="35648" y="10354"/>
                  <a:pt x="28937" y="11574"/>
                </a:cubicBezTo>
                <a:cubicBezTo>
                  <a:pt x="25024" y="12285"/>
                  <a:pt x="21262" y="13688"/>
                  <a:pt x="17362" y="14468"/>
                </a:cubicBezTo>
                <a:cubicBezTo>
                  <a:pt x="11609" y="15619"/>
                  <a:pt x="5787" y="16397"/>
                  <a:pt x="0" y="17362"/>
                </a:cubicBezTo>
                <a:cubicBezTo>
                  <a:pt x="1929" y="23149"/>
                  <a:pt x="4592" y="28742"/>
                  <a:pt x="5788" y="34724"/>
                </a:cubicBezTo>
                <a:cubicBezTo>
                  <a:pt x="7778" y="44675"/>
                  <a:pt x="8849" y="51227"/>
                  <a:pt x="11575" y="60767"/>
                </a:cubicBezTo>
                <a:cubicBezTo>
                  <a:pt x="12413" y="63700"/>
                  <a:pt x="13504" y="66554"/>
                  <a:pt x="14469" y="69448"/>
                </a:cubicBezTo>
                <a:cubicBezTo>
                  <a:pt x="15433" y="75235"/>
                  <a:pt x="16587" y="80994"/>
                  <a:pt x="17362" y="86810"/>
                </a:cubicBezTo>
                <a:cubicBezTo>
                  <a:pt x="18516" y="95468"/>
                  <a:pt x="16350" y="105041"/>
                  <a:pt x="20256" y="112853"/>
                </a:cubicBezTo>
                <a:cubicBezTo>
                  <a:pt x="21620" y="115581"/>
                  <a:pt x="26399" y="111651"/>
                  <a:pt x="28937" y="109959"/>
                </a:cubicBezTo>
                <a:cubicBezTo>
                  <a:pt x="29739" y="109424"/>
                  <a:pt x="15433" y="106583"/>
                  <a:pt x="28937" y="104172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527C124C-5AD8-4756-85FF-CB2CA2FBF068}"/>
              </a:ext>
            </a:extLst>
          </p:cNvPr>
          <p:cNvSpPr/>
          <p:nvPr/>
        </p:nvSpPr>
        <p:spPr>
          <a:xfrm>
            <a:off x="5830747" y="2879203"/>
            <a:ext cx="298064" cy="182072"/>
          </a:xfrm>
          <a:custGeom>
            <a:avLst/>
            <a:gdLst>
              <a:gd name="connsiteX0" fmla="*/ 289367 w 298064"/>
              <a:gd name="connsiteY0" fmla="*/ 170726 h 182072"/>
              <a:gd name="connsiteX1" fmla="*/ 298048 w 298064"/>
              <a:gd name="connsiteY1" fmla="*/ 89703 h 182072"/>
              <a:gd name="connsiteX2" fmla="*/ 295154 w 298064"/>
              <a:gd name="connsiteY2" fmla="*/ 81022 h 182072"/>
              <a:gd name="connsiteX3" fmla="*/ 274899 w 298064"/>
              <a:gd name="connsiteY3" fmla="*/ 57873 h 182072"/>
              <a:gd name="connsiteX4" fmla="*/ 257537 w 298064"/>
              <a:gd name="connsiteY4" fmla="*/ 52086 h 182072"/>
              <a:gd name="connsiteX5" fmla="*/ 248856 w 298064"/>
              <a:gd name="connsiteY5" fmla="*/ 49192 h 182072"/>
              <a:gd name="connsiteX6" fmla="*/ 240175 w 298064"/>
              <a:gd name="connsiteY6" fmla="*/ 43405 h 182072"/>
              <a:gd name="connsiteX7" fmla="*/ 217025 w 298064"/>
              <a:gd name="connsiteY7" fmla="*/ 40511 h 182072"/>
              <a:gd name="connsiteX8" fmla="*/ 199663 w 298064"/>
              <a:gd name="connsiteY8" fmla="*/ 37617 h 182072"/>
              <a:gd name="connsiteX9" fmla="*/ 190982 w 298064"/>
              <a:gd name="connsiteY9" fmla="*/ 34724 h 182072"/>
              <a:gd name="connsiteX10" fmla="*/ 153364 w 298064"/>
              <a:gd name="connsiteY10" fmla="*/ 28936 h 182072"/>
              <a:gd name="connsiteX11" fmla="*/ 144683 w 298064"/>
              <a:gd name="connsiteY11" fmla="*/ 26043 h 182072"/>
              <a:gd name="connsiteX12" fmla="*/ 138896 w 298064"/>
              <a:gd name="connsiteY12" fmla="*/ 20255 h 182072"/>
              <a:gd name="connsiteX13" fmla="*/ 121534 w 298064"/>
              <a:gd name="connsiteY13" fmla="*/ 14468 h 182072"/>
              <a:gd name="connsiteX14" fmla="*/ 104172 w 298064"/>
              <a:gd name="connsiteY14" fmla="*/ 8681 h 182072"/>
              <a:gd name="connsiteX15" fmla="*/ 92597 w 298064"/>
              <a:gd name="connsiteY15" fmla="*/ 5787 h 182072"/>
              <a:gd name="connsiteX16" fmla="*/ 83916 w 298064"/>
              <a:gd name="connsiteY16" fmla="*/ 2893 h 182072"/>
              <a:gd name="connsiteX17" fmla="*/ 66554 w 298064"/>
              <a:gd name="connsiteY17" fmla="*/ 0 h 182072"/>
              <a:gd name="connsiteX18" fmla="*/ 28937 w 298064"/>
              <a:gd name="connsiteY18" fmla="*/ 2893 h 182072"/>
              <a:gd name="connsiteX19" fmla="*/ 23149 w 298064"/>
              <a:gd name="connsiteY19" fmla="*/ 8681 h 182072"/>
              <a:gd name="connsiteX20" fmla="*/ 14468 w 298064"/>
              <a:gd name="connsiteY20" fmla="*/ 14468 h 182072"/>
              <a:gd name="connsiteX21" fmla="*/ 2894 w 298064"/>
              <a:gd name="connsiteY21" fmla="*/ 26043 h 182072"/>
              <a:gd name="connsiteX22" fmla="*/ 0 w 298064"/>
              <a:gd name="connsiteY22" fmla="*/ 34724 h 182072"/>
              <a:gd name="connsiteX23" fmla="*/ 2894 w 298064"/>
              <a:gd name="connsiteY23" fmla="*/ 43405 h 182072"/>
              <a:gd name="connsiteX24" fmla="*/ 11575 w 298064"/>
              <a:gd name="connsiteY24" fmla="*/ 49192 h 182072"/>
              <a:gd name="connsiteX25" fmla="*/ 66554 w 298064"/>
              <a:gd name="connsiteY25" fmla="*/ 52086 h 182072"/>
              <a:gd name="connsiteX26" fmla="*/ 78129 w 298064"/>
              <a:gd name="connsiteY26" fmla="*/ 54979 h 182072"/>
              <a:gd name="connsiteX27" fmla="*/ 69448 w 298064"/>
              <a:gd name="connsiteY27" fmla="*/ 52086 h 182072"/>
              <a:gd name="connsiteX28" fmla="*/ 46299 w 298064"/>
              <a:gd name="connsiteY28" fmla="*/ 49192 h 182072"/>
              <a:gd name="connsiteX29" fmla="*/ 20256 w 298064"/>
              <a:gd name="connsiteY29" fmla="*/ 43405 h 182072"/>
              <a:gd name="connsiteX30" fmla="*/ 11575 w 298064"/>
              <a:gd name="connsiteY30" fmla="*/ 46298 h 182072"/>
              <a:gd name="connsiteX31" fmla="*/ 26043 w 298064"/>
              <a:gd name="connsiteY31" fmla="*/ 78129 h 182072"/>
              <a:gd name="connsiteX32" fmla="*/ 69448 w 298064"/>
              <a:gd name="connsiteY32" fmla="*/ 81022 h 182072"/>
              <a:gd name="connsiteX33" fmla="*/ 121534 w 298064"/>
              <a:gd name="connsiteY33" fmla="*/ 78129 h 182072"/>
              <a:gd name="connsiteX34" fmla="*/ 193876 w 298064"/>
              <a:gd name="connsiteY34" fmla="*/ 83916 h 182072"/>
              <a:gd name="connsiteX35" fmla="*/ 208344 w 298064"/>
              <a:gd name="connsiteY35" fmla="*/ 86810 h 182072"/>
              <a:gd name="connsiteX36" fmla="*/ 225706 w 298064"/>
              <a:gd name="connsiteY36" fmla="*/ 89703 h 182072"/>
              <a:gd name="connsiteX37" fmla="*/ 248856 w 298064"/>
              <a:gd name="connsiteY37" fmla="*/ 95491 h 182072"/>
              <a:gd name="connsiteX38" fmla="*/ 257537 w 298064"/>
              <a:gd name="connsiteY38" fmla="*/ 104172 h 182072"/>
              <a:gd name="connsiteX39" fmla="*/ 260430 w 298064"/>
              <a:gd name="connsiteY39" fmla="*/ 130215 h 182072"/>
              <a:gd name="connsiteX40" fmla="*/ 289367 w 298064"/>
              <a:gd name="connsiteY40" fmla="*/ 170726 h 182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298064" h="182072">
                <a:moveTo>
                  <a:pt x="289367" y="170726"/>
                </a:moveTo>
                <a:cubicBezTo>
                  <a:pt x="295637" y="163974"/>
                  <a:pt x="296299" y="116809"/>
                  <a:pt x="298048" y="89703"/>
                </a:cubicBezTo>
                <a:cubicBezTo>
                  <a:pt x="298244" y="86659"/>
                  <a:pt x="296635" y="83688"/>
                  <a:pt x="295154" y="81022"/>
                </a:cubicBezTo>
                <a:cubicBezTo>
                  <a:pt x="289382" y="70632"/>
                  <a:pt x="285502" y="62585"/>
                  <a:pt x="274899" y="57873"/>
                </a:cubicBezTo>
                <a:cubicBezTo>
                  <a:pt x="269324" y="55396"/>
                  <a:pt x="263324" y="54015"/>
                  <a:pt x="257537" y="52086"/>
                </a:cubicBezTo>
                <a:cubicBezTo>
                  <a:pt x="254643" y="51121"/>
                  <a:pt x="251394" y="50884"/>
                  <a:pt x="248856" y="49192"/>
                </a:cubicBezTo>
                <a:cubicBezTo>
                  <a:pt x="245962" y="47263"/>
                  <a:pt x="243530" y="44320"/>
                  <a:pt x="240175" y="43405"/>
                </a:cubicBezTo>
                <a:cubicBezTo>
                  <a:pt x="232672" y="41359"/>
                  <a:pt x="224724" y="41611"/>
                  <a:pt x="217025" y="40511"/>
                </a:cubicBezTo>
                <a:cubicBezTo>
                  <a:pt x="211217" y="39681"/>
                  <a:pt x="205390" y="38890"/>
                  <a:pt x="199663" y="37617"/>
                </a:cubicBezTo>
                <a:cubicBezTo>
                  <a:pt x="196686" y="36955"/>
                  <a:pt x="193959" y="35386"/>
                  <a:pt x="190982" y="34724"/>
                </a:cubicBezTo>
                <a:cubicBezTo>
                  <a:pt x="183751" y="33117"/>
                  <a:pt x="159830" y="29860"/>
                  <a:pt x="153364" y="28936"/>
                </a:cubicBezTo>
                <a:cubicBezTo>
                  <a:pt x="150470" y="27972"/>
                  <a:pt x="147298" y="27612"/>
                  <a:pt x="144683" y="26043"/>
                </a:cubicBezTo>
                <a:cubicBezTo>
                  <a:pt x="142344" y="24639"/>
                  <a:pt x="141336" y="21475"/>
                  <a:pt x="138896" y="20255"/>
                </a:cubicBezTo>
                <a:cubicBezTo>
                  <a:pt x="133440" y="17527"/>
                  <a:pt x="127321" y="16397"/>
                  <a:pt x="121534" y="14468"/>
                </a:cubicBezTo>
                <a:lnTo>
                  <a:pt x="104172" y="8681"/>
                </a:lnTo>
                <a:cubicBezTo>
                  <a:pt x="100314" y="7716"/>
                  <a:pt x="96421" y="6880"/>
                  <a:pt x="92597" y="5787"/>
                </a:cubicBezTo>
                <a:cubicBezTo>
                  <a:pt x="89664" y="4949"/>
                  <a:pt x="86894" y="3555"/>
                  <a:pt x="83916" y="2893"/>
                </a:cubicBezTo>
                <a:cubicBezTo>
                  <a:pt x="78189" y="1620"/>
                  <a:pt x="72341" y="964"/>
                  <a:pt x="66554" y="0"/>
                </a:cubicBezTo>
                <a:cubicBezTo>
                  <a:pt x="54015" y="964"/>
                  <a:pt x="41269" y="427"/>
                  <a:pt x="28937" y="2893"/>
                </a:cubicBezTo>
                <a:cubicBezTo>
                  <a:pt x="26261" y="3428"/>
                  <a:pt x="25280" y="6977"/>
                  <a:pt x="23149" y="8681"/>
                </a:cubicBezTo>
                <a:cubicBezTo>
                  <a:pt x="20433" y="10853"/>
                  <a:pt x="17362" y="12539"/>
                  <a:pt x="14468" y="14468"/>
                </a:cubicBezTo>
                <a:cubicBezTo>
                  <a:pt x="6754" y="37615"/>
                  <a:pt x="18325" y="10612"/>
                  <a:pt x="2894" y="26043"/>
                </a:cubicBezTo>
                <a:cubicBezTo>
                  <a:pt x="737" y="28200"/>
                  <a:pt x="965" y="31830"/>
                  <a:pt x="0" y="34724"/>
                </a:cubicBezTo>
                <a:cubicBezTo>
                  <a:pt x="965" y="37618"/>
                  <a:pt x="988" y="41023"/>
                  <a:pt x="2894" y="43405"/>
                </a:cubicBezTo>
                <a:cubicBezTo>
                  <a:pt x="5067" y="46121"/>
                  <a:pt x="8129" y="48722"/>
                  <a:pt x="11575" y="49192"/>
                </a:cubicBezTo>
                <a:cubicBezTo>
                  <a:pt x="29758" y="51672"/>
                  <a:pt x="48228" y="51121"/>
                  <a:pt x="66554" y="52086"/>
                </a:cubicBezTo>
                <a:cubicBezTo>
                  <a:pt x="70412" y="53050"/>
                  <a:pt x="74152" y="54979"/>
                  <a:pt x="78129" y="54979"/>
                </a:cubicBezTo>
                <a:cubicBezTo>
                  <a:pt x="81179" y="54979"/>
                  <a:pt x="72449" y="52632"/>
                  <a:pt x="69448" y="52086"/>
                </a:cubicBezTo>
                <a:cubicBezTo>
                  <a:pt x="61797" y="50695"/>
                  <a:pt x="53997" y="50292"/>
                  <a:pt x="46299" y="49192"/>
                </a:cubicBezTo>
                <a:cubicBezTo>
                  <a:pt x="28476" y="46646"/>
                  <a:pt x="33179" y="47712"/>
                  <a:pt x="20256" y="43405"/>
                </a:cubicBezTo>
                <a:cubicBezTo>
                  <a:pt x="17362" y="44369"/>
                  <a:pt x="12315" y="43339"/>
                  <a:pt x="11575" y="46298"/>
                </a:cubicBezTo>
                <a:cubicBezTo>
                  <a:pt x="10030" y="52478"/>
                  <a:pt x="13813" y="77314"/>
                  <a:pt x="26043" y="78129"/>
                </a:cubicBezTo>
                <a:lnTo>
                  <a:pt x="69448" y="81022"/>
                </a:lnTo>
                <a:cubicBezTo>
                  <a:pt x="86810" y="80058"/>
                  <a:pt x="104145" y="78129"/>
                  <a:pt x="121534" y="78129"/>
                </a:cubicBezTo>
                <a:cubicBezTo>
                  <a:pt x="155523" y="78129"/>
                  <a:pt x="166996" y="79028"/>
                  <a:pt x="193876" y="83916"/>
                </a:cubicBezTo>
                <a:cubicBezTo>
                  <a:pt x="198715" y="84796"/>
                  <a:pt x="203505" y="85930"/>
                  <a:pt x="208344" y="86810"/>
                </a:cubicBezTo>
                <a:cubicBezTo>
                  <a:pt x="214116" y="87859"/>
                  <a:pt x="219969" y="88474"/>
                  <a:pt x="225706" y="89703"/>
                </a:cubicBezTo>
                <a:cubicBezTo>
                  <a:pt x="233484" y="91370"/>
                  <a:pt x="248856" y="95491"/>
                  <a:pt x="248856" y="95491"/>
                </a:cubicBezTo>
                <a:cubicBezTo>
                  <a:pt x="251750" y="98385"/>
                  <a:pt x="256243" y="100290"/>
                  <a:pt x="257537" y="104172"/>
                </a:cubicBezTo>
                <a:cubicBezTo>
                  <a:pt x="260299" y="112458"/>
                  <a:pt x="260042" y="121489"/>
                  <a:pt x="260430" y="130215"/>
                </a:cubicBezTo>
                <a:cubicBezTo>
                  <a:pt x="263860" y="207388"/>
                  <a:pt x="283097" y="177478"/>
                  <a:pt x="289367" y="170726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88EC4909-70B7-41EB-A2AD-40F26C7BA406}"/>
              </a:ext>
            </a:extLst>
          </p:cNvPr>
          <p:cNvSpPr/>
          <p:nvPr/>
        </p:nvSpPr>
        <p:spPr>
          <a:xfrm rot="712763" flipH="1">
            <a:off x="5833426" y="3234120"/>
            <a:ext cx="236536" cy="89921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6D54E048-4155-499F-8A2A-30EDBE338787}"/>
              </a:ext>
            </a:extLst>
          </p:cNvPr>
          <p:cNvSpPr/>
          <p:nvPr/>
        </p:nvSpPr>
        <p:spPr>
          <a:xfrm rot="17530713">
            <a:off x="5110064" y="3532292"/>
            <a:ext cx="747087" cy="7823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04DD810E-571F-432C-9E7F-B0FBC7AC4284}"/>
              </a:ext>
            </a:extLst>
          </p:cNvPr>
          <p:cNvSpPr/>
          <p:nvPr/>
        </p:nvSpPr>
        <p:spPr>
          <a:xfrm>
            <a:off x="4830526" y="3698421"/>
            <a:ext cx="468095" cy="204108"/>
          </a:xfrm>
          <a:custGeom>
            <a:avLst/>
            <a:gdLst>
              <a:gd name="connsiteX0" fmla="*/ 16338 w 468095"/>
              <a:gd name="connsiteY0" fmla="*/ 204108 h 204108"/>
              <a:gd name="connsiteX1" fmla="*/ 10 w 468095"/>
              <a:gd name="connsiteY1" fmla="*/ 130629 h 204108"/>
              <a:gd name="connsiteX2" fmla="*/ 13617 w 468095"/>
              <a:gd name="connsiteY2" fmla="*/ 97972 h 204108"/>
              <a:gd name="connsiteX3" fmla="*/ 51717 w 468095"/>
              <a:gd name="connsiteY3" fmla="*/ 59872 h 204108"/>
              <a:gd name="connsiteX4" fmla="*/ 166017 w 468095"/>
              <a:gd name="connsiteY4" fmla="*/ 10886 h 204108"/>
              <a:gd name="connsiteX5" fmla="*/ 231331 w 468095"/>
              <a:gd name="connsiteY5" fmla="*/ 0 h 204108"/>
              <a:gd name="connsiteX6" fmla="*/ 304810 w 468095"/>
              <a:gd name="connsiteY6" fmla="*/ 16329 h 204108"/>
              <a:gd name="connsiteX7" fmla="*/ 367403 w 468095"/>
              <a:gd name="connsiteY7" fmla="*/ 59872 h 204108"/>
              <a:gd name="connsiteX8" fmla="*/ 408224 w 468095"/>
              <a:gd name="connsiteY8" fmla="*/ 95250 h 204108"/>
              <a:gd name="connsiteX9" fmla="*/ 468095 w 468095"/>
              <a:gd name="connsiteY9" fmla="*/ 146958 h 204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68095" h="204108">
                <a:moveTo>
                  <a:pt x="16338" y="204108"/>
                </a:moveTo>
                <a:lnTo>
                  <a:pt x="10" y="130629"/>
                </a:lnTo>
                <a:cubicBezTo>
                  <a:pt x="-443" y="112940"/>
                  <a:pt x="13617" y="97972"/>
                  <a:pt x="13617" y="97972"/>
                </a:cubicBezTo>
                <a:cubicBezTo>
                  <a:pt x="22235" y="86179"/>
                  <a:pt x="26317" y="74386"/>
                  <a:pt x="51717" y="59872"/>
                </a:cubicBezTo>
                <a:cubicBezTo>
                  <a:pt x="77117" y="45358"/>
                  <a:pt x="136081" y="20865"/>
                  <a:pt x="166017" y="10886"/>
                </a:cubicBezTo>
                <a:cubicBezTo>
                  <a:pt x="195953" y="907"/>
                  <a:pt x="231331" y="0"/>
                  <a:pt x="231331" y="0"/>
                </a:cubicBezTo>
                <a:cubicBezTo>
                  <a:pt x="254463" y="907"/>
                  <a:pt x="304810" y="16329"/>
                  <a:pt x="304810" y="16329"/>
                </a:cubicBezTo>
                <a:cubicBezTo>
                  <a:pt x="327489" y="26308"/>
                  <a:pt x="367403" y="59872"/>
                  <a:pt x="367403" y="59872"/>
                </a:cubicBezTo>
                <a:cubicBezTo>
                  <a:pt x="384639" y="73025"/>
                  <a:pt x="408224" y="95250"/>
                  <a:pt x="408224" y="95250"/>
                </a:cubicBezTo>
                <a:lnTo>
                  <a:pt x="468095" y="146958"/>
                </a:lnTo>
              </a:path>
            </a:pathLst>
          </a:cu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82C81807-0D41-4275-BC07-42676BDEC913}"/>
              </a:ext>
            </a:extLst>
          </p:cNvPr>
          <p:cNvSpPr/>
          <p:nvPr/>
        </p:nvSpPr>
        <p:spPr>
          <a:xfrm rot="11963289">
            <a:off x="6019136" y="3435582"/>
            <a:ext cx="246106" cy="192373"/>
          </a:xfrm>
          <a:custGeom>
            <a:avLst/>
            <a:gdLst>
              <a:gd name="connsiteX0" fmla="*/ 204264 w 408544"/>
              <a:gd name="connsiteY0" fmla="*/ 262906 h 262906"/>
              <a:gd name="connsiteX1" fmla="*/ 361661 w 408544"/>
              <a:gd name="connsiteY1" fmla="*/ 215437 h 262906"/>
              <a:gd name="connsiteX2" fmla="*/ 406632 w 408544"/>
              <a:gd name="connsiteY2" fmla="*/ 105510 h 262906"/>
              <a:gd name="connsiteX3" fmla="*/ 311694 w 408544"/>
              <a:gd name="connsiteY3" fmla="*/ 8074 h 262906"/>
              <a:gd name="connsiteX4" fmla="*/ 154297 w 408544"/>
              <a:gd name="connsiteY4" fmla="*/ 18067 h 262906"/>
              <a:gd name="connsiteX5" fmla="*/ 4396 w 408544"/>
              <a:gd name="connsiteY5" fmla="*/ 118001 h 262906"/>
              <a:gd name="connsiteX6" fmla="*/ 54363 w 408544"/>
              <a:gd name="connsiteY6" fmla="*/ 217936 h 262906"/>
              <a:gd name="connsiteX7" fmla="*/ 201766 w 408544"/>
              <a:gd name="connsiteY7" fmla="*/ 210441 h 262906"/>
              <a:gd name="connsiteX8" fmla="*/ 319189 w 408544"/>
              <a:gd name="connsiteY8" fmla="*/ 180460 h 262906"/>
              <a:gd name="connsiteX9" fmla="*/ 354166 w 408544"/>
              <a:gd name="connsiteY9" fmla="*/ 95516 h 262906"/>
              <a:gd name="connsiteX10" fmla="*/ 244238 w 408544"/>
              <a:gd name="connsiteY10" fmla="*/ 58041 h 262906"/>
              <a:gd name="connsiteX11" fmla="*/ 129314 w 408544"/>
              <a:gd name="connsiteY11" fmla="*/ 80526 h 262906"/>
              <a:gd name="connsiteX12" fmla="*/ 71851 w 408544"/>
              <a:gd name="connsiteY12" fmla="*/ 127995 h 262906"/>
              <a:gd name="connsiteX13" fmla="*/ 114323 w 408544"/>
              <a:gd name="connsiteY13" fmla="*/ 162972 h 262906"/>
              <a:gd name="connsiteX14" fmla="*/ 201766 w 408544"/>
              <a:gd name="connsiteY14" fmla="*/ 165470 h 262906"/>
              <a:gd name="connsiteX15" fmla="*/ 279215 w 408544"/>
              <a:gd name="connsiteY15" fmla="*/ 132992 h 262906"/>
              <a:gd name="connsiteX16" fmla="*/ 204264 w 408544"/>
              <a:gd name="connsiteY16" fmla="*/ 118001 h 262906"/>
              <a:gd name="connsiteX17" fmla="*/ 204264 w 408544"/>
              <a:gd name="connsiteY17" fmla="*/ 118001 h 262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08544" h="262906">
                <a:moveTo>
                  <a:pt x="204264" y="262906"/>
                </a:moveTo>
                <a:cubicBezTo>
                  <a:pt x="266098" y="252288"/>
                  <a:pt x="327933" y="241670"/>
                  <a:pt x="361661" y="215437"/>
                </a:cubicBezTo>
                <a:cubicBezTo>
                  <a:pt x="395389" y="189204"/>
                  <a:pt x="414960" y="140070"/>
                  <a:pt x="406632" y="105510"/>
                </a:cubicBezTo>
                <a:cubicBezTo>
                  <a:pt x="398304" y="70949"/>
                  <a:pt x="353750" y="22648"/>
                  <a:pt x="311694" y="8074"/>
                </a:cubicBezTo>
                <a:cubicBezTo>
                  <a:pt x="269638" y="-6500"/>
                  <a:pt x="205513" y="-254"/>
                  <a:pt x="154297" y="18067"/>
                </a:cubicBezTo>
                <a:cubicBezTo>
                  <a:pt x="103081" y="36388"/>
                  <a:pt x="21052" y="84690"/>
                  <a:pt x="4396" y="118001"/>
                </a:cubicBezTo>
                <a:cubicBezTo>
                  <a:pt x="-12260" y="151312"/>
                  <a:pt x="21468" y="202529"/>
                  <a:pt x="54363" y="217936"/>
                </a:cubicBezTo>
                <a:cubicBezTo>
                  <a:pt x="87258" y="233343"/>
                  <a:pt x="157628" y="216687"/>
                  <a:pt x="201766" y="210441"/>
                </a:cubicBezTo>
                <a:cubicBezTo>
                  <a:pt x="245904" y="204195"/>
                  <a:pt x="293789" y="199614"/>
                  <a:pt x="319189" y="180460"/>
                </a:cubicBezTo>
                <a:cubicBezTo>
                  <a:pt x="344589" y="161306"/>
                  <a:pt x="366658" y="115919"/>
                  <a:pt x="354166" y="95516"/>
                </a:cubicBezTo>
                <a:cubicBezTo>
                  <a:pt x="341674" y="75113"/>
                  <a:pt x="281713" y="60539"/>
                  <a:pt x="244238" y="58041"/>
                </a:cubicBezTo>
                <a:cubicBezTo>
                  <a:pt x="206763" y="55543"/>
                  <a:pt x="129314" y="80526"/>
                  <a:pt x="129314" y="80526"/>
                </a:cubicBezTo>
                <a:cubicBezTo>
                  <a:pt x="100583" y="92185"/>
                  <a:pt x="71851" y="127995"/>
                  <a:pt x="71851" y="127995"/>
                </a:cubicBezTo>
                <a:cubicBezTo>
                  <a:pt x="69353" y="141736"/>
                  <a:pt x="92671" y="156726"/>
                  <a:pt x="114323" y="162972"/>
                </a:cubicBezTo>
                <a:cubicBezTo>
                  <a:pt x="135975" y="169218"/>
                  <a:pt x="174284" y="170467"/>
                  <a:pt x="201766" y="165470"/>
                </a:cubicBezTo>
                <a:cubicBezTo>
                  <a:pt x="229248" y="160473"/>
                  <a:pt x="278799" y="140903"/>
                  <a:pt x="279215" y="132992"/>
                </a:cubicBezTo>
                <a:cubicBezTo>
                  <a:pt x="279631" y="125081"/>
                  <a:pt x="204264" y="118001"/>
                  <a:pt x="204264" y="118001"/>
                </a:cubicBezTo>
                <a:lnTo>
                  <a:pt x="204264" y="118001"/>
                </a:ln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0EB4E400-DB46-41FD-8B55-298289940FA0}"/>
              </a:ext>
            </a:extLst>
          </p:cNvPr>
          <p:cNvSpPr/>
          <p:nvPr/>
        </p:nvSpPr>
        <p:spPr>
          <a:xfrm>
            <a:off x="5692975" y="1852145"/>
            <a:ext cx="339634" cy="247058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C948C390-CAAA-4AFD-AFED-037EB2E7C4B2}"/>
              </a:ext>
            </a:extLst>
          </p:cNvPr>
          <p:cNvSpPr/>
          <p:nvPr/>
        </p:nvSpPr>
        <p:spPr>
          <a:xfrm>
            <a:off x="5909124" y="3051607"/>
            <a:ext cx="224976" cy="255473"/>
          </a:xfrm>
          <a:custGeom>
            <a:avLst/>
            <a:gdLst>
              <a:gd name="connsiteX0" fmla="*/ 186876 w 224976"/>
              <a:gd name="connsiteY0" fmla="*/ 7823 h 255473"/>
              <a:gd name="connsiteX1" fmla="*/ 179256 w 224976"/>
              <a:gd name="connsiteY1" fmla="*/ 114503 h 255473"/>
              <a:gd name="connsiteX2" fmla="*/ 179256 w 224976"/>
              <a:gd name="connsiteY2" fmla="*/ 152603 h 255473"/>
              <a:gd name="connsiteX3" fmla="*/ 167826 w 224976"/>
              <a:gd name="connsiteY3" fmla="*/ 156413 h 255473"/>
              <a:gd name="connsiteX4" fmla="*/ 122106 w 224976"/>
              <a:gd name="connsiteY4" fmla="*/ 160223 h 255473"/>
              <a:gd name="connsiteX5" fmla="*/ 61146 w 224976"/>
              <a:gd name="connsiteY5" fmla="*/ 164033 h 255473"/>
              <a:gd name="connsiteX6" fmla="*/ 53526 w 224976"/>
              <a:gd name="connsiteY6" fmla="*/ 175463 h 255473"/>
              <a:gd name="connsiteX7" fmla="*/ 42096 w 224976"/>
              <a:gd name="connsiteY7" fmla="*/ 179273 h 255473"/>
              <a:gd name="connsiteX8" fmla="*/ 19236 w 224976"/>
              <a:gd name="connsiteY8" fmla="*/ 194513 h 255473"/>
              <a:gd name="connsiteX9" fmla="*/ 7806 w 224976"/>
              <a:gd name="connsiteY9" fmla="*/ 202133 h 255473"/>
              <a:gd name="connsiteX10" fmla="*/ 23046 w 224976"/>
              <a:gd name="connsiteY10" fmla="*/ 228803 h 255473"/>
              <a:gd name="connsiteX11" fmla="*/ 34476 w 224976"/>
              <a:gd name="connsiteY11" fmla="*/ 236423 h 255473"/>
              <a:gd name="connsiteX12" fmla="*/ 45906 w 224976"/>
              <a:gd name="connsiteY12" fmla="*/ 244043 h 255473"/>
              <a:gd name="connsiteX13" fmla="*/ 57336 w 224976"/>
              <a:gd name="connsiteY13" fmla="*/ 247853 h 255473"/>
              <a:gd name="connsiteX14" fmla="*/ 103056 w 224976"/>
              <a:gd name="connsiteY14" fmla="*/ 255473 h 255473"/>
              <a:gd name="connsiteX15" fmla="*/ 160206 w 224976"/>
              <a:gd name="connsiteY15" fmla="*/ 251663 h 255473"/>
              <a:gd name="connsiteX16" fmla="*/ 175446 w 224976"/>
              <a:gd name="connsiteY16" fmla="*/ 247853 h 255473"/>
              <a:gd name="connsiteX17" fmla="*/ 198306 w 224976"/>
              <a:gd name="connsiteY17" fmla="*/ 240233 h 255473"/>
              <a:gd name="connsiteX18" fmla="*/ 205926 w 224976"/>
              <a:gd name="connsiteY18" fmla="*/ 228803 h 255473"/>
              <a:gd name="connsiteX19" fmla="*/ 217356 w 224976"/>
              <a:gd name="connsiteY19" fmla="*/ 217373 h 255473"/>
              <a:gd name="connsiteX20" fmla="*/ 224976 w 224976"/>
              <a:gd name="connsiteY20" fmla="*/ 183083 h 255473"/>
              <a:gd name="connsiteX21" fmla="*/ 221166 w 224976"/>
              <a:gd name="connsiteY21" fmla="*/ 61163 h 255473"/>
              <a:gd name="connsiteX22" fmla="*/ 217356 w 224976"/>
              <a:gd name="connsiteY22" fmla="*/ 11633 h 255473"/>
              <a:gd name="connsiteX23" fmla="*/ 209736 w 224976"/>
              <a:gd name="connsiteY23" fmla="*/ 203 h 255473"/>
              <a:gd name="connsiteX24" fmla="*/ 179256 w 224976"/>
              <a:gd name="connsiteY24" fmla="*/ 7823 h 255473"/>
              <a:gd name="connsiteX25" fmla="*/ 186876 w 224976"/>
              <a:gd name="connsiteY25" fmla="*/ 7823 h 255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24976" h="255473">
                <a:moveTo>
                  <a:pt x="186876" y="7823"/>
                </a:moveTo>
                <a:cubicBezTo>
                  <a:pt x="186876" y="25603"/>
                  <a:pt x="180405" y="78871"/>
                  <a:pt x="179256" y="114503"/>
                </a:cubicBezTo>
                <a:cubicBezTo>
                  <a:pt x="178447" y="139581"/>
                  <a:pt x="200312" y="110490"/>
                  <a:pt x="179256" y="152603"/>
                </a:cubicBezTo>
                <a:cubicBezTo>
                  <a:pt x="177460" y="156195"/>
                  <a:pt x="171807" y="155882"/>
                  <a:pt x="167826" y="156413"/>
                </a:cubicBezTo>
                <a:cubicBezTo>
                  <a:pt x="152667" y="158434"/>
                  <a:pt x="137360" y="159133"/>
                  <a:pt x="122106" y="160223"/>
                </a:cubicBezTo>
                <a:lnTo>
                  <a:pt x="61146" y="164033"/>
                </a:lnTo>
                <a:cubicBezTo>
                  <a:pt x="58606" y="167843"/>
                  <a:pt x="57102" y="172602"/>
                  <a:pt x="53526" y="175463"/>
                </a:cubicBezTo>
                <a:cubicBezTo>
                  <a:pt x="50390" y="177972"/>
                  <a:pt x="45607" y="177323"/>
                  <a:pt x="42096" y="179273"/>
                </a:cubicBezTo>
                <a:cubicBezTo>
                  <a:pt x="34090" y="183721"/>
                  <a:pt x="26856" y="189433"/>
                  <a:pt x="19236" y="194513"/>
                </a:cubicBezTo>
                <a:lnTo>
                  <a:pt x="7806" y="202133"/>
                </a:lnTo>
                <a:cubicBezTo>
                  <a:pt x="-4894" y="221183"/>
                  <a:pt x="-3624" y="211023"/>
                  <a:pt x="23046" y="228803"/>
                </a:cubicBezTo>
                <a:lnTo>
                  <a:pt x="34476" y="236423"/>
                </a:lnTo>
                <a:cubicBezTo>
                  <a:pt x="38286" y="238963"/>
                  <a:pt x="41562" y="242595"/>
                  <a:pt x="45906" y="244043"/>
                </a:cubicBezTo>
                <a:cubicBezTo>
                  <a:pt x="49716" y="245313"/>
                  <a:pt x="53440" y="246879"/>
                  <a:pt x="57336" y="247853"/>
                </a:cubicBezTo>
                <a:cubicBezTo>
                  <a:pt x="72192" y="251567"/>
                  <a:pt x="88002" y="253322"/>
                  <a:pt x="103056" y="255473"/>
                </a:cubicBezTo>
                <a:cubicBezTo>
                  <a:pt x="122106" y="254203"/>
                  <a:pt x="141219" y="253662"/>
                  <a:pt x="160206" y="251663"/>
                </a:cubicBezTo>
                <a:cubicBezTo>
                  <a:pt x="165414" y="251115"/>
                  <a:pt x="170430" y="249358"/>
                  <a:pt x="175446" y="247853"/>
                </a:cubicBezTo>
                <a:cubicBezTo>
                  <a:pt x="183139" y="245545"/>
                  <a:pt x="198306" y="240233"/>
                  <a:pt x="198306" y="240233"/>
                </a:cubicBezTo>
                <a:cubicBezTo>
                  <a:pt x="200846" y="236423"/>
                  <a:pt x="202995" y="232321"/>
                  <a:pt x="205926" y="228803"/>
                </a:cubicBezTo>
                <a:cubicBezTo>
                  <a:pt x="209375" y="224664"/>
                  <a:pt x="214367" y="221856"/>
                  <a:pt x="217356" y="217373"/>
                </a:cubicBezTo>
                <a:cubicBezTo>
                  <a:pt x="221525" y="211120"/>
                  <a:pt x="224515" y="185849"/>
                  <a:pt x="224976" y="183083"/>
                </a:cubicBezTo>
                <a:cubicBezTo>
                  <a:pt x="223706" y="142443"/>
                  <a:pt x="222971" y="101783"/>
                  <a:pt x="221166" y="61163"/>
                </a:cubicBezTo>
                <a:cubicBezTo>
                  <a:pt x="220431" y="44621"/>
                  <a:pt x="220408" y="27908"/>
                  <a:pt x="217356" y="11633"/>
                </a:cubicBezTo>
                <a:cubicBezTo>
                  <a:pt x="216512" y="7132"/>
                  <a:pt x="212276" y="4013"/>
                  <a:pt x="209736" y="203"/>
                </a:cubicBezTo>
                <a:cubicBezTo>
                  <a:pt x="196440" y="4635"/>
                  <a:pt x="195348" y="5524"/>
                  <a:pt x="179256" y="7823"/>
                </a:cubicBezTo>
                <a:cubicBezTo>
                  <a:pt x="176742" y="8182"/>
                  <a:pt x="186876" y="-9957"/>
                  <a:pt x="186876" y="7823"/>
                </a:cubicBezTo>
                <a:close/>
              </a:path>
            </a:pathLst>
          </a:custGeom>
          <a:ln>
            <a:solidFill>
              <a:schemeClr val="accent2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762E81EE-9247-4458-973A-DD88F758236A}"/>
              </a:ext>
            </a:extLst>
          </p:cNvPr>
          <p:cNvSpPr/>
          <p:nvPr/>
        </p:nvSpPr>
        <p:spPr>
          <a:xfrm rot="1030819">
            <a:off x="5885368" y="2253171"/>
            <a:ext cx="2020051" cy="8782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D38994E1-7D8E-4DF9-9954-C227CA52A128}"/>
              </a:ext>
            </a:extLst>
          </p:cNvPr>
          <p:cNvSpPr/>
          <p:nvPr/>
        </p:nvSpPr>
        <p:spPr>
          <a:xfrm>
            <a:off x="5325906" y="1956789"/>
            <a:ext cx="339634" cy="247058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C563C76F-344A-4193-A1CB-C64BCD5A5D28}"/>
              </a:ext>
            </a:extLst>
          </p:cNvPr>
          <p:cNvSpPr/>
          <p:nvPr/>
        </p:nvSpPr>
        <p:spPr>
          <a:xfrm rot="213313">
            <a:off x="3793768" y="1911262"/>
            <a:ext cx="2020051" cy="8782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FAFC9BD7-1389-414B-A116-A647B0370A24}"/>
              </a:ext>
            </a:extLst>
          </p:cNvPr>
          <p:cNvSpPr/>
          <p:nvPr/>
        </p:nvSpPr>
        <p:spPr>
          <a:xfrm rot="157139">
            <a:off x="3443489" y="2061342"/>
            <a:ext cx="2020051" cy="8782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4D075A1D-D312-4BD4-BC21-30EFE2F321E7}"/>
              </a:ext>
            </a:extLst>
          </p:cNvPr>
          <p:cNvSpPr/>
          <p:nvPr/>
        </p:nvSpPr>
        <p:spPr>
          <a:xfrm>
            <a:off x="5626894" y="2135981"/>
            <a:ext cx="164689" cy="78582"/>
          </a:xfrm>
          <a:custGeom>
            <a:avLst/>
            <a:gdLst>
              <a:gd name="connsiteX0" fmla="*/ 42862 w 164689"/>
              <a:gd name="connsiteY0" fmla="*/ 0 h 78582"/>
              <a:gd name="connsiteX1" fmla="*/ 109537 w 164689"/>
              <a:gd name="connsiteY1" fmla="*/ 11907 h 78582"/>
              <a:gd name="connsiteX2" fmla="*/ 123825 w 164689"/>
              <a:gd name="connsiteY2" fmla="*/ 16669 h 78582"/>
              <a:gd name="connsiteX3" fmla="*/ 138112 w 164689"/>
              <a:gd name="connsiteY3" fmla="*/ 21432 h 78582"/>
              <a:gd name="connsiteX4" fmla="*/ 145256 w 164689"/>
              <a:gd name="connsiteY4" fmla="*/ 23813 h 78582"/>
              <a:gd name="connsiteX5" fmla="*/ 159544 w 164689"/>
              <a:gd name="connsiteY5" fmla="*/ 30957 h 78582"/>
              <a:gd name="connsiteX6" fmla="*/ 164306 w 164689"/>
              <a:gd name="connsiteY6" fmla="*/ 38100 h 78582"/>
              <a:gd name="connsiteX7" fmla="*/ 142875 w 164689"/>
              <a:gd name="connsiteY7" fmla="*/ 45244 h 78582"/>
              <a:gd name="connsiteX8" fmla="*/ 128587 w 164689"/>
              <a:gd name="connsiteY8" fmla="*/ 50007 h 78582"/>
              <a:gd name="connsiteX9" fmla="*/ 121444 w 164689"/>
              <a:gd name="connsiteY9" fmla="*/ 52388 h 78582"/>
              <a:gd name="connsiteX10" fmla="*/ 107156 w 164689"/>
              <a:gd name="connsiteY10" fmla="*/ 59532 h 78582"/>
              <a:gd name="connsiteX11" fmla="*/ 92869 w 164689"/>
              <a:gd name="connsiteY11" fmla="*/ 66675 h 78582"/>
              <a:gd name="connsiteX12" fmla="*/ 71437 w 164689"/>
              <a:gd name="connsiteY12" fmla="*/ 78582 h 78582"/>
              <a:gd name="connsiteX13" fmla="*/ 40481 w 164689"/>
              <a:gd name="connsiteY13" fmla="*/ 76200 h 78582"/>
              <a:gd name="connsiteX14" fmla="*/ 28575 w 164689"/>
              <a:gd name="connsiteY14" fmla="*/ 73819 h 78582"/>
              <a:gd name="connsiteX15" fmla="*/ 11906 w 164689"/>
              <a:gd name="connsiteY15" fmla="*/ 69057 h 78582"/>
              <a:gd name="connsiteX16" fmla="*/ 0 w 164689"/>
              <a:gd name="connsiteY16" fmla="*/ 59532 h 7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4689" h="78582">
                <a:moveTo>
                  <a:pt x="42862" y="0"/>
                </a:moveTo>
                <a:cubicBezTo>
                  <a:pt x="65087" y="3969"/>
                  <a:pt x="87424" y="7354"/>
                  <a:pt x="109537" y="11907"/>
                </a:cubicBezTo>
                <a:cubicBezTo>
                  <a:pt x="114454" y="12919"/>
                  <a:pt x="119062" y="15082"/>
                  <a:pt x="123825" y="16669"/>
                </a:cubicBezTo>
                <a:lnTo>
                  <a:pt x="138112" y="21432"/>
                </a:lnTo>
                <a:cubicBezTo>
                  <a:pt x="140493" y="22226"/>
                  <a:pt x="143167" y="22421"/>
                  <a:pt x="145256" y="23813"/>
                </a:cubicBezTo>
                <a:cubicBezTo>
                  <a:pt x="154489" y="29967"/>
                  <a:pt x="149685" y="27670"/>
                  <a:pt x="159544" y="30957"/>
                </a:cubicBezTo>
                <a:cubicBezTo>
                  <a:pt x="161131" y="33338"/>
                  <a:pt x="166094" y="35865"/>
                  <a:pt x="164306" y="38100"/>
                </a:cubicBezTo>
                <a:cubicBezTo>
                  <a:pt x="164304" y="38102"/>
                  <a:pt x="146448" y="44053"/>
                  <a:pt x="142875" y="45244"/>
                </a:cubicBezTo>
                <a:lnTo>
                  <a:pt x="128587" y="50007"/>
                </a:lnTo>
                <a:cubicBezTo>
                  <a:pt x="126206" y="50801"/>
                  <a:pt x="123532" y="50996"/>
                  <a:pt x="121444" y="52388"/>
                </a:cubicBezTo>
                <a:cubicBezTo>
                  <a:pt x="100971" y="66035"/>
                  <a:pt x="126874" y="49673"/>
                  <a:pt x="107156" y="59532"/>
                </a:cubicBezTo>
                <a:cubicBezTo>
                  <a:pt x="88696" y="68762"/>
                  <a:pt x="110819" y="60692"/>
                  <a:pt x="92869" y="66675"/>
                </a:cubicBezTo>
                <a:cubicBezTo>
                  <a:pt x="76492" y="77592"/>
                  <a:pt x="84011" y="74389"/>
                  <a:pt x="71437" y="78582"/>
                </a:cubicBezTo>
                <a:cubicBezTo>
                  <a:pt x="61118" y="77788"/>
                  <a:pt x="50767" y="77343"/>
                  <a:pt x="40481" y="76200"/>
                </a:cubicBezTo>
                <a:cubicBezTo>
                  <a:pt x="36459" y="75753"/>
                  <a:pt x="32526" y="74697"/>
                  <a:pt x="28575" y="73819"/>
                </a:cubicBezTo>
                <a:cubicBezTo>
                  <a:pt x="19605" y="71826"/>
                  <a:pt x="19861" y="71708"/>
                  <a:pt x="11906" y="69057"/>
                </a:cubicBezTo>
                <a:cubicBezTo>
                  <a:pt x="3507" y="60658"/>
                  <a:pt x="7774" y="63419"/>
                  <a:pt x="0" y="59532"/>
                </a:cubicBezTo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BD28D574-88BB-4431-9A33-2854BA60411B}"/>
              </a:ext>
            </a:extLst>
          </p:cNvPr>
          <p:cNvSpPr/>
          <p:nvPr/>
        </p:nvSpPr>
        <p:spPr>
          <a:xfrm>
            <a:off x="5050872" y="2356186"/>
            <a:ext cx="224943" cy="78582"/>
          </a:xfrm>
          <a:custGeom>
            <a:avLst/>
            <a:gdLst>
              <a:gd name="connsiteX0" fmla="*/ 42862 w 164689"/>
              <a:gd name="connsiteY0" fmla="*/ 0 h 78582"/>
              <a:gd name="connsiteX1" fmla="*/ 109537 w 164689"/>
              <a:gd name="connsiteY1" fmla="*/ 11907 h 78582"/>
              <a:gd name="connsiteX2" fmla="*/ 123825 w 164689"/>
              <a:gd name="connsiteY2" fmla="*/ 16669 h 78582"/>
              <a:gd name="connsiteX3" fmla="*/ 138112 w 164689"/>
              <a:gd name="connsiteY3" fmla="*/ 21432 h 78582"/>
              <a:gd name="connsiteX4" fmla="*/ 145256 w 164689"/>
              <a:gd name="connsiteY4" fmla="*/ 23813 h 78582"/>
              <a:gd name="connsiteX5" fmla="*/ 159544 w 164689"/>
              <a:gd name="connsiteY5" fmla="*/ 30957 h 78582"/>
              <a:gd name="connsiteX6" fmla="*/ 164306 w 164689"/>
              <a:gd name="connsiteY6" fmla="*/ 38100 h 78582"/>
              <a:gd name="connsiteX7" fmla="*/ 142875 w 164689"/>
              <a:gd name="connsiteY7" fmla="*/ 45244 h 78582"/>
              <a:gd name="connsiteX8" fmla="*/ 128587 w 164689"/>
              <a:gd name="connsiteY8" fmla="*/ 50007 h 78582"/>
              <a:gd name="connsiteX9" fmla="*/ 121444 w 164689"/>
              <a:gd name="connsiteY9" fmla="*/ 52388 h 78582"/>
              <a:gd name="connsiteX10" fmla="*/ 107156 w 164689"/>
              <a:gd name="connsiteY10" fmla="*/ 59532 h 78582"/>
              <a:gd name="connsiteX11" fmla="*/ 92869 w 164689"/>
              <a:gd name="connsiteY11" fmla="*/ 66675 h 78582"/>
              <a:gd name="connsiteX12" fmla="*/ 71437 w 164689"/>
              <a:gd name="connsiteY12" fmla="*/ 78582 h 78582"/>
              <a:gd name="connsiteX13" fmla="*/ 40481 w 164689"/>
              <a:gd name="connsiteY13" fmla="*/ 76200 h 78582"/>
              <a:gd name="connsiteX14" fmla="*/ 28575 w 164689"/>
              <a:gd name="connsiteY14" fmla="*/ 73819 h 78582"/>
              <a:gd name="connsiteX15" fmla="*/ 11906 w 164689"/>
              <a:gd name="connsiteY15" fmla="*/ 69057 h 78582"/>
              <a:gd name="connsiteX16" fmla="*/ 0 w 164689"/>
              <a:gd name="connsiteY16" fmla="*/ 59532 h 7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4689" h="78582">
                <a:moveTo>
                  <a:pt x="42862" y="0"/>
                </a:moveTo>
                <a:cubicBezTo>
                  <a:pt x="65087" y="3969"/>
                  <a:pt x="87424" y="7354"/>
                  <a:pt x="109537" y="11907"/>
                </a:cubicBezTo>
                <a:cubicBezTo>
                  <a:pt x="114454" y="12919"/>
                  <a:pt x="119062" y="15082"/>
                  <a:pt x="123825" y="16669"/>
                </a:cubicBezTo>
                <a:lnTo>
                  <a:pt x="138112" y="21432"/>
                </a:lnTo>
                <a:cubicBezTo>
                  <a:pt x="140493" y="22226"/>
                  <a:pt x="143167" y="22421"/>
                  <a:pt x="145256" y="23813"/>
                </a:cubicBezTo>
                <a:cubicBezTo>
                  <a:pt x="154489" y="29967"/>
                  <a:pt x="149685" y="27670"/>
                  <a:pt x="159544" y="30957"/>
                </a:cubicBezTo>
                <a:cubicBezTo>
                  <a:pt x="161131" y="33338"/>
                  <a:pt x="166094" y="35865"/>
                  <a:pt x="164306" y="38100"/>
                </a:cubicBezTo>
                <a:cubicBezTo>
                  <a:pt x="164304" y="38102"/>
                  <a:pt x="146448" y="44053"/>
                  <a:pt x="142875" y="45244"/>
                </a:cubicBezTo>
                <a:lnTo>
                  <a:pt x="128587" y="50007"/>
                </a:lnTo>
                <a:cubicBezTo>
                  <a:pt x="126206" y="50801"/>
                  <a:pt x="123532" y="50996"/>
                  <a:pt x="121444" y="52388"/>
                </a:cubicBezTo>
                <a:cubicBezTo>
                  <a:pt x="100971" y="66035"/>
                  <a:pt x="126874" y="49673"/>
                  <a:pt x="107156" y="59532"/>
                </a:cubicBezTo>
                <a:cubicBezTo>
                  <a:pt x="88696" y="68762"/>
                  <a:pt x="110819" y="60692"/>
                  <a:pt x="92869" y="66675"/>
                </a:cubicBezTo>
                <a:cubicBezTo>
                  <a:pt x="76492" y="77592"/>
                  <a:pt x="84011" y="74389"/>
                  <a:pt x="71437" y="78582"/>
                </a:cubicBezTo>
                <a:cubicBezTo>
                  <a:pt x="61118" y="77788"/>
                  <a:pt x="50767" y="77343"/>
                  <a:pt x="40481" y="76200"/>
                </a:cubicBezTo>
                <a:cubicBezTo>
                  <a:pt x="36459" y="75753"/>
                  <a:pt x="32526" y="74697"/>
                  <a:pt x="28575" y="73819"/>
                </a:cubicBezTo>
                <a:cubicBezTo>
                  <a:pt x="19605" y="71826"/>
                  <a:pt x="19861" y="71708"/>
                  <a:pt x="11906" y="69057"/>
                </a:cubicBezTo>
                <a:cubicBezTo>
                  <a:pt x="3507" y="60658"/>
                  <a:pt x="7774" y="63419"/>
                  <a:pt x="0" y="59532"/>
                </a:cubicBezTo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5393DC40-EE7B-4F1D-9B1A-8227EE0B904F}"/>
              </a:ext>
            </a:extLst>
          </p:cNvPr>
          <p:cNvSpPr/>
          <p:nvPr/>
        </p:nvSpPr>
        <p:spPr>
          <a:xfrm rot="1623336">
            <a:off x="4798480" y="2484917"/>
            <a:ext cx="123030" cy="60863"/>
          </a:xfrm>
          <a:custGeom>
            <a:avLst/>
            <a:gdLst>
              <a:gd name="connsiteX0" fmla="*/ 42862 w 164689"/>
              <a:gd name="connsiteY0" fmla="*/ 0 h 78582"/>
              <a:gd name="connsiteX1" fmla="*/ 109537 w 164689"/>
              <a:gd name="connsiteY1" fmla="*/ 11907 h 78582"/>
              <a:gd name="connsiteX2" fmla="*/ 123825 w 164689"/>
              <a:gd name="connsiteY2" fmla="*/ 16669 h 78582"/>
              <a:gd name="connsiteX3" fmla="*/ 138112 w 164689"/>
              <a:gd name="connsiteY3" fmla="*/ 21432 h 78582"/>
              <a:gd name="connsiteX4" fmla="*/ 145256 w 164689"/>
              <a:gd name="connsiteY4" fmla="*/ 23813 h 78582"/>
              <a:gd name="connsiteX5" fmla="*/ 159544 w 164689"/>
              <a:gd name="connsiteY5" fmla="*/ 30957 h 78582"/>
              <a:gd name="connsiteX6" fmla="*/ 164306 w 164689"/>
              <a:gd name="connsiteY6" fmla="*/ 38100 h 78582"/>
              <a:gd name="connsiteX7" fmla="*/ 142875 w 164689"/>
              <a:gd name="connsiteY7" fmla="*/ 45244 h 78582"/>
              <a:gd name="connsiteX8" fmla="*/ 128587 w 164689"/>
              <a:gd name="connsiteY8" fmla="*/ 50007 h 78582"/>
              <a:gd name="connsiteX9" fmla="*/ 121444 w 164689"/>
              <a:gd name="connsiteY9" fmla="*/ 52388 h 78582"/>
              <a:gd name="connsiteX10" fmla="*/ 107156 w 164689"/>
              <a:gd name="connsiteY10" fmla="*/ 59532 h 78582"/>
              <a:gd name="connsiteX11" fmla="*/ 92869 w 164689"/>
              <a:gd name="connsiteY11" fmla="*/ 66675 h 78582"/>
              <a:gd name="connsiteX12" fmla="*/ 71437 w 164689"/>
              <a:gd name="connsiteY12" fmla="*/ 78582 h 78582"/>
              <a:gd name="connsiteX13" fmla="*/ 40481 w 164689"/>
              <a:gd name="connsiteY13" fmla="*/ 76200 h 78582"/>
              <a:gd name="connsiteX14" fmla="*/ 28575 w 164689"/>
              <a:gd name="connsiteY14" fmla="*/ 73819 h 78582"/>
              <a:gd name="connsiteX15" fmla="*/ 11906 w 164689"/>
              <a:gd name="connsiteY15" fmla="*/ 69057 h 78582"/>
              <a:gd name="connsiteX16" fmla="*/ 0 w 164689"/>
              <a:gd name="connsiteY16" fmla="*/ 59532 h 7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4689" h="78582">
                <a:moveTo>
                  <a:pt x="42862" y="0"/>
                </a:moveTo>
                <a:cubicBezTo>
                  <a:pt x="65087" y="3969"/>
                  <a:pt x="87424" y="7354"/>
                  <a:pt x="109537" y="11907"/>
                </a:cubicBezTo>
                <a:cubicBezTo>
                  <a:pt x="114454" y="12919"/>
                  <a:pt x="119062" y="15082"/>
                  <a:pt x="123825" y="16669"/>
                </a:cubicBezTo>
                <a:lnTo>
                  <a:pt x="138112" y="21432"/>
                </a:lnTo>
                <a:cubicBezTo>
                  <a:pt x="140493" y="22226"/>
                  <a:pt x="143167" y="22421"/>
                  <a:pt x="145256" y="23813"/>
                </a:cubicBezTo>
                <a:cubicBezTo>
                  <a:pt x="154489" y="29967"/>
                  <a:pt x="149685" y="27670"/>
                  <a:pt x="159544" y="30957"/>
                </a:cubicBezTo>
                <a:cubicBezTo>
                  <a:pt x="161131" y="33338"/>
                  <a:pt x="166094" y="35865"/>
                  <a:pt x="164306" y="38100"/>
                </a:cubicBezTo>
                <a:cubicBezTo>
                  <a:pt x="164304" y="38102"/>
                  <a:pt x="146448" y="44053"/>
                  <a:pt x="142875" y="45244"/>
                </a:cubicBezTo>
                <a:lnTo>
                  <a:pt x="128587" y="50007"/>
                </a:lnTo>
                <a:cubicBezTo>
                  <a:pt x="126206" y="50801"/>
                  <a:pt x="123532" y="50996"/>
                  <a:pt x="121444" y="52388"/>
                </a:cubicBezTo>
                <a:cubicBezTo>
                  <a:pt x="100971" y="66035"/>
                  <a:pt x="126874" y="49673"/>
                  <a:pt x="107156" y="59532"/>
                </a:cubicBezTo>
                <a:cubicBezTo>
                  <a:pt x="88696" y="68762"/>
                  <a:pt x="110819" y="60692"/>
                  <a:pt x="92869" y="66675"/>
                </a:cubicBezTo>
                <a:cubicBezTo>
                  <a:pt x="76492" y="77592"/>
                  <a:pt x="84011" y="74389"/>
                  <a:pt x="71437" y="78582"/>
                </a:cubicBezTo>
                <a:cubicBezTo>
                  <a:pt x="61118" y="77788"/>
                  <a:pt x="50767" y="77343"/>
                  <a:pt x="40481" y="76200"/>
                </a:cubicBezTo>
                <a:cubicBezTo>
                  <a:pt x="36459" y="75753"/>
                  <a:pt x="32526" y="74697"/>
                  <a:pt x="28575" y="73819"/>
                </a:cubicBezTo>
                <a:cubicBezTo>
                  <a:pt x="19605" y="71826"/>
                  <a:pt x="19861" y="71708"/>
                  <a:pt x="11906" y="69057"/>
                </a:cubicBezTo>
                <a:cubicBezTo>
                  <a:pt x="3507" y="60658"/>
                  <a:pt x="7774" y="63419"/>
                  <a:pt x="0" y="59532"/>
                </a:cubicBezTo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BEF23847-D15A-4C2B-8EC4-DCD79B514F80}"/>
              </a:ext>
            </a:extLst>
          </p:cNvPr>
          <p:cNvSpPr/>
          <p:nvPr/>
        </p:nvSpPr>
        <p:spPr>
          <a:xfrm>
            <a:off x="2716121" y="2476308"/>
            <a:ext cx="2020051" cy="8125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52812505-F25F-4A04-875B-5C84815D0177}"/>
              </a:ext>
            </a:extLst>
          </p:cNvPr>
          <p:cNvSpPr/>
          <p:nvPr/>
        </p:nvSpPr>
        <p:spPr>
          <a:xfrm>
            <a:off x="2903880" y="2325576"/>
            <a:ext cx="2020051" cy="8782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7539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8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475E8F54-ECAC-4422-B812-6F02E5BCE369}"/>
              </a:ext>
            </a:extLst>
          </p:cNvPr>
          <p:cNvSpPr/>
          <p:nvPr/>
        </p:nvSpPr>
        <p:spPr>
          <a:xfrm>
            <a:off x="4610535" y="2407511"/>
            <a:ext cx="246106" cy="127825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62A26E1-4552-4F56-8BD9-04A53BDC9FEB}"/>
              </a:ext>
            </a:extLst>
          </p:cNvPr>
          <p:cNvSpPr/>
          <p:nvPr/>
        </p:nvSpPr>
        <p:spPr>
          <a:xfrm rot="413584">
            <a:off x="2906973" y="4254689"/>
            <a:ext cx="112594" cy="68239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B1AAC795-26A9-4660-BD9D-C69D45FA8850}"/>
              </a:ext>
            </a:extLst>
          </p:cNvPr>
          <p:cNvSpPr/>
          <p:nvPr/>
        </p:nvSpPr>
        <p:spPr>
          <a:xfrm>
            <a:off x="2920621" y="3865728"/>
            <a:ext cx="232339" cy="401387"/>
          </a:xfrm>
          <a:custGeom>
            <a:avLst/>
            <a:gdLst>
              <a:gd name="connsiteX0" fmla="*/ 112594 w 232339"/>
              <a:gd name="connsiteY0" fmla="*/ 395785 h 401387"/>
              <a:gd name="connsiteX1" fmla="*/ 146713 w 232339"/>
              <a:gd name="connsiteY1" fmla="*/ 300251 h 401387"/>
              <a:gd name="connsiteX2" fmla="*/ 160361 w 232339"/>
              <a:gd name="connsiteY2" fmla="*/ 279779 h 401387"/>
              <a:gd name="connsiteX3" fmla="*/ 163773 w 232339"/>
              <a:gd name="connsiteY3" fmla="*/ 266132 h 401387"/>
              <a:gd name="connsiteX4" fmla="*/ 174009 w 232339"/>
              <a:gd name="connsiteY4" fmla="*/ 235424 h 401387"/>
              <a:gd name="connsiteX5" fmla="*/ 177421 w 232339"/>
              <a:gd name="connsiteY5" fmla="*/ 225188 h 401387"/>
              <a:gd name="connsiteX6" fmla="*/ 180833 w 232339"/>
              <a:gd name="connsiteY6" fmla="*/ 214953 h 401387"/>
              <a:gd name="connsiteX7" fmla="*/ 191069 w 232339"/>
              <a:gd name="connsiteY7" fmla="*/ 208129 h 401387"/>
              <a:gd name="connsiteX8" fmla="*/ 201304 w 232339"/>
              <a:gd name="connsiteY8" fmla="*/ 187657 h 401387"/>
              <a:gd name="connsiteX9" fmla="*/ 208128 w 232339"/>
              <a:gd name="connsiteY9" fmla="*/ 167185 h 401387"/>
              <a:gd name="connsiteX10" fmla="*/ 211540 w 232339"/>
              <a:gd name="connsiteY10" fmla="*/ 156950 h 401387"/>
              <a:gd name="connsiteX11" fmla="*/ 221776 w 232339"/>
              <a:gd name="connsiteY11" fmla="*/ 150126 h 401387"/>
              <a:gd name="connsiteX12" fmla="*/ 228600 w 232339"/>
              <a:gd name="connsiteY12" fmla="*/ 139890 h 401387"/>
              <a:gd name="connsiteX13" fmla="*/ 232012 w 232339"/>
              <a:gd name="connsiteY13" fmla="*/ 129654 h 401387"/>
              <a:gd name="connsiteX14" fmla="*/ 225188 w 232339"/>
              <a:gd name="connsiteY14" fmla="*/ 34120 h 401387"/>
              <a:gd name="connsiteX15" fmla="*/ 218364 w 232339"/>
              <a:gd name="connsiteY15" fmla="*/ 13648 h 401387"/>
              <a:gd name="connsiteX16" fmla="*/ 214952 w 232339"/>
              <a:gd name="connsiteY16" fmla="*/ 3412 h 401387"/>
              <a:gd name="connsiteX17" fmla="*/ 204716 w 232339"/>
              <a:gd name="connsiteY17" fmla="*/ 0 h 401387"/>
              <a:gd name="connsiteX18" fmla="*/ 191069 w 232339"/>
              <a:gd name="connsiteY18" fmla="*/ 3412 h 401387"/>
              <a:gd name="connsiteX19" fmla="*/ 160361 w 232339"/>
              <a:gd name="connsiteY19" fmla="*/ 13648 h 401387"/>
              <a:gd name="connsiteX20" fmla="*/ 150125 w 232339"/>
              <a:gd name="connsiteY20" fmla="*/ 17060 h 401387"/>
              <a:gd name="connsiteX21" fmla="*/ 139889 w 232339"/>
              <a:gd name="connsiteY21" fmla="*/ 20472 h 401387"/>
              <a:gd name="connsiteX22" fmla="*/ 133066 w 232339"/>
              <a:gd name="connsiteY22" fmla="*/ 30708 h 401387"/>
              <a:gd name="connsiteX23" fmla="*/ 122830 w 232339"/>
              <a:gd name="connsiteY23" fmla="*/ 37532 h 401387"/>
              <a:gd name="connsiteX24" fmla="*/ 112594 w 232339"/>
              <a:gd name="connsiteY24" fmla="*/ 47768 h 401387"/>
              <a:gd name="connsiteX25" fmla="*/ 98946 w 232339"/>
              <a:gd name="connsiteY25" fmla="*/ 78475 h 401387"/>
              <a:gd name="connsiteX26" fmla="*/ 88710 w 232339"/>
              <a:gd name="connsiteY26" fmla="*/ 85299 h 401387"/>
              <a:gd name="connsiteX27" fmla="*/ 81886 w 232339"/>
              <a:gd name="connsiteY27" fmla="*/ 95535 h 401387"/>
              <a:gd name="connsiteX28" fmla="*/ 78475 w 232339"/>
              <a:gd name="connsiteY28" fmla="*/ 109182 h 401387"/>
              <a:gd name="connsiteX29" fmla="*/ 71651 w 232339"/>
              <a:gd name="connsiteY29" fmla="*/ 129654 h 401387"/>
              <a:gd name="connsiteX30" fmla="*/ 68239 w 232339"/>
              <a:gd name="connsiteY30" fmla="*/ 139890 h 401387"/>
              <a:gd name="connsiteX31" fmla="*/ 58003 w 232339"/>
              <a:gd name="connsiteY31" fmla="*/ 150126 h 401387"/>
              <a:gd name="connsiteX32" fmla="*/ 51179 w 232339"/>
              <a:gd name="connsiteY32" fmla="*/ 170597 h 401387"/>
              <a:gd name="connsiteX33" fmla="*/ 40943 w 232339"/>
              <a:gd name="connsiteY33" fmla="*/ 191069 h 401387"/>
              <a:gd name="connsiteX34" fmla="*/ 27295 w 232339"/>
              <a:gd name="connsiteY34" fmla="*/ 242248 h 401387"/>
              <a:gd name="connsiteX35" fmla="*/ 17060 w 232339"/>
              <a:gd name="connsiteY35" fmla="*/ 249072 h 401387"/>
              <a:gd name="connsiteX36" fmla="*/ 13648 w 232339"/>
              <a:gd name="connsiteY36" fmla="*/ 259308 h 401387"/>
              <a:gd name="connsiteX37" fmla="*/ 0 w 232339"/>
              <a:gd name="connsiteY37" fmla="*/ 279779 h 401387"/>
              <a:gd name="connsiteX38" fmla="*/ 3412 w 232339"/>
              <a:gd name="connsiteY38" fmla="*/ 330959 h 401387"/>
              <a:gd name="connsiteX39" fmla="*/ 6824 w 232339"/>
              <a:gd name="connsiteY39" fmla="*/ 371902 h 401387"/>
              <a:gd name="connsiteX40" fmla="*/ 58003 w 232339"/>
              <a:gd name="connsiteY40" fmla="*/ 375314 h 401387"/>
              <a:gd name="connsiteX41" fmla="*/ 78475 w 232339"/>
              <a:gd name="connsiteY41" fmla="*/ 382138 h 401387"/>
              <a:gd name="connsiteX42" fmla="*/ 88710 w 232339"/>
              <a:gd name="connsiteY42" fmla="*/ 385550 h 401387"/>
              <a:gd name="connsiteX43" fmla="*/ 112594 w 232339"/>
              <a:gd name="connsiteY43" fmla="*/ 395785 h 401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32339" h="401387">
                <a:moveTo>
                  <a:pt x="112594" y="395785"/>
                </a:moveTo>
                <a:cubicBezTo>
                  <a:pt x="122261" y="381568"/>
                  <a:pt x="133838" y="331519"/>
                  <a:pt x="146713" y="300251"/>
                </a:cubicBezTo>
                <a:cubicBezTo>
                  <a:pt x="149836" y="292667"/>
                  <a:pt x="160361" y="279779"/>
                  <a:pt x="160361" y="279779"/>
                </a:cubicBezTo>
                <a:cubicBezTo>
                  <a:pt x="161498" y="275230"/>
                  <a:pt x="162426" y="270623"/>
                  <a:pt x="163773" y="266132"/>
                </a:cubicBezTo>
                <a:lnTo>
                  <a:pt x="174009" y="235424"/>
                </a:lnTo>
                <a:lnTo>
                  <a:pt x="177421" y="225188"/>
                </a:lnTo>
                <a:cubicBezTo>
                  <a:pt x="178558" y="221776"/>
                  <a:pt x="177841" y="216948"/>
                  <a:pt x="180833" y="214953"/>
                </a:cubicBezTo>
                <a:lnTo>
                  <a:pt x="191069" y="208129"/>
                </a:lnTo>
                <a:cubicBezTo>
                  <a:pt x="203502" y="170819"/>
                  <a:pt x="183676" y="227319"/>
                  <a:pt x="201304" y="187657"/>
                </a:cubicBezTo>
                <a:cubicBezTo>
                  <a:pt x="204225" y="181084"/>
                  <a:pt x="205853" y="174009"/>
                  <a:pt x="208128" y="167185"/>
                </a:cubicBezTo>
                <a:cubicBezTo>
                  <a:pt x="209265" y="163773"/>
                  <a:pt x="208548" y="158945"/>
                  <a:pt x="211540" y="156950"/>
                </a:cubicBezTo>
                <a:lnTo>
                  <a:pt x="221776" y="150126"/>
                </a:lnTo>
                <a:cubicBezTo>
                  <a:pt x="224051" y="146714"/>
                  <a:pt x="226766" y="143558"/>
                  <a:pt x="228600" y="139890"/>
                </a:cubicBezTo>
                <a:cubicBezTo>
                  <a:pt x="230208" y="136673"/>
                  <a:pt x="232012" y="133251"/>
                  <a:pt x="232012" y="129654"/>
                </a:cubicBezTo>
                <a:cubicBezTo>
                  <a:pt x="232012" y="94092"/>
                  <a:pt x="234607" y="65516"/>
                  <a:pt x="225188" y="34120"/>
                </a:cubicBezTo>
                <a:cubicBezTo>
                  <a:pt x="223121" y="27230"/>
                  <a:pt x="220639" y="20472"/>
                  <a:pt x="218364" y="13648"/>
                </a:cubicBezTo>
                <a:cubicBezTo>
                  <a:pt x="217227" y="10236"/>
                  <a:pt x="218364" y="4549"/>
                  <a:pt x="214952" y="3412"/>
                </a:cubicBezTo>
                <a:lnTo>
                  <a:pt x="204716" y="0"/>
                </a:lnTo>
                <a:cubicBezTo>
                  <a:pt x="200167" y="1137"/>
                  <a:pt x="195560" y="2065"/>
                  <a:pt x="191069" y="3412"/>
                </a:cubicBezTo>
                <a:lnTo>
                  <a:pt x="160361" y="13648"/>
                </a:lnTo>
                <a:lnTo>
                  <a:pt x="150125" y="17060"/>
                </a:lnTo>
                <a:lnTo>
                  <a:pt x="139889" y="20472"/>
                </a:lnTo>
                <a:cubicBezTo>
                  <a:pt x="137615" y="23884"/>
                  <a:pt x="135965" y="27808"/>
                  <a:pt x="133066" y="30708"/>
                </a:cubicBezTo>
                <a:cubicBezTo>
                  <a:pt x="130166" y="33608"/>
                  <a:pt x="125980" y="34907"/>
                  <a:pt x="122830" y="37532"/>
                </a:cubicBezTo>
                <a:cubicBezTo>
                  <a:pt x="119123" y="40621"/>
                  <a:pt x="116006" y="44356"/>
                  <a:pt x="112594" y="47768"/>
                </a:cubicBezTo>
                <a:cubicBezTo>
                  <a:pt x="109216" y="57903"/>
                  <a:pt x="107056" y="70365"/>
                  <a:pt x="98946" y="78475"/>
                </a:cubicBezTo>
                <a:cubicBezTo>
                  <a:pt x="96046" y="81375"/>
                  <a:pt x="92122" y="83024"/>
                  <a:pt x="88710" y="85299"/>
                </a:cubicBezTo>
                <a:cubicBezTo>
                  <a:pt x="86435" y="88711"/>
                  <a:pt x="83501" y="91766"/>
                  <a:pt x="81886" y="95535"/>
                </a:cubicBezTo>
                <a:cubicBezTo>
                  <a:pt x="80039" y="99845"/>
                  <a:pt x="79822" y="104691"/>
                  <a:pt x="78475" y="109182"/>
                </a:cubicBezTo>
                <a:cubicBezTo>
                  <a:pt x="76408" y="116072"/>
                  <a:pt x="73926" y="122830"/>
                  <a:pt x="71651" y="129654"/>
                </a:cubicBezTo>
                <a:cubicBezTo>
                  <a:pt x="70514" y="133066"/>
                  <a:pt x="70782" y="137347"/>
                  <a:pt x="68239" y="139890"/>
                </a:cubicBezTo>
                <a:lnTo>
                  <a:pt x="58003" y="150126"/>
                </a:lnTo>
                <a:cubicBezTo>
                  <a:pt x="55728" y="156950"/>
                  <a:pt x="55169" y="164612"/>
                  <a:pt x="51179" y="170597"/>
                </a:cubicBezTo>
                <a:cubicBezTo>
                  <a:pt x="42360" y="183826"/>
                  <a:pt x="45652" y="176943"/>
                  <a:pt x="40943" y="191069"/>
                </a:cubicBezTo>
                <a:cubicBezTo>
                  <a:pt x="39186" y="206884"/>
                  <a:pt x="40190" y="229353"/>
                  <a:pt x="27295" y="242248"/>
                </a:cubicBezTo>
                <a:cubicBezTo>
                  <a:pt x="24396" y="245148"/>
                  <a:pt x="20472" y="246797"/>
                  <a:pt x="17060" y="249072"/>
                </a:cubicBezTo>
                <a:cubicBezTo>
                  <a:pt x="15923" y="252484"/>
                  <a:pt x="15395" y="256164"/>
                  <a:pt x="13648" y="259308"/>
                </a:cubicBezTo>
                <a:cubicBezTo>
                  <a:pt x="9665" y="266477"/>
                  <a:pt x="0" y="279779"/>
                  <a:pt x="0" y="279779"/>
                </a:cubicBezTo>
                <a:cubicBezTo>
                  <a:pt x="1137" y="296839"/>
                  <a:pt x="2149" y="313908"/>
                  <a:pt x="3412" y="330959"/>
                </a:cubicBezTo>
                <a:cubicBezTo>
                  <a:pt x="4424" y="344617"/>
                  <a:pt x="-3805" y="363266"/>
                  <a:pt x="6824" y="371902"/>
                </a:cubicBezTo>
                <a:cubicBezTo>
                  <a:pt x="20094" y="382684"/>
                  <a:pt x="40943" y="374177"/>
                  <a:pt x="58003" y="375314"/>
                </a:cubicBezTo>
                <a:lnTo>
                  <a:pt x="78475" y="382138"/>
                </a:lnTo>
                <a:cubicBezTo>
                  <a:pt x="81887" y="383275"/>
                  <a:pt x="85718" y="383555"/>
                  <a:pt x="88710" y="385550"/>
                </a:cubicBezTo>
                <a:cubicBezTo>
                  <a:pt x="100839" y="393635"/>
                  <a:pt x="102927" y="410002"/>
                  <a:pt x="112594" y="395785"/>
                </a:cubicBez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7C017A20-4C19-4D30-9604-100A3435949F}"/>
              </a:ext>
            </a:extLst>
          </p:cNvPr>
          <p:cNvSpPr/>
          <p:nvPr/>
        </p:nvSpPr>
        <p:spPr>
          <a:xfrm>
            <a:off x="3384645" y="3910084"/>
            <a:ext cx="122830" cy="368489"/>
          </a:xfrm>
          <a:custGeom>
            <a:avLst/>
            <a:gdLst>
              <a:gd name="connsiteX0" fmla="*/ 122830 w 122830"/>
              <a:gd name="connsiteY0" fmla="*/ 365077 h 368489"/>
              <a:gd name="connsiteX1" fmla="*/ 112594 w 122830"/>
              <a:gd name="connsiteY1" fmla="*/ 269543 h 368489"/>
              <a:gd name="connsiteX2" fmla="*/ 109182 w 122830"/>
              <a:gd name="connsiteY2" fmla="*/ 105770 h 368489"/>
              <a:gd name="connsiteX3" fmla="*/ 105770 w 122830"/>
              <a:gd name="connsiteY3" fmla="*/ 95534 h 368489"/>
              <a:gd name="connsiteX4" fmla="*/ 95534 w 122830"/>
              <a:gd name="connsiteY4" fmla="*/ 85298 h 368489"/>
              <a:gd name="connsiteX5" fmla="*/ 88710 w 122830"/>
              <a:gd name="connsiteY5" fmla="*/ 58003 h 368489"/>
              <a:gd name="connsiteX6" fmla="*/ 85298 w 122830"/>
              <a:gd name="connsiteY6" fmla="*/ 47767 h 368489"/>
              <a:gd name="connsiteX7" fmla="*/ 75062 w 122830"/>
              <a:gd name="connsiteY7" fmla="*/ 37531 h 368489"/>
              <a:gd name="connsiteX8" fmla="*/ 44355 w 122830"/>
              <a:gd name="connsiteY8" fmla="*/ 20471 h 368489"/>
              <a:gd name="connsiteX9" fmla="*/ 34119 w 122830"/>
              <a:gd name="connsiteY9" fmla="*/ 10235 h 368489"/>
              <a:gd name="connsiteX10" fmla="*/ 27295 w 122830"/>
              <a:gd name="connsiteY10" fmla="*/ 0 h 368489"/>
              <a:gd name="connsiteX11" fmla="*/ 20471 w 122830"/>
              <a:gd name="connsiteY11" fmla="*/ 10235 h 368489"/>
              <a:gd name="connsiteX12" fmla="*/ 30707 w 122830"/>
              <a:gd name="connsiteY12" fmla="*/ 58003 h 368489"/>
              <a:gd name="connsiteX13" fmla="*/ 34119 w 122830"/>
              <a:gd name="connsiteY13" fmla="*/ 68238 h 368489"/>
              <a:gd name="connsiteX14" fmla="*/ 34119 w 122830"/>
              <a:gd name="connsiteY14" fmla="*/ 214952 h 368489"/>
              <a:gd name="connsiteX15" fmla="*/ 20471 w 122830"/>
              <a:gd name="connsiteY15" fmla="*/ 235423 h 368489"/>
              <a:gd name="connsiteX16" fmla="*/ 13648 w 122830"/>
              <a:gd name="connsiteY16" fmla="*/ 245659 h 368489"/>
              <a:gd name="connsiteX17" fmla="*/ 10236 w 122830"/>
              <a:gd name="connsiteY17" fmla="*/ 259307 h 368489"/>
              <a:gd name="connsiteX18" fmla="*/ 6824 w 122830"/>
              <a:gd name="connsiteY18" fmla="*/ 286603 h 368489"/>
              <a:gd name="connsiteX19" fmla="*/ 0 w 122830"/>
              <a:gd name="connsiteY19" fmla="*/ 307074 h 368489"/>
              <a:gd name="connsiteX20" fmla="*/ 3412 w 122830"/>
              <a:gd name="connsiteY20" fmla="*/ 354841 h 368489"/>
              <a:gd name="connsiteX21" fmla="*/ 6824 w 122830"/>
              <a:gd name="connsiteY21" fmla="*/ 365077 h 368489"/>
              <a:gd name="connsiteX22" fmla="*/ 40943 w 122830"/>
              <a:gd name="connsiteY22" fmla="*/ 368489 h 368489"/>
              <a:gd name="connsiteX23" fmla="*/ 122830 w 122830"/>
              <a:gd name="connsiteY23" fmla="*/ 365077 h 368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22830" h="368489">
                <a:moveTo>
                  <a:pt x="122830" y="365077"/>
                </a:moveTo>
                <a:cubicBezTo>
                  <a:pt x="119418" y="333232"/>
                  <a:pt x="114277" y="301526"/>
                  <a:pt x="112594" y="269543"/>
                </a:cubicBezTo>
                <a:cubicBezTo>
                  <a:pt x="109724" y="215016"/>
                  <a:pt x="111322" y="160331"/>
                  <a:pt x="109182" y="105770"/>
                </a:cubicBezTo>
                <a:cubicBezTo>
                  <a:pt x="109041" y="102176"/>
                  <a:pt x="107765" y="98527"/>
                  <a:pt x="105770" y="95534"/>
                </a:cubicBezTo>
                <a:cubicBezTo>
                  <a:pt x="103093" y="91519"/>
                  <a:pt x="98946" y="88710"/>
                  <a:pt x="95534" y="85298"/>
                </a:cubicBezTo>
                <a:cubicBezTo>
                  <a:pt x="93259" y="76200"/>
                  <a:pt x="91676" y="66900"/>
                  <a:pt x="88710" y="58003"/>
                </a:cubicBezTo>
                <a:cubicBezTo>
                  <a:pt x="87573" y="54591"/>
                  <a:pt x="87293" y="50760"/>
                  <a:pt x="85298" y="47767"/>
                </a:cubicBezTo>
                <a:cubicBezTo>
                  <a:pt x="82621" y="43752"/>
                  <a:pt x="78871" y="40494"/>
                  <a:pt x="75062" y="37531"/>
                </a:cubicBezTo>
                <a:cubicBezTo>
                  <a:pt x="57464" y="23843"/>
                  <a:pt x="59799" y="25619"/>
                  <a:pt x="44355" y="20471"/>
                </a:cubicBezTo>
                <a:cubicBezTo>
                  <a:pt x="40943" y="17059"/>
                  <a:pt x="37208" y="13942"/>
                  <a:pt x="34119" y="10235"/>
                </a:cubicBezTo>
                <a:cubicBezTo>
                  <a:pt x="31494" y="7085"/>
                  <a:pt x="31395" y="0"/>
                  <a:pt x="27295" y="0"/>
                </a:cubicBezTo>
                <a:cubicBezTo>
                  <a:pt x="23195" y="0"/>
                  <a:pt x="22746" y="6823"/>
                  <a:pt x="20471" y="10235"/>
                </a:cubicBezTo>
                <a:cubicBezTo>
                  <a:pt x="24775" y="44667"/>
                  <a:pt x="20984" y="28834"/>
                  <a:pt x="30707" y="58003"/>
                </a:cubicBezTo>
                <a:lnTo>
                  <a:pt x="34119" y="68238"/>
                </a:lnTo>
                <a:cubicBezTo>
                  <a:pt x="37874" y="120815"/>
                  <a:pt x="42232" y="158163"/>
                  <a:pt x="34119" y="214952"/>
                </a:cubicBezTo>
                <a:cubicBezTo>
                  <a:pt x="32959" y="223071"/>
                  <a:pt x="25020" y="228599"/>
                  <a:pt x="20471" y="235423"/>
                </a:cubicBezTo>
                <a:lnTo>
                  <a:pt x="13648" y="245659"/>
                </a:lnTo>
                <a:cubicBezTo>
                  <a:pt x="12511" y="250208"/>
                  <a:pt x="11007" y="254681"/>
                  <a:pt x="10236" y="259307"/>
                </a:cubicBezTo>
                <a:cubicBezTo>
                  <a:pt x="8729" y="268352"/>
                  <a:pt x="8745" y="277637"/>
                  <a:pt x="6824" y="286603"/>
                </a:cubicBezTo>
                <a:cubicBezTo>
                  <a:pt x="5317" y="293636"/>
                  <a:pt x="0" y="307074"/>
                  <a:pt x="0" y="307074"/>
                </a:cubicBezTo>
                <a:cubicBezTo>
                  <a:pt x="1137" y="322996"/>
                  <a:pt x="1547" y="338987"/>
                  <a:pt x="3412" y="354841"/>
                </a:cubicBezTo>
                <a:cubicBezTo>
                  <a:pt x="3832" y="358413"/>
                  <a:pt x="3444" y="363848"/>
                  <a:pt x="6824" y="365077"/>
                </a:cubicBezTo>
                <a:cubicBezTo>
                  <a:pt x="17566" y="368983"/>
                  <a:pt x="29560" y="367454"/>
                  <a:pt x="40943" y="368489"/>
                </a:cubicBezTo>
                <a:lnTo>
                  <a:pt x="122830" y="365077"/>
                </a:ln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7968C991-AD6E-4267-9BC4-D05B43FA7595}"/>
              </a:ext>
            </a:extLst>
          </p:cNvPr>
          <p:cNvSpPr/>
          <p:nvPr/>
        </p:nvSpPr>
        <p:spPr>
          <a:xfrm>
            <a:off x="3507475" y="3835021"/>
            <a:ext cx="246106" cy="452297"/>
          </a:xfrm>
          <a:custGeom>
            <a:avLst/>
            <a:gdLst>
              <a:gd name="connsiteX0" fmla="*/ 95534 w 246106"/>
              <a:gd name="connsiteY0" fmla="*/ 443552 h 452297"/>
              <a:gd name="connsiteX1" fmla="*/ 119418 w 246106"/>
              <a:gd name="connsiteY1" fmla="*/ 348018 h 452297"/>
              <a:gd name="connsiteX2" fmla="*/ 126241 w 246106"/>
              <a:gd name="connsiteY2" fmla="*/ 337782 h 452297"/>
              <a:gd name="connsiteX3" fmla="*/ 129653 w 246106"/>
              <a:gd name="connsiteY3" fmla="*/ 327546 h 452297"/>
              <a:gd name="connsiteX4" fmla="*/ 136477 w 246106"/>
              <a:gd name="connsiteY4" fmla="*/ 317310 h 452297"/>
              <a:gd name="connsiteX5" fmla="*/ 143301 w 246106"/>
              <a:gd name="connsiteY5" fmla="*/ 296839 h 452297"/>
              <a:gd name="connsiteX6" fmla="*/ 153537 w 246106"/>
              <a:gd name="connsiteY6" fmla="*/ 276367 h 452297"/>
              <a:gd name="connsiteX7" fmla="*/ 160361 w 246106"/>
              <a:gd name="connsiteY7" fmla="*/ 266131 h 452297"/>
              <a:gd name="connsiteX8" fmla="*/ 170597 w 246106"/>
              <a:gd name="connsiteY8" fmla="*/ 235424 h 452297"/>
              <a:gd name="connsiteX9" fmla="*/ 174009 w 246106"/>
              <a:gd name="connsiteY9" fmla="*/ 225188 h 452297"/>
              <a:gd name="connsiteX10" fmla="*/ 184244 w 246106"/>
              <a:gd name="connsiteY10" fmla="*/ 218364 h 452297"/>
              <a:gd name="connsiteX11" fmla="*/ 194480 w 246106"/>
              <a:gd name="connsiteY11" fmla="*/ 187657 h 452297"/>
              <a:gd name="connsiteX12" fmla="*/ 197892 w 246106"/>
              <a:gd name="connsiteY12" fmla="*/ 177421 h 452297"/>
              <a:gd name="connsiteX13" fmla="*/ 204716 w 246106"/>
              <a:gd name="connsiteY13" fmla="*/ 167185 h 452297"/>
              <a:gd name="connsiteX14" fmla="*/ 218364 w 246106"/>
              <a:gd name="connsiteY14" fmla="*/ 136478 h 452297"/>
              <a:gd name="connsiteX15" fmla="*/ 228600 w 246106"/>
              <a:gd name="connsiteY15" fmla="*/ 129654 h 452297"/>
              <a:gd name="connsiteX16" fmla="*/ 235424 w 246106"/>
              <a:gd name="connsiteY16" fmla="*/ 119418 h 452297"/>
              <a:gd name="connsiteX17" fmla="*/ 245659 w 246106"/>
              <a:gd name="connsiteY17" fmla="*/ 116006 h 452297"/>
              <a:gd name="connsiteX18" fmla="*/ 242247 w 246106"/>
              <a:gd name="connsiteY18" fmla="*/ 102358 h 452297"/>
              <a:gd name="connsiteX19" fmla="*/ 235424 w 246106"/>
              <a:gd name="connsiteY19" fmla="*/ 81886 h 452297"/>
              <a:gd name="connsiteX20" fmla="*/ 232012 w 246106"/>
              <a:gd name="connsiteY20" fmla="*/ 71651 h 452297"/>
              <a:gd name="connsiteX21" fmla="*/ 225188 w 246106"/>
              <a:gd name="connsiteY21" fmla="*/ 61415 h 452297"/>
              <a:gd name="connsiteX22" fmla="*/ 218364 w 246106"/>
              <a:gd name="connsiteY22" fmla="*/ 40943 h 452297"/>
              <a:gd name="connsiteX23" fmla="*/ 204716 w 246106"/>
              <a:gd name="connsiteY23" fmla="*/ 10236 h 452297"/>
              <a:gd name="connsiteX24" fmla="*/ 201304 w 246106"/>
              <a:gd name="connsiteY24" fmla="*/ 0 h 452297"/>
              <a:gd name="connsiteX25" fmla="*/ 180832 w 246106"/>
              <a:gd name="connsiteY25" fmla="*/ 13648 h 452297"/>
              <a:gd name="connsiteX26" fmla="*/ 170597 w 246106"/>
              <a:gd name="connsiteY26" fmla="*/ 20472 h 452297"/>
              <a:gd name="connsiteX27" fmla="*/ 143301 w 246106"/>
              <a:gd name="connsiteY27" fmla="*/ 27295 h 452297"/>
              <a:gd name="connsiteX28" fmla="*/ 116006 w 246106"/>
              <a:gd name="connsiteY28" fmla="*/ 51179 h 452297"/>
              <a:gd name="connsiteX29" fmla="*/ 109182 w 246106"/>
              <a:gd name="connsiteY29" fmla="*/ 71651 h 452297"/>
              <a:gd name="connsiteX30" fmla="*/ 105770 w 246106"/>
              <a:gd name="connsiteY30" fmla="*/ 81886 h 452297"/>
              <a:gd name="connsiteX31" fmla="*/ 95534 w 246106"/>
              <a:gd name="connsiteY31" fmla="*/ 102358 h 452297"/>
              <a:gd name="connsiteX32" fmla="*/ 85298 w 246106"/>
              <a:gd name="connsiteY32" fmla="*/ 109182 h 452297"/>
              <a:gd name="connsiteX33" fmla="*/ 71650 w 246106"/>
              <a:gd name="connsiteY33" fmla="*/ 126242 h 452297"/>
              <a:gd name="connsiteX34" fmla="*/ 61415 w 246106"/>
              <a:gd name="connsiteY34" fmla="*/ 160361 h 452297"/>
              <a:gd name="connsiteX35" fmla="*/ 54591 w 246106"/>
              <a:gd name="connsiteY35" fmla="*/ 180833 h 452297"/>
              <a:gd name="connsiteX36" fmla="*/ 47767 w 246106"/>
              <a:gd name="connsiteY36" fmla="*/ 214952 h 452297"/>
              <a:gd name="connsiteX37" fmla="*/ 40943 w 246106"/>
              <a:gd name="connsiteY37" fmla="*/ 242248 h 452297"/>
              <a:gd name="connsiteX38" fmla="*/ 37531 w 246106"/>
              <a:gd name="connsiteY38" fmla="*/ 266131 h 452297"/>
              <a:gd name="connsiteX39" fmla="*/ 34119 w 246106"/>
              <a:gd name="connsiteY39" fmla="*/ 300251 h 452297"/>
              <a:gd name="connsiteX40" fmla="*/ 30707 w 246106"/>
              <a:gd name="connsiteY40" fmla="*/ 313898 h 452297"/>
              <a:gd name="connsiteX41" fmla="*/ 20471 w 246106"/>
              <a:gd name="connsiteY41" fmla="*/ 361666 h 452297"/>
              <a:gd name="connsiteX42" fmla="*/ 13647 w 246106"/>
              <a:gd name="connsiteY42" fmla="*/ 382137 h 452297"/>
              <a:gd name="connsiteX43" fmla="*/ 6824 w 246106"/>
              <a:gd name="connsiteY43" fmla="*/ 412845 h 452297"/>
              <a:gd name="connsiteX44" fmla="*/ 0 w 246106"/>
              <a:gd name="connsiteY44" fmla="*/ 433316 h 452297"/>
              <a:gd name="connsiteX45" fmla="*/ 10235 w 246106"/>
              <a:gd name="connsiteY45" fmla="*/ 440140 h 452297"/>
              <a:gd name="connsiteX46" fmla="*/ 95534 w 246106"/>
              <a:gd name="connsiteY46" fmla="*/ 443552 h 452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246106" h="452297">
                <a:moveTo>
                  <a:pt x="95534" y="443552"/>
                </a:moveTo>
                <a:cubicBezTo>
                  <a:pt x="113731" y="428198"/>
                  <a:pt x="110266" y="379541"/>
                  <a:pt x="119418" y="348018"/>
                </a:cubicBezTo>
                <a:cubicBezTo>
                  <a:pt x="120561" y="344080"/>
                  <a:pt x="124407" y="341450"/>
                  <a:pt x="126241" y="337782"/>
                </a:cubicBezTo>
                <a:cubicBezTo>
                  <a:pt x="127849" y="334565"/>
                  <a:pt x="128045" y="330763"/>
                  <a:pt x="129653" y="327546"/>
                </a:cubicBezTo>
                <a:cubicBezTo>
                  <a:pt x="131487" y="323878"/>
                  <a:pt x="134811" y="321057"/>
                  <a:pt x="136477" y="317310"/>
                </a:cubicBezTo>
                <a:cubicBezTo>
                  <a:pt x="139398" y="310737"/>
                  <a:pt x="139311" y="302824"/>
                  <a:pt x="143301" y="296839"/>
                </a:cubicBezTo>
                <a:cubicBezTo>
                  <a:pt x="162858" y="267504"/>
                  <a:pt x="139411" y="304620"/>
                  <a:pt x="153537" y="276367"/>
                </a:cubicBezTo>
                <a:cubicBezTo>
                  <a:pt x="155371" y="272699"/>
                  <a:pt x="158695" y="269878"/>
                  <a:pt x="160361" y="266131"/>
                </a:cubicBezTo>
                <a:cubicBezTo>
                  <a:pt x="160363" y="266128"/>
                  <a:pt x="168891" y="240543"/>
                  <a:pt x="170597" y="235424"/>
                </a:cubicBezTo>
                <a:cubicBezTo>
                  <a:pt x="171734" y="232012"/>
                  <a:pt x="171017" y="227183"/>
                  <a:pt x="174009" y="225188"/>
                </a:cubicBezTo>
                <a:lnTo>
                  <a:pt x="184244" y="218364"/>
                </a:lnTo>
                <a:lnTo>
                  <a:pt x="194480" y="187657"/>
                </a:lnTo>
                <a:cubicBezTo>
                  <a:pt x="195617" y="184245"/>
                  <a:pt x="195897" y="180414"/>
                  <a:pt x="197892" y="177421"/>
                </a:cubicBezTo>
                <a:cubicBezTo>
                  <a:pt x="200167" y="174009"/>
                  <a:pt x="203051" y="170932"/>
                  <a:pt x="204716" y="167185"/>
                </a:cubicBezTo>
                <a:cubicBezTo>
                  <a:pt x="210122" y="155021"/>
                  <a:pt x="209097" y="145744"/>
                  <a:pt x="218364" y="136478"/>
                </a:cubicBezTo>
                <a:cubicBezTo>
                  <a:pt x="221264" y="133578"/>
                  <a:pt x="225188" y="131929"/>
                  <a:pt x="228600" y="129654"/>
                </a:cubicBezTo>
                <a:cubicBezTo>
                  <a:pt x="230875" y="126242"/>
                  <a:pt x="232222" y="121980"/>
                  <a:pt x="235424" y="119418"/>
                </a:cubicBezTo>
                <a:cubicBezTo>
                  <a:pt x="238232" y="117171"/>
                  <a:pt x="244324" y="119345"/>
                  <a:pt x="245659" y="116006"/>
                </a:cubicBezTo>
                <a:cubicBezTo>
                  <a:pt x="247400" y="111652"/>
                  <a:pt x="243594" y="106850"/>
                  <a:pt x="242247" y="102358"/>
                </a:cubicBezTo>
                <a:cubicBezTo>
                  <a:pt x="240180" y="95468"/>
                  <a:pt x="237698" y="88710"/>
                  <a:pt x="235424" y="81886"/>
                </a:cubicBezTo>
                <a:cubicBezTo>
                  <a:pt x="234287" y="78474"/>
                  <a:pt x="234007" y="74643"/>
                  <a:pt x="232012" y="71651"/>
                </a:cubicBezTo>
                <a:cubicBezTo>
                  <a:pt x="229737" y="68239"/>
                  <a:pt x="226853" y="65162"/>
                  <a:pt x="225188" y="61415"/>
                </a:cubicBezTo>
                <a:cubicBezTo>
                  <a:pt x="222267" y="54842"/>
                  <a:pt x="222354" y="46928"/>
                  <a:pt x="218364" y="40943"/>
                </a:cubicBezTo>
                <a:cubicBezTo>
                  <a:pt x="207550" y="24722"/>
                  <a:pt x="212837" y="34597"/>
                  <a:pt x="204716" y="10236"/>
                </a:cubicBezTo>
                <a:lnTo>
                  <a:pt x="201304" y="0"/>
                </a:lnTo>
                <a:lnTo>
                  <a:pt x="180832" y="13648"/>
                </a:lnTo>
                <a:cubicBezTo>
                  <a:pt x="177420" y="15923"/>
                  <a:pt x="174575" y="19478"/>
                  <a:pt x="170597" y="20472"/>
                </a:cubicBezTo>
                <a:lnTo>
                  <a:pt x="143301" y="27295"/>
                </a:lnTo>
                <a:cubicBezTo>
                  <a:pt x="130189" y="36036"/>
                  <a:pt x="121992" y="37709"/>
                  <a:pt x="116006" y="51179"/>
                </a:cubicBezTo>
                <a:cubicBezTo>
                  <a:pt x="113085" y="57752"/>
                  <a:pt x="111457" y="64827"/>
                  <a:pt x="109182" y="71651"/>
                </a:cubicBezTo>
                <a:lnTo>
                  <a:pt x="105770" y="81886"/>
                </a:lnTo>
                <a:cubicBezTo>
                  <a:pt x="102995" y="90211"/>
                  <a:pt x="102148" y="95744"/>
                  <a:pt x="95534" y="102358"/>
                </a:cubicBezTo>
                <a:cubicBezTo>
                  <a:pt x="92634" y="105258"/>
                  <a:pt x="88710" y="106907"/>
                  <a:pt x="85298" y="109182"/>
                </a:cubicBezTo>
                <a:cubicBezTo>
                  <a:pt x="72855" y="146510"/>
                  <a:pt x="93697" y="90969"/>
                  <a:pt x="71650" y="126242"/>
                </a:cubicBezTo>
                <a:cubicBezTo>
                  <a:pt x="67006" y="133672"/>
                  <a:pt x="64182" y="151137"/>
                  <a:pt x="61415" y="160361"/>
                </a:cubicBezTo>
                <a:cubicBezTo>
                  <a:pt x="59348" y="167251"/>
                  <a:pt x="55774" y="173738"/>
                  <a:pt x="54591" y="180833"/>
                </a:cubicBezTo>
                <a:cubicBezTo>
                  <a:pt x="47905" y="220949"/>
                  <a:pt x="54554" y="184412"/>
                  <a:pt x="47767" y="214952"/>
                </a:cubicBezTo>
                <a:cubicBezTo>
                  <a:pt x="42277" y="239656"/>
                  <a:pt x="47040" y="223957"/>
                  <a:pt x="40943" y="242248"/>
                </a:cubicBezTo>
                <a:cubicBezTo>
                  <a:pt x="39806" y="250209"/>
                  <a:pt x="38471" y="258144"/>
                  <a:pt x="37531" y="266131"/>
                </a:cubicBezTo>
                <a:cubicBezTo>
                  <a:pt x="36195" y="277483"/>
                  <a:pt x="35735" y="288936"/>
                  <a:pt x="34119" y="300251"/>
                </a:cubicBezTo>
                <a:cubicBezTo>
                  <a:pt x="33456" y="304893"/>
                  <a:pt x="31627" y="309300"/>
                  <a:pt x="30707" y="313898"/>
                </a:cubicBezTo>
                <a:cubicBezTo>
                  <a:pt x="26412" y="335372"/>
                  <a:pt x="28080" y="338841"/>
                  <a:pt x="20471" y="361666"/>
                </a:cubicBezTo>
                <a:cubicBezTo>
                  <a:pt x="18196" y="368490"/>
                  <a:pt x="15058" y="375084"/>
                  <a:pt x="13647" y="382137"/>
                </a:cubicBezTo>
                <a:cubicBezTo>
                  <a:pt x="11702" y="391862"/>
                  <a:pt x="9711" y="403220"/>
                  <a:pt x="6824" y="412845"/>
                </a:cubicBezTo>
                <a:cubicBezTo>
                  <a:pt x="4757" y="419735"/>
                  <a:pt x="0" y="433316"/>
                  <a:pt x="0" y="433316"/>
                </a:cubicBezTo>
                <a:cubicBezTo>
                  <a:pt x="3412" y="435591"/>
                  <a:pt x="6488" y="438475"/>
                  <a:pt x="10235" y="440140"/>
                </a:cubicBezTo>
                <a:cubicBezTo>
                  <a:pt x="36108" y="451639"/>
                  <a:pt x="77337" y="458906"/>
                  <a:pt x="95534" y="443552"/>
                </a:cubicBez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26912579-DA1C-4D3D-9AB0-D6466F312EC4}"/>
              </a:ext>
            </a:extLst>
          </p:cNvPr>
          <p:cNvSpPr/>
          <p:nvPr/>
        </p:nvSpPr>
        <p:spPr>
          <a:xfrm>
            <a:off x="3957851" y="3893024"/>
            <a:ext cx="119965" cy="408358"/>
          </a:xfrm>
          <a:custGeom>
            <a:avLst/>
            <a:gdLst>
              <a:gd name="connsiteX0" fmla="*/ 116006 w 119965"/>
              <a:gd name="connsiteY0" fmla="*/ 402609 h 408358"/>
              <a:gd name="connsiteX1" fmla="*/ 102358 w 119965"/>
              <a:gd name="connsiteY1" fmla="*/ 307075 h 408358"/>
              <a:gd name="connsiteX2" fmla="*/ 109182 w 119965"/>
              <a:gd name="connsiteY2" fmla="*/ 146713 h 408358"/>
              <a:gd name="connsiteX3" fmla="*/ 95534 w 119965"/>
              <a:gd name="connsiteY3" fmla="*/ 75063 h 408358"/>
              <a:gd name="connsiteX4" fmla="*/ 78474 w 119965"/>
              <a:gd name="connsiteY4" fmla="*/ 61415 h 408358"/>
              <a:gd name="connsiteX5" fmla="*/ 61415 w 119965"/>
              <a:gd name="connsiteY5" fmla="*/ 30707 h 408358"/>
              <a:gd name="connsiteX6" fmla="*/ 51179 w 119965"/>
              <a:gd name="connsiteY6" fmla="*/ 23883 h 408358"/>
              <a:gd name="connsiteX7" fmla="*/ 47767 w 119965"/>
              <a:gd name="connsiteY7" fmla="*/ 13648 h 408358"/>
              <a:gd name="connsiteX8" fmla="*/ 27295 w 119965"/>
              <a:gd name="connsiteY8" fmla="*/ 0 h 408358"/>
              <a:gd name="connsiteX9" fmla="*/ 20471 w 119965"/>
              <a:gd name="connsiteY9" fmla="*/ 64827 h 408358"/>
              <a:gd name="connsiteX10" fmla="*/ 40943 w 119965"/>
              <a:gd name="connsiteY10" fmla="*/ 78475 h 408358"/>
              <a:gd name="connsiteX11" fmla="*/ 44355 w 119965"/>
              <a:gd name="connsiteY11" fmla="*/ 156949 h 408358"/>
              <a:gd name="connsiteX12" fmla="*/ 34119 w 119965"/>
              <a:gd name="connsiteY12" fmla="*/ 163773 h 408358"/>
              <a:gd name="connsiteX13" fmla="*/ 23883 w 119965"/>
              <a:gd name="connsiteY13" fmla="*/ 204716 h 408358"/>
              <a:gd name="connsiteX14" fmla="*/ 20471 w 119965"/>
              <a:gd name="connsiteY14" fmla="*/ 214952 h 408358"/>
              <a:gd name="connsiteX15" fmla="*/ 17059 w 119965"/>
              <a:gd name="connsiteY15" fmla="*/ 225188 h 408358"/>
              <a:gd name="connsiteX16" fmla="*/ 6824 w 119965"/>
              <a:gd name="connsiteY16" fmla="*/ 266131 h 408358"/>
              <a:gd name="connsiteX17" fmla="*/ 0 w 119965"/>
              <a:gd name="connsiteY17" fmla="*/ 276367 h 408358"/>
              <a:gd name="connsiteX18" fmla="*/ 6824 w 119965"/>
              <a:gd name="connsiteY18" fmla="*/ 327546 h 408358"/>
              <a:gd name="connsiteX19" fmla="*/ 10236 w 119965"/>
              <a:gd name="connsiteY19" fmla="*/ 375313 h 408358"/>
              <a:gd name="connsiteX20" fmla="*/ 17059 w 119965"/>
              <a:gd name="connsiteY20" fmla="*/ 385549 h 408358"/>
              <a:gd name="connsiteX21" fmla="*/ 20471 w 119965"/>
              <a:gd name="connsiteY21" fmla="*/ 395785 h 408358"/>
              <a:gd name="connsiteX22" fmla="*/ 116006 w 119965"/>
              <a:gd name="connsiteY22" fmla="*/ 402609 h 408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19965" h="408358">
                <a:moveTo>
                  <a:pt x="116006" y="402609"/>
                </a:moveTo>
                <a:cubicBezTo>
                  <a:pt x="129654" y="387824"/>
                  <a:pt x="103755" y="339213"/>
                  <a:pt x="102358" y="307075"/>
                </a:cubicBezTo>
                <a:cubicBezTo>
                  <a:pt x="98036" y="207682"/>
                  <a:pt x="99274" y="206162"/>
                  <a:pt x="109182" y="146713"/>
                </a:cubicBezTo>
                <a:cubicBezTo>
                  <a:pt x="104251" y="57953"/>
                  <a:pt x="120563" y="105097"/>
                  <a:pt x="95534" y="75063"/>
                </a:cubicBezTo>
                <a:cubicBezTo>
                  <a:pt x="83661" y="60817"/>
                  <a:pt x="95278" y="67016"/>
                  <a:pt x="78474" y="61415"/>
                </a:cubicBezTo>
                <a:cubicBezTo>
                  <a:pt x="74919" y="50749"/>
                  <a:pt x="71470" y="37410"/>
                  <a:pt x="61415" y="30707"/>
                </a:cubicBezTo>
                <a:lnTo>
                  <a:pt x="51179" y="23883"/>
                </a:lnTo>
                <a:cubicBezTo>
                  <a:pt x="50042" y="20471"/>
                  <a:pt x="50310" y="16191"/>
                  <a:pt x="47767" y="13648"/>
                </a:cubicBezTo>
                <a:cubicBezTo>
                  <a:pt x="41968" y="7849"/>
                  <a:pt x="27295" y="0"/>
                  <a:pt x="27295" y="0"/>
                </a:cubicBezTo>
                <a:cubicBezTo>
                  <a:pt x="316" y="8993"/>
                  <a:pt x="1424" y="4966"/>
                  <a:pt x="20471" y="64827"/>
                </a:cubicBezTo>
                <a:cubicBezTo>
                  <a:pt x="22958" y="72642"/>
                  <a:pt x="40943" y="78475"/>
                  <a:pt x="40943" y="78475"/>
                </a:cubicBezTo>
                <a:cubicBezTo>
                  <a:pt x="59052" y="105636"/>
                  <a:pt x="55464" y="95852"/>
                  <a:pt x="44355" y="156949"/>
                </a:cubicBezTo>
                <a:cubicBezTo>
                  <a:pt x="43621" y="160984"/>
                  <a:pt x="37531" y="161498"/>
                  <a:pt x="34119" y="163773"/>
                </a:cubicBezTo>
                <a:cubicBezTo>
                  <a:pt x="29524" y="191341"/>
                  <a:pt x="32895" y="177681"/>
                  <a:pt x="23883" y="204716"/>
                </a:cubicBezTo>
                <a:lnTo>
                  <a:pt x="20471" y="214952"/>
                </a:lnTo>
                <a:lnTo>
                  <a:pt x="17059" y="225188"/>
                </a:lnTo>
                <a:cubicBezTo>
                  <a:pt x="15354" y="235423"/>
                  <a:pt x="12833" y="257117"/>
                  <a:pt x="6824" y="266131"/>
                </a:cubicBezTo>
                <a:lnTo>
                  <a:pt x="0" y="276367"/>
                </a:lnTo>
                <a:cubicBezTo>
                  <a:pt x="3830" y="299346"/>
                  <a:pt x="4546" y="301353"/>
                  <a:pt x="6824" y="327546"/>
                </a:cubicBezTo>
                <a:cubicBezTo>
                  <a:pt x="8207" y="343449"/>
                  <a:pt x="7462" y="359593"/>
                  <a:pt x="10236" y="375313"/>
                </a:cubicBezTo>
                <a:cubicBezTo>
                  <a:pt x="10949" y="379351"/>
                  <a:pt x="15225" y="381881"/>
                  <a:pt x="17059" y="385549"/>
                </a:cubicBezTo>
                <a:cubicBezTo>
                  <a:pt x="18667" y="388766"/>
                  <a:pt x="16938" y="395112"/>
                  <a:pt x="20471" y="395785"/>
                </a:cubicBezTo>
                <a:cubicBezTo>
                  <a:pt x="39576" y="399424"/>
                  <a:pt x="102358" y="417394"/>
                  <a:pt x="116006" y="402609"/>
                </a:cubicBezTo>
                <a:close/>
              </a:path>
            </a:pathLst>
          </a:cu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508F9B0-D46E-4A25-8A8B-241CB797B218}"/>
              </a:ext>
            </a:extLst>
          </p:cNvPr>
          <p:cNvSpPr/>
          <p:nvPr/>
        </p:nvSpPr>
        <p:spPr>
          <a:xfrm rot="804475">
            <a:off x="6305516" y="3029624"/>
            <a:ext cx="45719" cy="469449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853D279-B02A-463A-ACA9-B70CD11BD952}"/>
              </a:ext>
            </a:extLst>
          </p:cNvPr>
          <p:cNvSpPr/>
          <p:nvPr/>
        </p:nvSpPr>
        <p:spPr>
          <a:xfrm>
            <a:off x="4829921" y="3698200"/>
            <a:ext cx="476423" cy="210066"/>
          </a:xfrm>
          <a:custGeom>
            <a:avLst/>
            <a:gdLst>
              <a:gd name="connsiteX0" fmla="*/ 17458 w 476423"/>
              <a:gd name="connsiteY0" fmla="*/ 210066 h 210066"/>
              <a:gd name="connsiteX1" fmla="*/ 24519 w 476423"/>
              <a:gd name="connsiteY1" fmla="*/ 79437 h 210066"/>
              <a:gd name="connsiteX2" fmla="*/ 254002 w 476423"/>
              <a:gd name="connsiteY2" fmla="*/ 1766 h 210066"/>
              <a:gd name="connsiteX3" fmla="*/ 476423 w 476423"/>
              <a:gd name="connsiteY3" fmla="*/ 153578 h 210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423" h="210066">
                <a:moveTo>
                  <a:pt x="17458" y="210066"/>
                </a:moveTo>
                <a:cubicBezTo>
                  <a:pt x="1276" y="162110"/>
                  <a:pt x="-14905" y="114154"/>
                  <a:pt x="24519" y="79437"/>
                </a:cubicBezTo>
                <a:cubicBezTo>
                  <a:pt x="63943" y="44720"/>
                  <a:pt x="178685" y="-10591"/>
                  <a:pt x="254002" y="1766"/>
                </a:cubicBezTo>
                <a:cubicBezTo>
                  <a:pt x="329319" y="14123"/>
                  <a:pt x="402871" y="83850"/>
                  <a:pt x="476423" y="153578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ylinder 13">
            <a:extLst>
              <a:ext uri="{FF2B5EF4-FFF2-40B4-BE49-F238E27FC236}">
                <a16:creationId xmlns:a16="http://schemas.microsoft.com/office/drawing/2014/main" id="{8E17C3D4-E249-4257-BA91-CD02AC06B3DB}"/>
              </a:ext>
            </a:extLst>
          </p:cNvPr>
          <p:cNvSpPr/>
          <p:nvPr/>
        </p:nvSpPr>
        <p:spPr>
          <a:xfrm>
            <a:off x="5398151" y="5380074"/>
            <a:ext cx="130779" cy="1477926"/>
          </a:xfrm>
          <a:prstGeom prst="can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5FF6DA35-3504-451E-B9BC-5793E137C91F}"/>
              </a:ext>
            </a:extLst>
          </p:cNvPr>
          <p:cNvSpPr/>
          <p:nvPr/>
        </p:nvSpPr>
        <p:spPr>
          <a:xfrm>
            <a:off x="4368771" y="4183029"/>
            <a:ext cx="1158274" cy="1228008"/>
          </a:xfrm>
          <a:custGeom>
            <a:avLst/>
            <a:gdLst>
              <a:gd name="connsiteX0" fmla="*/ 175701 w 1158274"/>
              <a:gd name="connsiteY0" fmla="*/ 87520 h 1228008"/>
              <a:gd name="connsiteX1" fmla="*/ 90290 w 1158274"/>
              <a:gd name="connsiteY1" fmla="*/ 92545 h 1228008"/>
              <a:gd name="connsiteX2" fmla="*/ 70193 w 1158274"/>
              <a:gd name="connsiteY2" fmla="*/ 1037090 h 1228008"/>
              <a:gd name="connsiteX3" fmla="*/ 1054931 w 1158274"/>
              <a:gd name="connsiteY3" fmla="*/ 780857 h 1228008"/>
              <a:gd name="connsiteX4" fmla="*/ 1080052 w 1158274"/>
              <a:gd name="connsiteY4" fmla="*/ 1228008 h 1228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8274" h="1228008">
                <a:moveTo>
                  <a:pt x="175701" y="87520"/>
                </a:moveTo>
                <a:cubicBezTo>
                  <a:pt x="141788" y="10901"/>
                  <a:pt x="107875" y="-65717"/>
                  <a:pt x="90290" y="92545"/>
                </a:cubicBezTo>
                <a:cubicBezTo>
                  <a:pt x="72705" y="250807"/>
                  <a:pt x="-90580" y="922371"/>
                  <a:pt x="70193" y="1037090"/>
                </a:cubicBezTo>
                <a:cubicBezTo>
                  <a:pt x="230966" y="1151809"/>
                  <a:pt x="886621" y="749037"/>
                  <a:pt x="1054931" y="780857"/>
                </a:cubicBezTo>
                <a:cubicBezTo>
                  <a:pt x="1223241" y="812677"/>
                  <a:pt x="1151646" y="1020342"/>
                  <a:pt x="1080052" y="1228008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2BB4035E-6EE3-49F5-BE8E-92891EB1BCE7}"/>
              </a:ext>
            </a:extLst>
          </p:cNvPr>
          <p:cNvSpPr/>
          <p:nvPr/>
        </p:nvSpPr>
        <p:spPr>
          <a:xfrm>
            <a:off x="4304725" y="4173259"/>
            <a:ext cx="1269945" cy="1232754"/>
          </a:xfrm>
          <a:custGeom>
            <a:avLst/>
            <a:gdLst>
              <a:gd name="connsiteX0" fmla="*/ 244562 w 1327698"/>
              <a:gd name="connsiteY0" fmla="*/ 107339 h 1232754"/>
              <a:gd name="connsiteX1" fmla="*/ 179247 w 1327698"/>
              <a:gd name="connsiteY1" fmla="*/ 102315 h 1232754"/>
              <a:gd name="connsiteX2" fmla="*/ 58667 w 1327698"/>
              <a:gd name="connsiteY2" fmla="*/ 1182512 h 1232754"/>
              <a:gd name="connsiteX3" fmla="*/ 1219252 w 1327698"/>
              <a:gd name="connsiteY3" fmla="*/ 805699 h 1232754"/>
              <a:gd name="connsiteX4" fmla="*/ 1209203 w 1327698"/>
              <a:gd name="connsiteY4" fmla="*/ 1232754 h 1232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7698" h="1232754">
                <a:moveTo>
                  <a:pt x="244562" y="107339"/>
                </a:moveTo>
                <a:cubicBezTo>
                  <a:pt x="227396" y="15229"/>
                  <a:pt x="210230" y="-76881"/>
                  <a:pt x="179247" y="102315"/>
                </a:cubicBezTo>
                <a:cubicBezTo>
                  <a:pt x="148264" y="281511"/>
                  <a:pt x="-114667" y="1065281"/>
                  <a:pt x="58667" y="1182512"/>
                </a:cubicBezTo>
                <a:cubicBezTo>
                  <a:pt x="232001" y="1299743"/>
                  <a:pt x="1027496" y="797325"/>
                  <a:pt x="1219252" y="805699"/>
                </a:cubicBezTo>
                <a:cubicBezTo>
                  <a:pt x="1411008" y="814073"/>
                  <a:pt x="1310105" y="1023413"/>
                  <a:pt x="1209203" y="1232754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000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1E43105D-6521-4497-A508-0D743D0D8F31}"/>
              </a:ext>
            </a:extLst>
          </p:cNvPr>
          <p:cNvSpPr/>
          <p:nvPr/>
        </p:nvSpPr>
        <p:spPr>
          <a:xfrm>
            <a:off x="4336967" y="4256751"/>
            <a:ext cx="1193352" cy="1149262"/>
          </a:xfrm>
          <a:custGeom>
            <a:avLst/>
            <a:gdLst>
              <a:gd name="connsiteX0" fmla="*/ 179767 w 1193352"/>
              <a:gd name="connsiteY0" fmla="*/ 28871 h 1149262"/>
              <a:gd name="connsiteX1" fmla="*/ 129525 w 1193352"/>
              <a:gd name="connsiteY1" fmla="*/ 43944 h 1149262"/>
              <a:gd name="connsiteX2" fmla="*/ 49138 w 1193352"/>
              <a:gd name="connsiteY2" fmla="*/ 445878 h 1149262"/>
              <a:gd name="connsiteX3" fmla="*/ 3921 w 1193352"/>
              <a:gd name="connsiteY3" fmla="*/ 938247 h 1149262"/>
              <a:gd name="connsiteX4" fmla="*/ 149622 w 1193352"/>
              <a:gd name="connsiteY4" fmla="*/ 1043754 h 1149262"/>
              <a:gd name="connsiteX5" fmla="*/ 556580 w 1193352"/>
              <a:gd name="connsiteY5" fmla="*/ 933223 h 1149262"/>
              <a:gd name="connsiteX6" fmla="*/ 1144409 w 1193352"/>
              <a:gd name="connsiteY6" fmla="*/ 707135 h 1149262"/>
              <a:gd name="connsiteX7" fmla="*/ 1119288 w 1193352"/>
              <a:gd name="connsiteY7" fmla="*/ 1149262 h 114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93352" h="1149262">
                <a:moveTo>
                  <a:pt x="179767" y="28871"/>
                </a:moveTo>
                <a:cubicBezTo>
                  <a:pt x="165531" y="1657"/>
                  <a:pt x="151296" y="-25557"/>
                  <a:pt x="129525" y="43944"/>
                </a:cubicBezTo>
                <a:cubicBezTo>
                  <a:pt x="107754" y="113445"/>
                  <a:pt x="70072" y="296827"/>
                  <a:pt x="49138" y="445878"/>
                </a:cubicBezTo>
                <a:cubicBezTo>
                  <a:pt x="28204" y="594929"/>
                  <a:pt x="-12826" y="838601"/>
                  <a:pt x="3921" y="938247"/>
                </a:cubicBezTo>
                <a:cubicBezTo>
                  <a:pt x="20668" y="1037893"/>
                  <a:pt x="57512" y="1044591"/>
                  <a:pt x="149622" y="1043754"/>
                </a:cubicBezTo>
                <a:cubicBezTo>
                  <a:pt x="241732" y="1042917"/>
                  <a:pt x="390782" y="989326"/>
                  <a:pt x="556580" y="933223"/>
                </a:cubicBezTo>
                <a:cubicBezTo>
                  <a:pt x="722378" y="877120"/>
                  <a:pt x="1050624" y="671129"/>
                  <a:pt x="1144409" y="707135"/>
                </a:cubicBezTo>
                <a:cubicBezTo>
                  <a:pt x="1238194" y="743142"/>
                  <a:pt x="1178741" y="946202"/>
                  <a:pt x="1119288" y="1149262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CD26638-DA7A-4749-864A-8CB09675E9E3}"/>
              </a:ext>
            </a:extLst>
          </p:cNvPr>
          <p:cNvSpPr txBox="1"/>
          <p:nvPr/>
        </p:nvSpPr>
        <p:spPr>
          <a:xfrm>
            <a:off x="7620000" y="5406013"/>
            <a:ext cx="1847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4800" b="1" dirty="0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85FC4665-F2F5-437B-AF80-2676CEDF76B2}"/>
              </a:ext>
            </a:extLst>
          </p:cNvPr>
          <p:cNvSpPr/>
          <p:nvPr/>
        </p:nvSpPr>
        <p:spPr>
          <a:xfrm rot="692171">
            <a:off x="5796009" y="2847276"/>
            <a:ext cx="403291" cy="96176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9C6B84D-4750-41DE-854E-A78CFC14754F}"/>
              </a:ext>
            </a:extLst>
          </p:cNvPr>
          <p:cNvSpPr/>
          <p:nvPr/>
        </p:nvSpPr>
        <p:spPr>
          <a:xfrm rot="502908">
            <a:off x="6363661" y="3105496"/>
            <a:ext cx="1690555" cy="9848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32651943-A7D7-48CB-A95B-9749B61ACB66}"/>
              </a:ext>
            </a:extLst>
          </p:cNvPr>
          <p:cNvSpPr/>
          <p:nvPr/>
        </p:nvSpPr>
        <p:spPr>
          <a:xfrm rot="741068">
            <a:off x="5748364" y="2824576"/>
            <a:ext cx="2020051" cy="8782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C1364255-8B4A-45F6-9099-84703A172BB5}"/>
              </a:ext>
            </a:extLst>
          </p:cNvPr>
          <p:cNvSpPr/>
          <p:nvPr/>
        </p:nvSpPr>
        <p:spPr>
          <a:xfrm rot="822717">
            <a:off x="6053894" y="2517294"/>
            <a:ext cx="2020051" cy="8782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Picture 28" descr="A close up of a sign&#10;&#10;Description automatically generated">
            <a:extLst>
              <a:ext uri="{FF2B5EF4-FFF2-40B4-BE49-F238E27FC236}">
                <a16:creationId xmlns:a16="http://schemas.microsoft.com/office/drawing/2014/main" id="{1BBD3A91-4ABB-4CC0-B725-414DF3C190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293" y="4965789"/>
            <a:ext cx="1752600" cy="1857375"/>
          </a:xfrm>
          <a:prstGeom prst="rect">
            <a:avLst/>
          </a:prstGeom>
        </p:spPr>
      </p:pic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6889B193-3941-4A2A-812F-CE9E921E6CC5}"/>
              </a:ext>
            </a:extLst>
          </p:cNvPr>
          <p:cNvSpPr/>
          <p:nvPr/>
        </p:nvSpPr>
        <p:spPr>
          <a:xfrm>
            <a:off x="4791369" y="2215438"/>
            <a:ext cx="339634" cy="180039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B69B429B-86DE-4BEA-96FB-8133E3D497B0}"/>
              </a:ext>
            </a:extLst>
          </p:cNvPr>
          <p:cNvSpPr/>
          <p:nvPr/>
        </p:nvSpPr>
        <p:spPr>
          <a:xfrm>
            <a:off x="5289593" y="2947969"/>
            <a:ext cx="440366" cy="517886"/>
          </a:xfrm>
          <a:custGeom>
            <a:avLst/>
            <a:gdLst>
              <a:gd name="connsiteX0" fmla="*/ 369219 w 440366"/>
              <a:gd name="connsiteY0" fmla="*/ 593 h 403914"/>
              <a:gd name="connsiteX1" fmla="*/ 283013 w 440366"/>
              <a:gd name="connsiteY1" fmla="*/ 22145 h 403914"/>
              <a:gd name="connsiteX2" fmla="*/ 273777 w 440366"/>
              <a:gd name="connsiteY2" fmla="*/ 25224 h 403914"/>
              <a:gd name="connsiteX3" fmla="*/ 267619 w 440366"/>
              <a:gd name="connsiteY3" fmla="*/ 34460 h 403914"/>
              <a:gd name="connsiteX4" fmla="*/ 258383 w 440366"/>
              <a:gd name="connsiteY4" fmla="*/ 37539 h 403914"/>
              <a:gd name="connsiteX5" fmla="*/ 249146 w 440366"/>
              <a:gd name="connsiteY5" fmla="*/ 43696 h 403914"/>
              <a:gd name="connsiteX6" fmla="*/ 230674 w 440366"/>
              <a:gd name="connsiteY6" fmla="*/ 49854 h 403914"/>
              <a:gd name="connsiteX7" fmla="*/ 221437 w 440366"/>
              <a:gd name="connsiteY7" fmla="*/ 52933 h 403914"/>
              <a:gd name="connsiteX8" fmla="*/ 169098 w 440366"/>
              <a:gd name="connsiteY8" fmla="*/ 62169 h 403914"/>
              <a:gd name="connsiteX9" fmla="*/ 129074 w 440366"/>
              <a:gd name="connsiteY9" fmla="*/ 65248 h 403914"/>
              <a:gd name="connsiteX10" fmla="*/ 110601 w 440366"/>
              <a:gd name="connsiteY10" fmla="*/ 71405 h 403914"/>
              <a:gd name="connsiteX11" fmla="*/ 76734 w 440366"/>
              <a:gd name="connsiteY11" fmla="*/ 77563 h 403914"/>
              <a:gd name="connsiteX12" fmla="*/ 49025 w 440366"/>
              <a:gd name="connsiteY12" fmla="*/ 86799 h 403914"/>
              <a:gd name="connsiteX13" fmla="*/ 39789 w 440366"/>
              <a:gd name="connsiteY13" fmla="*/ 89878 h 403914"/>
              <a:gd name="connsiteX14" fmla="*/ 21316 w 440366"/>
              <a:gd name="connsiteY14" fmla="*/ 99114 h 403914"/>
              <a:gd name="connsiteX15" fmla="*/ 15159 w 440366"/>
              <a:gd name="connsiteY15" fmla="*/ 191478 h 403914"/>
              <a:gd name="connsiteX16" fmla="*/ 30552 w 440366"/>
              <a:gd name="connsiteY16" fmla="*/ 345417 h 403914"/>
              <a:gd name="connsiteX17" fmla="*/ 39789 w 440366"/>
              <a:gd name="connsiteY17" fmla="*/ 348496 h 403914"/>
              <a:gd name="connsiteX18" fmla="*/ 58262 w 440366"/>
              <a:gd name="connsiteY18" fmla="*/ 360811 h 403914"/>
              <a:gd name="connsiteX19" fmla="*/ 73655 w 440366"/>
              <a:gd name="connsiteY19" fmla="*/ 373127 h 403914"/>
              <a:gd name="connsiteX20" fmla="*/ 85971 w 440366"/>
              <a:gd name="connsiteY20" fmla="*/ 391599 h 403914"/>
              <a:gd name="connsiteX21" fmla="*/ 98286 w 440366"/>
              <a:gd name="connsiteY21" fmla="*/ 403914 h 403914"/>
              <a:gd name="connsiteX22" fmla="*/ 119837 w 440366"/>
              <a:gd name="connsiteY22" fmla="*/ 400836 h 403914"/>
              <a:gd name="connsiteX23" fmla="*/ 129074 w 440366"/>
              <a:gd name="connsiteY23" fmla="*/ 394678 h 403914"/>
              <a:gd name="connsiteX24" fmla="*/ 147546 w 440366"/>
              <a:gd name="connsiteY24" fmla="*/ 388521 h 403914"/>
              <a:gd name="connsiteX25" fmla="*/ 156783 w 440366"/>
              <a:gd name="connsiteY25" fmla="*/ 385442 h 403914"/>
              <a:gd name="connsiteX26" fmla="*/ 166019 w 440366"/>
              <a:gd name="connsiteY26" fmla="*/ 382363 h 403914"/>
              <a:gd name="connsiteX27" fmla="*/ 233752 w 440366"/>
              <a:gd name="connsiteY27" fmla="*/ 382363 h 403914"/>
              <a:gd name="connsiteX28" fmla="*/ 242989 w 440366"/>
              <a:gd name="connsiteY28" fmla="*/ 373127 h 403914"/>
              <a:gd name="connsiteX29" fmla="*/ 261462 w 440366"/>
              <a:gd name="connsiteY29" fmla="*/ 363890 h 403914"/>
              <a:gd name="connsiteX30" fmla="*/ 270698 w 440366"/>
              <a:gd name="connsiteY30" fmla="*/ 357733 h 403914"/>
              <a:gd name="connsiteX31" fmla="*/ 307643 w 440366"/>
              <a:gd name="connsiteY31" fmla="*/ 354654 h 403914"/>
              <a:gd name="connsiteX32" fmla="*/ 326116 w 440366"/>
              <a:gd name="connsiteY32" fmla="*/ 348496 h 403914"/>
              <a:gd name="connsiteX33" fmla="*/ 335352 w 440366"/>
              <a:gd name="connsiteY33" fmla="*/ 345417 h 403914"/>
              <a:gd name="connsiteX34" fmla="*/ 344589 w 440366"/>
              <a:gd name="connsiteY34" fmla="*/ 336181 h 403914"/>
              <a:gd name="connsiteX35" fmla="*/ 353825 w 440366"/>
              <a:gd name="connsiteY35" fmla="*/ 333102 h 403914"/>
              <a:gd name="connsiteX36" fmla="*/ 366140 w 440366"/>
              <a:gd name="connsiteY36" fmla="*/ 323866 h 403914"/>
              <a:gd name="connsiteX37" fmla="*/ 375377 w 440366"/>
              <a:gd name="connsiteY37" fmla="*/ 317708 h 403914"/>
              <a:gd name="connsiteX38" fmla="*/ 421559 w 440366"/>
              <a:gd name="connsiteY38" fmla="*/ 314630 h 403914"/>
              <a:gd name="connsiteX39" fmla="*/ 440031 w 440366"/>
              <a:gd name="connsiteY39" fmla="*/ 305393 h 403914"/>
              <a:gd name="connsiteX40" fmla="*/ 427716 w 440366"/>
              <a:gd name="connsiteY40" fmla="*/ 286921 h 403914"/>
              <a:gd name="connsiteX41" fmla="*/ 415401 w 440366"/>
              <a:gd name="connsiteY41" fmla="*/ 259211 h 403914"/>
              <a:gd name="connsiteX42" fmla="*/ 396928 w 440366"/>
              <a:gd name="connsiteY42" fmla="*/ 246896 h 403914"/>
              <a:gd name="connsiteX43" fmla="*/ 384613 w 440366"/>
              <a:gd name="connsiteY43" fmla="*/ 228424 h 403914"/>
              <a:gd name="connsiteX44" fmla="*/ 381534 w 440366"/>
              <a:gd name="connsiteY44" fmla="*/ 219187 h 403914"/>
              <a:gd name="connsiteX45" fmla="*/ 375377 w 440366"/>
              <a:gd name="connsiteY45" fmla="*/ 209951 h 403914"/>
              <a:gd name="connsiteX46" fmla="*/ 369219 w 440366"/>
              <a:gd name="connsiteY46" fmla="*/ 191478 h 403914"/>
              <a:gd name="connsiteX47" fmla="*/ 372298 w 440366"/>
              <a:gd name="connsiteY47" fmla="*/ 151454 h 403914"/>
              <a:gd name="connsiteX48" fmla="*/ 375377 w 440366"/>
              <a:gd name="connsiteY48" fmla="*/ 132981 h 403914"/>
              <a:gd name="connsiteX49" fmla="*/ 378455 w 440366"/>
              <a:gd name="connsiteY49" fmla="*/ 83721 h 403914"/>
              <a:gd name="connsiteX50" fmla="*/ 375377 w 440366"/>
              <a:gd name="connsiteY50" fmla="*/ 52933 h 403914"/>
              <a:gd name="connsiteX51" fmla="*/ 356904 w 440366"/>
              <a:gd name="connsiteY51" fmla="*/ 46775 h 403914"/>
              <a:gd name="connsiteX52" fmla="*/ 369219 w 440366"/>
              <a:gd name="connsiteY52" fmla="*/ 593 h 403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440366" h="403914">
                <a:moveTo>
                  <a:pt x="369219" y="593"/>
                </a:moveTo>
                <a:cubicBezTo>
                  <a:pt x="356904" y="-3512"/>
                  <a:pt x="311693" y="14743"/>
                  <a:pt x="283013" y="22145"/>
                </a:cubicBezTo>
                <a:cubicBezTo>
                  <a:pt x="279871" y="22956"/>
                  <a:pt x="276311" y="23197"/>
                  <a:pt x="273777" y="25224"/>
                </a:cubicBezTo>
                <a:cubicBezTo>
                  <a:pt x="270888" y="27535"/>
                  <a:pt x="270508" y="32149"/>
                  <a:pt x="267619" y="34460"/>
                </a:cubicBezTo>
                <a:cubicBezTo>
                  <a:pt x="265085" y="36487"/>
                  <a:pt x="261286" y="36088"/>
                  <a:pt x="258383" y="37539"/>
                </a:cubicBezTo>
                <a:cubicBezTo>
                  <a:pt x="255073" y="39194"/>
                  <a:pt x="252527" y="42193"/>
                  <a:pt x="249146" y="43696"/>
                </a:cubicBezTo>
                <a:cubicBezTo>
                  <a:pt x="243215" y="46332"/>
                  <a:pt x="236831" y="47801"/>
                  <a:pt x="230674" y="49854"/>
                </a:cubicBezTo>
                <a:cubicBezTo>
                  <a:pt x="227595" y="50880"/>
                  <a:pt x="224620" y="52297"/>
                  <a:pt x="221437" y="52933"/>
                </a:cubicBezTo>
                <a:cubicBezTo>
                  <a:pt x="203266" y="56567"/>
                  <a:pt x="187328" y="60346"/>
                  <a:pt x="169098" y="62169"/>
                </a:cubicBezTo>
                <a:cubicBezTo>
                  <a:pt x="155784" y="63501"/>
                  <a:pt x="142415" y="64222"/>
                  <a:pt x="129074" y="65248"/>
                </a:cubicBezTo>
                <a:cubicBezTo>
                  <a:pt x="122916" y="67300"/>
                  <a:pt x="116966" y="70132"/>
                  <a:pt x="110601" y="71405"/>
                </a:cubicBezTo>
                <a:cubicBezTo>
                  <a:pt x="89086" y="75708"/>
                  <a:pt x="100369" y="73624"/>
                  <a:pt x="76734" y="77563"/>
                </a:cubicBezTo>
                <a:lnTo>
                  <a:pt x="49025" y="86799"/>
                </a:lnTo>
                <a:cubicBezTo>
                  <a:pt x="45946" y="87825"/>
                  <a:pt x="42489" y="88078"/>
                  <a:pt x="39789" y="89878"/>
                </a:cubicBezTo>
                <a:cubicBezTo>
                  <a:pt x="27852" y="97836"/>
                  <a:pt x="34063" y="94866"/>
                  <a:pt x="21316" y="99114"/>
                </a:cubicBezTo>
                <a:cubicBezTo>
                  <a:pt x="-11955" y="121297"/>
                  <a:pt x="12809" y="101000"/>
                  <a:pt x="15159" y="191478"/>
                </a:cubicBezTo>
                <a:cubicBezTo>
                  <a:pt x="19873" y="372976"/>
                  <a:pt x="-30690" y="327921"/>
                  <a:pt x="30552" y="345417"/>
                </a:cubicBezTo>
                <a:cubicBezTo>
                  <a:pt x="33673" y="346309"/>
                  <a:pt x="36710" y="347470"/>
                  <a:pt x="39789" y="348496"/>
                </a:cubicBezTo>
                <a:cubicBezTo>
                  <a:pt x="45947" y="352601"/>
                  <a:pt x="54157" y="354653"/>
                  <a:pt x="58262" y="360811"/>
                </a:cubicBezTo>
                <a:cubicBezTo>
                  <a:pt x="66219" y="372748"/>
                  <a:pt x="60909" y="368878"/>
                  <a:pt x="73655" y="373127"/>
                </a:cubicBezTo>
                <a:cubicBezTo>
                  <a:pt x="80978" y="395092"/>
                  <a:pt x="70593" y="368532"/>
                  <a:pt x="85971" y="391599"/>
                </a:cubicBezTo>
                <a:cubicBezTo>
                  <a:pt x="95354" y="405674"/>
                  <a:pt x="80691" y="398051"/>
                  <a:pt x="98286" y="403914"/>
                </a:cubicBezTo>
                <a:cubicBezTo>
                  <a:pt x="105470" y="402888"/>
                  <a:pt x="112886" y="402921"/>
                  <a:pt x="119837" y="400836"/>
                </a:cubicBezTo>
                <a:cubicBezTo>
                  <a:pt x="123381" y="399773"/>
                  <a:pt x="125692" y="396181"/>
                  <a:pt x="129074" y="394678"/>
                </a:cubicBezTo>
                <a:cubicBezTo>
                  <a:pt x="135005" y="392042"/>
                  <a:pt x="141389" y="390573"/>
                  <a:pt x="147546" y="388521"/>
                </a:cubicBezTo>
                <a:lnTo>
                  <a:pt x="156783" y="385442"/>
                </a:lnTo>
                <a:lnTo>
                  <a:pt x="166019" y="382363"/>
                </a:lnTo>
                <a:cubicBezTo>
                  <a:pt x="192458" y="386770"/>
                  <a:pt x="200037" y="389461"/>
                  <a:pt x="233752" y="382363"/>
                </a:cubicBezTo>
                <a:cubicBezTo>
                  <a:pt x="238013" y="381466"/>
                  <a:pt x="239644" y="375914"/>
                  <a:pt x="242989" y="373127"/>
                </a:cubicBezTo>
                <a:cubicBezTo>
                  <a:pt x="256225" y="362097"/>
                  <a:pt x="247574" y="370833"/>
                  <a:pt x="261462" y="363890"/>
                </a:cubicBezTo>
                <a:cubicBezTo>
                  <a:pt x="264771" y="362235"/>
                  <a:pt x="267070" y="358459"/>
                  <a:pt x="270698" y="357733"/>
                </a:cubicBezTo>
                <a:cubicBezTo>
                  <a:pt x="282816" y="355310"/>
                  <a:pt x="295328" y="355680"/>
                  <a:pt x="307643" y="354654"/>
                </a:cubicBezTo>
                <a:lnTo>
                  <a:pt x="326116" y="348496"/>
                </a:lnTo>
                <a:lnTo>
                  <a:pt x="335352" y="345417"/>
                </a:lnTo>
                <a:cubicBezTo>
                  <a:pt x="338431" y="342338"/>
                  <a:pt x="340966" y="338596"/>
                  <a:pt x="344589" y="336181"/>
                </a:cubicBezTo>
                <a:cubicBezTo>
                  <a:pt x="347289" y="334381"/>
                  <a:pt x="351007" y="334712"/>
                  <a:pt x="353825" y="333102"/>
                </a:cubicBezTo>
                <a:cubicBezTo>
                  <a:pt x="358280" y="330556"/>
                  <a:pt x="361965" y="326848"/>
                  <a:pt x="366140" y="323866"/>
                </a:cubicBezTo>
                <a:cubicBezTo>
                  <a:pt x="369151" y="321715"/>
                  <a:pt x="371727" y="318316"/>
                  <a:pt x="375377" y="317708"/>
                </a:cubicBezTo>
                <a:cubicBezTo>
                  <a:pt x="390595" y="315172"/>
                  <a:pt x="406165" y="315656"/>
                  <a:pt x="421559" y="314630"/>
                </a:cubicBezTo>
                <a:cubicBezTo>
                  <a:pt x="425447" y="313334"/>
                  <a:pt x="438195" y="309984"/>
                  <a:pt x="440031" y="305393"/>
                </a:cubicBezTo>
                <a:cubicBezTo>
                  <a:pt x="442577" y="299028"/>
                  <a:pt x="429853" y="289058"/>
                  <a:pt x="427716" y="286921"/>
                </a:cubicBezTo>
                <a:cubicBezTo>
                  <a:pt x="425422" y="280039"/>
                  <a:pt x="422290" y="265239"/>
                  <a:pt x="415401" y="259211"/>
                </a:cubicBezTo>
                <a:cubicBezTo>
                  <a:pt x="409832" y="254338"/>
                  <a:pt x="396928" y="246896"/>
                  <a:pt x="396928" y="246896"/>
                </a:cubicBezTo>
                <a:cubicBezTo>
                  <a:pt x="392823" y="240739"/>
                  <a:pt x="386953" y="235444"/>
                  <a:pt x="384613" y="228424"/>
                </a:cubicBezTo>
                <a:cubicBezTo>
                  <a:pt x="383587" y="225345"/>
                  <a:pt x="382985" y="222090"/>
                  <a:pt x="381534" y="219187"/>
                </a:cubicBezTo>
                <a:cubicBezTo>
                  <a:pt x="379879" y="215878"/>
                  <a:pt x="376880" y="213332"/>
                  <a:pt x="375377" y="209951"/>
                </a:cubicBezTo>
                <a:cubicBezTo>
                  <a:pt x="372741" y="204020"/>
                  <a:pt x="369219" y="191478"/>
                  <a:pt x="369219" y="191478"/>
                </a:cubicBezTo>
                <a:cubicBezTo>
                  <a:pt x="370245" y="178137"/>
                  <a:pt x="370897" y="164761"/>
                  <a:pt x="372298" y="151454"/>
                </a:cubicBezTo>
                <a:cubicBezTo>
                  <a:pt x="372952" y="145246"/>
                  <a:pt x="374812" y="139198"/>
                  <a:pt x="375377" y="132981"/>
                </a:cubicBezTo>
                <a:cubicBezTo>
                  <a:pt x="376866" y="116597"/>
                  <a:pt x="377429" y="100141"/>
                  <a:pt x="378455" y="83721"/>
                </a:cubicBezTo>
                <a:cubicBezTo>
                  <a:pt x="377429" y="73458"/>
                  <a:pt x="380574" y="61842"/>
                  <a:pt x="375377" y="52933"/>
                </a:cubicBezTo>
                <a:cubicBezTo>
                  <a:pt x="372107" y="47326"/>
                  <a:pt x="362304" y="50376"/>
                  <a:pt x="356904" y="46775"/>
                </a:cubicBezTo>
                <a:cubicBezTo>
                  <a:pt x="346814" y="40048"/>
                  <a:pt x="381534" y="4698"/>
                  <a:pt x="369219" y="593"/>
                </a:cubicBezTo>
                <a:close/>
              </a:path>
            </a:pathLst>
          </a:cu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B268A4FB-34FA-45BA-B3AF-A9BCC3FD50C6}"/>
              </a:ext>
            </a:extLst>
          </p:cNvPr>
          <p:cNvSpPr/>
          <p:nvPr/>
        </p:nvSpPr>
        <p:spPr>
          <a:xfrm>
            <a:off x="5608675" y="3175899"/>
            <a:ext cx="223346" cy="176901"/>
          </a:xfrm>
          <a:custGeom>
            <a:avLst/>
            <a:gdLst>
              <a:gd name="connsiteX0" fmla="*/ 201575 w 223346"/>
              <a:gd name="connsiteY0" fmla="*/ 8 h 176901"/>
              <a:gd name="connsiteX1" fmla="*/ 125375 w 223346"/>
              <a:gd name="connsiteY1" fmla="*/ 21780 h 176901"/>
              <a:gd name="connsiteX2" fmla="*/ 117211 w 223346"/>
              <a:gd name="connsiteY2" fmla="*/ 24501 h 176901"/>
              <a:gd name="connsiteX3" fmla="*/ 109046 w 223346"/>
              <a:gd name="connsiteY3" fmla="*/ 29944 h 176901"/>
              <a:gd name="connsiteX4" fmla="*/ 87275 w 223346"/>
              <a:gd name="connsiteY4" fmla="*/ 32665 h 176901"/>
              <a:gd name="connsiteX5" fmla="*/ 76389 w 223346"/>
              <a:gd name="connsiteY5" fmla="*/ 35387 h 176901"/>
              <a:gd name="connsiteX6" fmla="*/ 57339 w 223346"/>
              <a:gd name="connsiteY6" fmla="*/ 40830 h 176901"/>
              <a:gd name="connsiteX7" fmla="*/ 30125 w 223346"/>
              <a:gd name="connsiteY7" fmla="*/ 46272 h 176901"/>
              <a:gd name="connsiteX8" fmla="*/ 5632 w 223346"/>
              <a:gd name="connsiteY8" fmla="*/ 51715 h 176901"/>
              <a:gd name="connsiteX9" fmla="*/ 189 w 223346"/>
              <a:gd name="connsiteY9" fmla="*/ 59880 h 176901"/>
              <a:gd name="connsiteX10" fmla="*/ 5632 w 223346"/>
              <a:gd name="connsiteY10" fmla="*/ 84372 h 176901"/>
              <a:gd name="connsiteX11" fmla="*/ 13796 w 223346"/>
              <a:gd name="connsiteY11" fmla="*/ 114308 h 176901"/>
              <a:gd name="connsiteX12" fmla="*/ 16518 w 223346"/>
              <a:gd name="connsiteY12" fmla="*/ 122472 h 176901"/>
              <a:gd name="connsiteX13" fmla="*/ 19239 w 223346"/>
              <a:gd name="connsiteY13" fmla="*/ 130637 h 176901"/>
              <a:gd name="connsiteX14" fmla="*/ 27404 w 223346"/>
              <a:gd name="connsiteY14" fmla="*/ 146965 h 176901"/>
              <a:gd name="connsiteX15" fmla="*/ 32846 w 223346"/>
              <a:gd name="connsiteY15" fmla="*/ 155130 h 176901"/>
              <a:gd name="connsiteX16" fmla="*/ 46454 w 223346"/>
              <a:gd name="connsiteY16" fmla="*/ 176901 h 176901"/>
              <a:gd name="connsiteX17" fmla="*/ 117211 w 223346"/>
              <a:gd name="connsiteY17" fmla="*/ 171458 h 176901"/>
              <a:gd name="connsiteX18" fmla="*/ 141704 w 223346"/>
              <a:gd name="connsiteY18" fmla="*/ 168737 h 176901"/>
              <a:gd name="connsiteX19" fmla="*/ 158032 w 223346"/>
              <a:gd name="connsiteY19" fmla="*/ 163294 h 176901"/>
              <a:gd name="connsiteX20" fmla="*/ 171639 w 223346"/>
              <a:gd name="connsiteY20" fmla="*/ 160572 h 176901"/>
              <a:gd name="connsiteX21" fmla="*/ 187968 w 223346"/>
              <a:gd name="connsiteY21" fmla="*/ 155130 h 176901"/>
              <a:gd name="connsiteX22" fmla="*/ 196132 w 223346"/>
              <a:gd name="connsiteY22" fmla="*/ 152408 h 176901"/>
              <a:gd name="connsiteX23" fmla="*/ 201575 w 223346"/>
              <a:gd name="connsiteY23" fmla="*/ 144244 h 176901"/>
              <a:gd name="connsiteX24" fmla="*/ 204296 w 223346"/>
              <a:gd name="connsiteY24" fmla="*/ 136080 h 176901"/>
              <a:gd name="connsiteX25" fmla="*/ 212461 w 223346"/>
              <a:gd name="connsiteY25" fmla="*/ 133358 h 176901"/>
              <a:gd name="connsiteX26" fmla="*/ 217904 w 223346"/>
              <a:gd name="connsiteY26" fmla="*/ 97980 h 176901"/>
              <a:gd name="connsiteX27" fmla="*/ 223346 w 223346"/>
              <a:gd name="connsiteY27" fmla="*/ 43551 h 176901"/>
              <a:gd name="connsiteX28" fmla="*/ 209739 w 223346"/>
              <a:gd name="connsiteY28" fmla="*/ 19058 h 176901"/>
              <a:gd name="connsiteX29" fmla="*/ 201575 w 223346"/>
              <a:gd name="connsiteY29" fmla="*/ 8 h 176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23346" h="176901">
                <a:moveTo>
                  <a:pt x="201575" y="8"/>
                </a:moveTo>
                <a:cubicBezTo>
                  <a:pt x="187514" y="462"/>
                  <a:pt x="150744" y="14415"/>
                  <a:pt x="125375" y="21780"/>
                </a:cubicBezTo>
                <a:cubicBezTo>
                  <a:pt x="122620" y="22580"/>
                  <a:pt x="119777" y="23218"/>
                  <a:pt x="117211" y="24501"/>
                </a:cubicBezTo>
                <a:cubicBezTo>
                  <a:pt x="114285" y="25964"/>
                  <a:pt x="112202" y="29083"/>
                  <a:pt x="109046" y="29944"/>
                </a:cubicBezTo>
                <a:cubicBezTo>
                  <a:pt x="101990" y="31868"/>
                  <a:pt x="94532" y="31758"/>
                  <a:pt x="87275" y="32665"/>
                </a:cubicBezTo>
                <a:cubicBezTo>
                  <a:pt x="83646" y="33572"/>
                  <a:pt x="79985" y="34359"/>
                  <a:pt x="76389" y="35387"/>
                </a:cubicBezTo>
                <a:cubicBezTo>
                  <a:pt x="62126" y="39462"/>
                  <a:pt x="74334" y="37188"/>
                  <a:pt x="57339" y="40830"/>
                </a:cubicBezTo>
                <a:cubicBezTo>
                  <a:pt x="48293" y="42768"/>
                  <a:pt x="38901" y="43346"/>
                  <a:pt x="30125" y="46272"/>
                </a:cubicBezTo>
                <a:cubicBezTo>
                  <a:pt x="16726" y="50739"/>
                  <a:pt x="24791" y="48522"/>
                  <a:pt x="5632" y="51715"/>
                </a:cubicBezTo>
                <a:cubicBezTo>
                  <a:pt x="3818" y="54437"/>
                  <a:pt x="550" y="56629"/>
                  <a:pt x="189" y="59880"/>
                </a:cubicBezTo>
                <a:cubicBezTo>
                  <a:pt x="-962" y="70244"/>
                  <a:pt x="3425" y="75545"/>
                  <a:pt x="5632" y="84372"/>
                </a:cubicBezTo>
                <a:cubicBezTo>
                  <a:pt x="13322" y="115131"/>
                  <a:pt x="2126" y="79298"/>
                  <a:pt x="13796" y="114308"/>
                </a:cubicBezTo>
                <a:lnTo>
                  <a:pt x="16518" y="122472"/>
                </a:lnTo>
                <a:cubicBezTo>
                  <a:pt x="17425" y="125194"/>
                  <a:pt x="17648" y="128250"/>
                  <a:pt x="19239" y="130637"/>
                </a:cubicBezTo>
                <a:cubicBezTo>
                  <a:pt x="34828" y="154020"/>
                  <a:pt x="16144" y="124444"/>
                  <a:pt x="27404" y="146965"/>
                </a:cubicBezTo>
                <a:cubicBezTo>
                  <a:pt x="28867" y="149891"/>
                  <a:pt x="31518" y="152141"/>
                  <a:pt x="32846" y="155130"/>
                </a:cubicBezTo>
                <a:cubicBezTo>
                  <a:pt x="42390" y="176605"/>
                  <a:pt x="31767" y="167110"/>
                  <a:pt x="46454" y="176901"/>
                </a:cubicBezTo>
                <a:cubicBezTo>
                  <a:pt x="88273" y="170928"/>
                  <a:pt x="43808" y="176701"/>
                  <a:pt x="117211" y="171458"/>
                </a:cubicBezTo>
                <a:cubicBezTo>
                  <a:pt x="125405" y="170873"/>
                  <a:pt x="133540" y="169644"/>
                  <a:pt x="141704" y="168737"/>
                </a:cubicBezTo>
                <a:cubicBezTo>
                  <a:pt x="147147" y="166923"/>
                  <a:pt x="152406" y="164419"/>
                  <a:pt x="158032" y="163294"/>
                </a:cubicBezTo>
                <a:cubicBezTo>
                  <a:pt x="162568" y="162387"/>
                  <a:pt x="167176" y="161789"/>
                  <a:pt x="171639" y="160572"/>
                </a:cubicBezTo>
                <a:cubicBezTo>
                  <a:pt x="177174" y="159062"/>
                  <a:pt x="182525" y="156944"/>
                  <a:pt x="187968" y="155130"/>
                </a:cubicBezTo>
                <a:lnTo>
                  <a:pt x="196132" y="152408"/>
                </a:lnTo>
                <a:cubicBezTo>
                  <a:pt x="197946" y="149687"/>
                  <a:pt x="200112" y="147169"/>
                  <a:pt x="201575" y="144244"/>
                </a:cubicBezTo>
                <a:cubicBezTo>
                  <a:pt x="202858" y="141678"/>
                  <a:pt x="202268" y="138108"/>
                  <a:pt x="204296" y="136080"/>
                </a:cubicBezTo>
                <a:cubicBezTo>
                  <a:pt x="206325" y="134051"/>
                  <a:pt x="209739" y="134265"/>
                  <a:pt x="212461" y="133358"/>
                </a:cubicBezTo>
                <a:cubicBezTo>
                  <a:pt x="214083" y="123627"/>
                  <a:pt x="216905" y="107468"/>
                  <a:pt x="217904" y="97980"/>
                </a:cubicBezTo>
                <a:cubicBezTo>
                  <a:pt x="226789" y="13575"/>
                  <a:pt x="215550" y="105927"/>
                  <a:pt x="223346" y="43551"/>
                </a:cubicBezTo>
                <a:cubicBezTo>
                  <a:pt x="218710" y="29641"/>
                  <a:pt x="220604" y="27206"/>
                  <a:pt x="209739" y="19058"/>
                </a:cubicBezTo>
                <a:cubicBezTo>
                  <a:pt x="209013" y="18514"/>
                  <a:pt x="215636" y="-446"/>
                  <a:pt x="201575" y="8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D1C86CC7-0530-4A4F-9056-8901016FE1C3}"/>
              </a:ext>
            </a:extLst>
          </p:cNvPr>
          <p:cNvSpPr/>
          <p:nvPr/>
        </p:nvSpPr>
        <p:spPr>
          <a:xfrm>
            <a:off x="5716938" y="2899458"/>
            <a:ext cx="194832" cy="552610"/>
          </a:xfrm>
          <a:custGeom>
            <a:avLst/>
            <a:gdLst>
              <a:gd name="connsiteX0" fmla="*/ 102234 w 194832"/>
              <a:gd name="connsiteY0" fmla="*/ 240175 h 373284"/>
              <a:gd name="connsiteX1" fmla="*/ 21211 w 194832"/>
              <a:gd name="connsiteY1" fmla="*/ 188089 h 373284"/>
              <a:gd name="connsiteX2" fmla="*/ 9637 w 194832"/>
              <a:gd name="connsiteY2" fmla="*/ 185195 h 373284"/>
              <a:gd name="connsiteX3" fmla="*/ 6743 w 194832"/>
              <a:gd name="connsiteY3" fmla="*/ 170727 h 373284"/>
              <a:gd name="connsiteX4" fmla="*/ 3849 w 194832"/>
              <a:gd name="connsiteY4" fmla="*/ 138896 h 373284"/>
              <a:gd name="connsiteX5" fmla="*/ 956 w 194832"/>
              <a:gd name="connsiteY5" fmla="*/ 130215 h 373284"/>
              <a:gd name="connsiteX6" fmla="*/ 3849 w 194832"/>
              <a:gd name="connsiteY6" fmla="*/ 107066 h 373284"/>
              <a:gd name="connsiteX7" fmla="*/ 38573 w 194832"/>
              <a:gd name="connsiteY7" fmla="*/ 104172 h 373284"/>
              <a:gd name="connsiteX8" fmla="*/ 41467 w 194832"/>
              <a:gd name="connsiteY8" fmla="*/ 95491 h 373284"/>
              <a:gd name="connsiteX9" fmla="*/ 32786 w 194832"/>
              <a:gd name="connsiteY9" fmla="*/ 78129 h 373284"/>
              <a:gd name="connsiteX10" fmla="*/ 26999 w 194832"/>
              <a:gd name="connsiteY10" fmla="*/ 69448 h 373284"/>
              <a:gd name="connsiteX11" fmla="*/ 18318 w 194832"/>
              <a:gd name="connsiteY11" fmla="*/ 66555 h 373284"/>
              <a:gd name="connsiteX12" fmla="*/ 9637 w 194832"/>
              <a:gd name="connsiteY12" fmla="*/ 60767 h 373284"/>
              <a:gd name="connsiteX13" fmla="*/ 9637 w 194832"/>
              <a:gd name="connsiteY13" fmla="*/ 34724 h 373284"/>
              <a:gd name="connsiteX14" fmla="*/ 24105 w 194832"/>
              <a:gd name="connsiteY14" fmla="*/ 31831 h 373284"/>
              <a:gd name="connsiteX15" fmla="*/ 32786 w 194832"/>
              <a:gd name="connsiteY15" fmla="*/ 28937 h 373284"/>
              <a:gd name="connsiteX16" fmla="*/ 38573 w 194832"/>
              <a:gd name="connsiteY16" fmla="*/ 20256 h 373284"/>
              <a:gd name="connsiteX17" fmla="*/ 38573 w 194832"/>
              <a:gd name="connsiteY17" fmla="*/ 11575 h 373284"/>
              <a:gd name="connsiteX18" fmla="*/ 53042 w 194832"/>
              <a:gd name="connsiteY18" fmla="*/ 14469 h 373284"/>
              <a:gd name="connsiteX19" fmla="*/ 70404 w 194832"/>
              <a:gd name="connsiteY19" fmla="*/ 20256 h 373284"/>
              <a:gd name="connsiteX20" fmla="*/ 110915 w 194832"/>
              <a:gd name="connsiteY20" fmla="*/ 17362 h 373284"/>
              <a:gd name="connsiteX21" fmla="*/ 116703 w 194832"/>
              <a:gd name="connsiteY21" fmla="*/ 11575 h 373284"/>
              <a:gd name="connsiteX22" fmla="*/ 125384 w 194832"/>
              <a:gd name="connsiteY22" fmla="*/ 5788 h 373284"/>
              <a:gd name="connsiteX23" fmla="*/ 136958 w 194832"/>
              <a:gd name="connsiteY23" fmla="*/ 2894 h 373284"/>
              <a:gd name="connsiteX24" fmla="*/ 145639 w 194832"/>
              <a:gd name="connsiteY24" fmla="*/ 0 h 373284"/>
              <a:gd name="connsiteX25" fmla="*/ 157214 w 194832"/>
              <a:gd name="connsiteY25" fmla="*/ 14469 h 373284"/>
              <a:gd name="connsiteX26" fmla="*/ 160108 w 194832"/>
              <a:gd name="connsiteY26" fmla="*/ 23150 h 373284"/>
              <a:gd name="connsiteX27" fmla="*/ 168789 w 194832"/>
              <a:gd name="connsiteY27" fmla="*/ 40512 h 373284"/>
              <a:gd name="connsiteX28" fmla="*/ 163001 w 194832"/>
              <a:gd name="connsiteY28" fmla="*/ 57874 h 373284"/>
              <a:gd name="connsiteX29" fmla="*/ 148533 w 194832"/>
              <a:gd name="connsiteY29" fmla="*/ 75236 h 373284"/>
              <a:gd name="connsiteX30" fmla="*/ 142746 w 194832"/>
              <a:gd name="connsiteY30" fmla="*/ 92598 h 373284"/>
              <a:gd name="connsiteX31" fmla="*/ 139852 w 194832"/>
              <a:gd name="connsiteY31" fmla="*/ 101279 h 373284"/>
              <a:gd name="connsiteX32" fmla="*/ 136958 w 194832"/>
              <a:gd name="connsiteY32" fmla="*/ 109960 h 373284"/>
              <a:gd name="connsiteX33" fmla="*/ 134065 w 194832"/>
              <a:gd name="connsiteY33" fmla="*/ 208345 h 373284"/>
              <a:gd name="connsiteX34" fmla="*/ 131171 w 194832"/>
              <a:gd name="connsiteY34" fmla="*/ 222813 h 373284"/>
              <a:gd name="connsiteX35" fmla="*/ 136958 w 194832"/>
              <a:gd name="connsiteY35" fmla="*/ 286474 h 373284"/>
              <a:gd name="connsiteX36" fmla="*/ 142746 w 194832"/>
              <a:gd name="connsiteY36" fmla="*/ 303836 h 373284"/>
              <a:gd name="connsiteX37" fmla="*/ 151427 w 194832"/>
              <a:gd name="connsiteY37" fmla="*/ 312517 h 373284"/>
              <a:gd name="connsiteX38" fmla="*/ 168789 w 194832"/>
              <a:gd name="connsiteY38" fmla="*/ 335666 h 373284"/>
              <a:gd name="connsiteX39" fmla="*/ 191938 w 194832"/>
              <a:gd name="connsiteY39" fmla="*/ 347241 h 373284"/>
              <a:gd name="connsiteX40" fmla="*/ 194832 w 194832"/>
              <a:gd name="connsiteY40" fmla="*/ 355922 h 373284"/>
              <a:gd name="connsiteX41" fmla="*/ 180363 w 194832"/>
              <a:gd name="connsiteY41" fmla="*/ 367496 h 373284"/>
              <a:gd name="connsiteX42" fmla="*/ 174576 w 194832"/>
              <a:gd name="connsiteY42" fmla="*/ 373284 h 373284"/>
              <a:gd name="connsiteX43" fmla="*/ 163001 w 194832"/>
              <a:gd name="connsiteY43" fmla="*/ 361709 h 373284"/>
              <a:gd name="connsiteX44" fmla="*/ 151427 w 194832"/>
              <a:gd name="connsiteY44" fmla="*/ 344347 h 373284"/>
              <a:gd name="connsiteX45" fmla="*/ 134065 w 194832"/>
              <a:gd name="connsiteY45" fmla="*/ 324091 h 373284"/>
              <a:gd name="connsiteX46" fmla="*/ 128277 w 194832"/>
              <a:gd name="connsiteY46" fmla="*/ 306729 h 373284"/>
              <a:gd name="connsiteX47" fmla="*/ 125384 w 194832"/>
              <a:gd name="connsiteY47" fmla="*/ 298048 h 373284"/>
              <a:gd name="connsiteX48" fmla="*/ 119596 w 194832"/>
              <a:gd name="connsiteY48" fmla="*/ 292261 h 373284"/>
              <a:gd name="connsiteX49" fmla="*/ 110915 w 194832"/>
              <a:gd name="connsiteY49" fmla="*/ 286474 h 373284"/>
              <a:gd name="connsiteX50" fmla="*/ 105128 w 194832"/>
              <a:gd name="connsiteY50" fmla="*/ 277793 h 373284"/>
              <a:gd name="connsiteX51" fmla="*/ 102234 w 194832"/>
              <a:gd name="connsiteY51" fmla="*/ 240175 h 373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94832" h="373284">
                <a:moveTo>
                  <a:pt x="102234" y="240175"/>
                </a:moveTo>
                <a:cubicBezTo>
                  <a:pt x="88248" y="225224"/>
                  <a:pt x="48818" y="204481"/>
                  <a:pt x="21211" y="188089"/>
                </a:cubicBezTo>
                <a:cubicBezTo>
                  <a:pt x="17792" y="186059"/>
                  <a:pt x="12183" y="188250"/>
                  <a:pt x="9637" y="185195"/>
                </a:cubicBezTo>
                <a:cubicBezTo>
                  <a:pt x="6488" y="181417"/>
                  <a:pt x="7708" y="175550"/>
                  <a:pt x="6743" y="170727"/>
                </a:cubicBezTo>
                <a:cubicBezTo>
                  <a:pt x="5778" y="160117"/>
                  <a:pt x="5356" y="149443"/>
                  <a:pt x="3849" y="138896"/>
                </a:cubicBezTo>
                <a:cubicBezTo>
                  <a:pt x="3418" y="135877"/>
                  <a:pt x="956" y="133265"/>
                  <a:pt x="956" y="130215"/>
                </a:cubicBezTo>
                <a:cubicBezTo>
                  <a:pt x="956" y="122439"/>
                  <a:pt x="-2545" y="111492"/>
                  <a:pt x="3849" y="107066"/>
                </a:cubicBezTo>
                <a:cubicBezTo>
                  <a:pt x="13399" y="100455"/>
                  <a:pt x="26998" y="105137"/>
                  <a:pt x="38573" y="104172"/>
                </a:cubicBezTo>
                <a:cubicBezTo>
                  <a:pt x="39538" y="101278"/>
                  <a:pt x="41467" y="98541"/>
                  <a:pt x="41467" y="95491"/>
                </a:cubicBezTo>
                <a:cubicBezTo>
                  <a:pt x="41467" y="82583"/>
                  <a:pt x="38945" y="85829"/>
                  <a:pt x="32786" y="78129"/>
                </a:cubicBezTo>
                <a:cubicBezTo>
                  <a:pt x="30614" y="75413"/>
                  <a:pt x="29715" y="71620"/>
                  <a:pt x="26999" y="69448"/>
                </a:cubicBezTo>
                <a:cubicBezTo>
                  <a:pt x="24617" y="67543"/>
                  <a:pt x="21212" y="67519"/>
                  <a:pt x="18318" y="66555"/>
                </a:cubicBezTo>
                <a:cubicBezTo>
                  <a:pt x="15424" y="64626"/>
                  <a:pt x="11810" y="63483"/>
                  <a:pt x="9637" y="60767"/>
                </a:cubicBezTo>
                <a:cubicBezTo>
                  <a:pt x="4979" y="54944"/>
                  <a:pt x="6066" y="38890"/>
                  <a:pt x="9637" y="34724"/>
                </a:cubicBezTo>
                <a:cubicBezTo>
                  <a:pt x="12838" y="30990"/>
                  <a:pt x="19334" y="33024"/>
                  <a:pt x="24105" y="31831"/>
                </a:cubicBezTo>
                <a:cubicBezTo>
                  <a:pt x="27064" y="31091"/>
                  <a:pt x="29892" y="29902"/>
                  <a:pt x="32786" y="28937"/>
                </a:cubicBezTo>
                <a:cubicBezTo>
                  <a:pt x="34715" y="26043"/>
                  <a:pt x="39255" y="23666"/>
                  <a:pt x="38573" y="20256"/>
                </a:cubicBezTo>
                <a:cubicBezTo>
                  <a:pt x="36469" y="9738"/>
                  <a:pt x="18598" y="18234"/>
                  <a:pt x="38573" y="11575"/>
                </a:cubicBezTo>
                <a:cubicBezTo>
                  <a:pt x="43396" y="12540"/>
                  <a:pt x="48297" y="13175"/>
                  <a:pt x="53042" y="14469"/>
                </a:cubicBezTo>
                <a:cubicBezTo>
                  <a:pt x="58927" y="16074"/>
                  <a:pt x="70404" y="20256"/>
                  <a:pt x="70404" y="20256"/>
                </a:cubicBezTo>
                <a:cubicBezTo>
                  <a:pt x="83908" y="19291"/>
                  <a:pt x="97609" y="19857"/>
                  <a:pt x="110915" y="17362"/>
                </a:cubicBezTo>
                <a:cubicBezTo>
                  <a:pt x="113597" y="16859"/>
                  <a:pt x="114573" y="13279"/>
                  <a:pt x="116703" y="11575"/>
                </a:cubicBezTo>
                <a:cubicBezTo>
                  <a:pt x="119419" y="9403"/>
                  <a:pt x="122188" y="7158"/>
                  <a:pt x="125384" y="5788"/>
                </a:cubicBezTo>
                <a:cubicBezTo>
                  <a:pt x="129039" y="4221"/>
                  <a:pt x="133134" y="3987"/>
                  <a:pt x="136958" y="2894"/>
                </a:cubicBezTo>
                <a:cubicBezTo>
                  <a:pt x="139891" y="2056"/>
                  <a:pt x="142745" y="965"/>
                  <a:pt x="145639" y="0"/>
                </a:cubicBezTo>
                <a:cubicBezTo>
                  <a:pt x="151023" y="5384"/>
                  <a:pt x="153563" y="7167"/>
                  <a:pt x="157214" y="14469"/>
                </a:cubicBezTo>
                <a:cubicBezTo>
                  <a:pt x="158578" y="17197"/>
                  <a:pt x="158744" y="20422"/>
                  <a:pt x="160108" y="23150"/>
                </a:cubicBezTo>
                <a:cubicBezTo>
                  <a:pt x="171327" y="45588"/>
                  <a:pt x="161515" y="18692"/>
                  <a:pt x="168789" y="40512"/>
                </a:cubicBezTo>
                <a:cubicBezTo>
                  <a:pt x="166860" y="46299"/>
                  <a:pt x="167315" y="53560"/>
                  <a:pt x="163001" y="57874"/>
                </a:cubicBezTo>
                <a:cubicBezTo>
                  <a:pt x="157549" y="63326"/>
                  <a:pt x="151756" y="67984"/>
                  <a:pt x="148533" y="75236"/>
                </a:cubicBezTo>
                <a:cubicBezTo>
                  <a:pt x="146056" y="80811"/>
                  <a:pt x="144675" y="86811"/>
                  <a:pt x="142746" y="92598"/>
                </a:cubicBezTo>
                <a:lnTo>
                  <a:pt x="139852" y="101279"/>
                </a:lnTo>
                <a:lnTo>
                  <a:pt x="136958" y="109960"/>
                </a:lnTo>
                <a:cubicBezTo>
                  <a:pt x="135994" y="142755"/>
                  <a:pt x="135745" y="175579"/>
                  <a:pt x="134065" y="208345"/>
                </a:cubicBezTo>
                <a:cubicBezTo>
                  <a:pt x="133813" y="213257"/>
                  <a:pt x="131171" y="217895"/>
                  <a:pt x="131171" y="222813"/>
                </a:cubicBezTo>
                <a:cubicBezTo>
                  <a:pt x="131171" y="247734"/>
                  <a:pt x="130561" y="265150"/>
                  <a:pt x="136958" y="286474"/>
                </a:cubicBezTo>
                <a:cubicBezTo>
                  <a:pt x="138711" y="292317"/>
                  <a:pt x="138432" y="299522"/>
                  <a:pt x="142746" y="303836"/>
                </a:cubicBezTo>
                <a:cubicBezTo>
                  <a:pt x="145640" y="306730"/>
                  <a:pt x="148915" y="309287"/>
                  <a:pt x="151427" y="312517"/>
                </a:cubicBezTo>
                <a:cubicBezTo>
                  <a:pt x="174324" y="341958"/>
                  <a:pt x="154234" y="321114"/>
                  <a:pt x="168789" y="335666"/>
                </a:cubicBezTo>
                <a:cubicBezTo>
                  <a:pt x="175325" y="355278"/>
                  <a:pt x="165339" y="333941"/>
                  <a:pt x="191938" y="347241"/>
                </a:cubicBezTo>
                <a:cubicBezTo>
                  <a:pt x="194666" y="348605"/>
                  <a:pt x="193867" y="353028"/>
                  <a:pt x="194832" y="355922"/>
                </a:cubicBezTo>
                <a:cubicBezTo>
                  <a:pt x="180848" y="369904"/>
                  <a:pt x="198627" y="352884"/>
                  <a:pt x="180363" y="367496"/>
                </a:cubicBezTo>
                <a:cubicBezTo>
                  <a:pt x="178233" y="369200"/>
                  <a:pt x="176505" y="371355"/>
                  <a:pt x="174576" y="373284"/>
                </a:cubicBezTo>
                <a:cubicBezTo>
                  <a:pt x="170718" y="369426"/>
                  <a:pt x="166028" y="366249"/>
                  <a:pt x="163001" y="361709"/>
                </a:cubicBezTo>
                <a:cubicBezTo>
                  <a:pt x="159143" y="355922"/>
                  <a:pt x="156345" y="349265"/>
                  <a:pt x="151427" y="344347"/>
                </a:cubicBezTo>
                <a:cubicBezTo>
                  <a:pt x="145689" y="338609"/>
                  <a:pt x="137591" y="332025"/>
                  <a:pt x="134065" y="324091"/>
                </a:cubicBezTo>
                <a:cubicBezTo>
                  <a:pt x="131587" y="318516"/>
                  <a:pt x="130206" y="312516"/>
                  <a:pt x="128277" y="306729"/>
                </a:cubicBezTo>
                <a:cubicBezTo>
                  <a:pt x="127312" y="303835"/>
                  <a:pt x="127541" y="300205"/>
                  <a:pt x="125384" y="298048"/>
                </a:cubicBezTo>
                <a:cubicBezTo>
                  <a:pt x="123455" y="296119"/>
                  <a:pt x="121726" y="293965"/>
                  <a:pt x="119596" y="292261"/>
                </a:cubicBezTo>
                <a:cubicBezTo>
                  <a:pt x="116880" y="290089"/>
                  <a:pt x="113809" y="288403"/>
                  <a:pt x="110915" y="286474"/>
                </a:cubicBezTo>
                <a:cubicBezTo>
                  <a:pt x="108986" y="283580"/>
                  <a:pt x="106683" y="280904"/>
                  <a:pt x="105128" y="277793"/>
                </a:cubicBezTo>
                <a:cubicBezTo>
                  <a:pt x="103764" y="275065"/>
                  <a:pt x="116220" y="255126"/>
                  <a:pt x="102234" y="240175"/>
                </a:cubicBezTo>
                <a:close/>
              </a:path>
            </a:pathLst>
          </a:custGeom>
          <a:ln>
            <a:solidFill>
              <a:schemeClr val="accent2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684ED29D-0A63-4838-9E96-63F91F6363A4}"/>
              </a:ext>
            </a:extLst>
          </p:cNvPr>
          <p:cNvSpPr/>
          <p:nvPr/>
        </p:nvSpPr>
        <p:spPr>
          <a:xfrm>
            <a:off x="5263197" y="3295891"/>
            <a:ext cx="639127" cy="193876"/>
          </a:xfrm>
          <a:custGeom>
            <a:avLst/>
            <a:gdLst>
              <a:gd name="connsiteX0" fmla="*/ 600571 w 614273"/>
              <a:gd name="connsiteY0" fmla="*/ 173620 h 193876"/>
              <a:gd name="connsiteX1" fmla="*/ 516655 w 614273"/>
              <a:gd name="connsiteY1" fmla="*/ 176514 h 193876"/>
              <a:gd name="connsiteX2" fmla="*/ 481931 w 614273"/>
              <a:gd name="connsiteY2" fmla="*/ 182301 h 193876"/>
              <a:gd name="connsiteX3" fmla="*/ 450100 w 614273"/>
              <a:gd name="connsiteY3" fmla="*/ 185195 h 193876"/>
              <a:gd name="connsiteX4" fmla="*/ 441419 w 614273"/>
              <a:gd name="connsiteY4" fmla="*/ 188089 h 193876"/>
              <a:gd name="connsiteX5" fmla="*/ 415376 w 614273"/>
              <a:gd name="connsiteY5" fmla="*/ 193876 h 193876"/>
              <a:gd name="connsiteX6" fmla="*/ 59455 w 614273"/>
              <a:gd name="connsiteY6" fmla="*/ 190982 h 193876"/>
              <a:gd name="connsiteX7" fmla="*/ 1581 w 614273"/>
              <a:gd name="connsiteY7" fmla="*/ 188089 h 193876"/>
              <a:gd name="connsiteX8" fmla="*/ 7369 w 614273"/>
              <a:gd name="connsiteY8" fmla="*/ 170727 h 193876"/>
              <a:gd name="connsiteX9" fmla="*/ 10262 w 614273"/>
              <a:gd name="connsiteY9" fmla="*/ 138896 h 193876"/>
              <a:gd name="connsiteX10" fmla="*/ 13156 w 614273"/>
              <a:gd name="connsiteY10" fmla="*/ 130215 h 193876"/>
              <a:gd name="connsiteX11" fmla="*/ 18943 w 614273"/>
              <a:gd name="connsiteY11" fmla="*/ 107066 h 193876"/>
              <a:gd name="connsiteX12" fmla="*/ 24731 w 614273"/>
              <a:gd name="connsiteY12" fmla="*/ 101279 h 193876"/>
              <a:gd name="connsiteX13" fmla="*/ 27624 w 614273"/>
              <a:gd name="connsiteY13" fmla="*/ 92598 h 193876"/>
              <a:gd name="connsiteX14" fmla="*/ 50774 w 614273"/>
              <a:gd name="connsiteY14" fmla="*/ 86810 h 193876"/>
              <a:gd name="connsiteX15" fmla="*/ 166521 w 614273"/>
              <a:gd name="connsiteY15" fmla="*/ 89704 h 193876"/>
              <a:gd name="connsiteX16" fmla="*/ 285161 w 614273"/>
              <a:gd name="connsiteY16" fmla="*/ 89704 h 193876"/>
              <a:gd name="connsiteX17" fmla="*/ 302523 w 614273"/>
              <a:gd name="connsiteY17" fmla="*/ 83917 h 193876"/>
              <a:gd name="connsiteX18" fmla="*/ 314098 w 614273"/>
              <a:gd name="connsiteY18" fmla="*/ 81023 h 193876"/>
              <a:gd name="connsiteX19" fmla="*/ 325672 w 614273"/>
              <a:gd name="connsiteY19" fmla="*/ 75236 h 193876"/>
              <a:gd name="connsiteX20" fmla="*/ 366184 w 614273"/>
              <a:gd name="connsiteY20" fmla="*/ 66555 h 193876"/>
              <a:gd name="connsiteX21" fmla="*/ 458781 w 614273"/>
              <a:gd name="connsiteY21" fmla="*/ 66555 h 193876"/>
              <a:gd name="connsiteX22" fmla="*/ 548485 w 614273"/>
              <a:gd name="connsiteY22" fmla="*/ 63661 h 193876"/>
              <a:gd name="connsiteX23" fmla="*/ 560060 w 614273"/>
              <a:gd name="connsiteY23" fmla="*/ 60767 h 193876"/>
              <a:gd name="connsiteX24" fmla="*/ 568741 w 614273"/>
              <a:gd name="connsiteY24" fmla="*/ 57874 h 193876"/>
              <a:gd name="connsiteX25" fmla="*/ 583209 w 614273"/>
              <a:gd name="connsiteY25" fmla="*/ 54980 h 193876"/>
              <a:gd name="connsiteX26" fmla="*/ 591890 w 614273"/>
              <a:gd name="connsiteY26" fmla="*/ 52086 h 193876"/>
              <a:gd name="connsiteX27" fmla="*/ 507974 w 614273"/>
              <a:gd name="connsiteY27" fmla="*/ 54980 h 193876"/>
              <a:gd name="connsiteX28" fmla="*/ 406695 w 614273"/>
              <a:gd name="connsiteY28" fmla="*/ 57874 h 193876"/>
              <a:gd name="connsiteX29" fmla="*/ 398014 w 614273"/>
              <a:gd name="connsiteY29" fmla="*/ 60767 h 193876"/>
              <a:gd name="connsiteX30" fmla="*/ 389333 w 614273"/>
              <a:gd name="connsiteY30" fmla="*/ 66555 h 193876"/>
              <a:gd name="connsiteX31" fmla="*/ 395121 w 614273"/>
              <a:gd name="connsiteY31" fmla="*/ 57874 h 193876"/>
              <a:gd name="connsiteX32" fmla="*/ 412483 w 614273"/>
              <a:gd name="connsiteY32" fmla="*/ 46299 h 193876"/>
              <a:gd name="connsiteX33" fmla="*/ 421164 w 614273"/>
              <a:gd name="connsiteY33" fmla="*/ 40512 h 193876"/>
              <a:gd name="connsiteX34" fmla="*/ 426951 w 614273"/>
              <a:gd name="connsiteY34" fmla="*/ 34724 h 193876"/>
              <a:gd name="connsiteX35" fmla="*/ 435632 w 614273"/>
              <a:gd name="connsiteY35" fmla="*/ 31831 h 193876"/>
              <a:gd name="connsiteX36" fmla="*/ 450100 w 614273"/>
              <a:gd name="connsiteY36" fmla="*/ 20256 h 193876"/>
              <a:gd name="connsiteX37" fmla="*/ 455888 w 614273"/>
              <a:gd name="connsiteY37" fmla="*/ 14468 h 193876"/>
              <a:gd name="connsiteX38" fmla="*/ 473250 w 614273"/>
              <a:gd name="connsiteY38" fmla="*/ 8681 h 193876"/>
              <a:gd name="connsiteX39" fmla="*/ 490612 w 614273"/>
              <a:gd name="connsiteY39" fmla="*/ 2894 h 193876"/>
              <a:gd name="connsiteX40" fmla="*/ 499293 w 614273"/>
              <a:gd name="connsiteY40" fmla="*/ 0 h 193876"/>
              <a:gd name="connsiteX41" fmla="*/ 519548 w 614273"/>
              <a:gd name="connsiteY41" fmla="*/ 2894 h 193876"/>
              <a:gd name="connsiteX42" fmla="*/ 539804 w 614273"/>
              <a:gd name="connsiteY42" fmla="*/ 8681 h 193876"/>
              <a:gd name="connsiteX43" fmla="*/ 562954 w 614273"/>
              <a:gd name="connsiteY43" fmla="*/ 26043 h 193876"/>
              <a:gd name="connsiteX44" fmla="*/ 568741 w 614273"/>
              <a:gd name="connsiteY44" fmla="*/ 31831 h 193876"/>
              <a:gd name="connsiteX45" fmla="*/ 571635 w 614273"/>
              <a:gd name="connsiteY45" fmla="*/ 40512 h 193876"/>
              <a:gd name="connsiteX46" fmla="*/ 574528 w 614273"/>
              <a:gd name="connsiteY46" fmla="*/ 83917 h 193876"/>
              <a:gd name="connsiteX47" fmla="*/ 583209 w 614273"/>
              <a:gd name="connsiteY47" fmla="*/ 115747 h 193876"/>
              <a:gd name="connsiteX48" fmla="*/ 586103 w 614273"/>
              <a:gd name="connsiteY48" fmla="*/ 124428 h 193876"/>
              <a:gd name="connsiteX49" fmla="*/ 591890 w 614273"/>
              <a:gd name="connsiteY49" fmla="*/ 133109 h 193876"/>
              <a:gd name="connsiteX50" fmla="*/ 594784 w 614273"/>
              <a:gd name="connsiteY50" fmla="*/ 141790 h 193876"/>
              <a:gd name="connsiteX51" fmla="*/ 612146 w 614273"/>
              <a:gd name="connsiteY51" fmla="*/ 150471 h 193876"/>
              <a:gd name="connsiteX52" fmla="*/ 600571 w 614273"/>
              <a:gd name="connsiteY52" fmla="*/ 173620 h 193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614273" h="193876">
                <a:moveTo>
                  <a:pt x="600571" y="173620"/>
                </a:moveTo>
                <a:cubicBezTo>
                  <a:pt x="584656" y="177960"/>
                  <a:pt x="544569" y="174472"/>
                  <a:pt x="516655" y="176514"/>
                </a:cubicBezTo>
                <a:cubicBezTo>
                  <a:pt x="504952" y="177370"/>
                  <a:pt x="493617" y="181239"/>
                  <a:pt x="481931" y="182301"/>
                </a:cubicBezTo>
                <a:lnTo>
                  <a:pt x="450100" y="185195"/>
                </a:lnTo>
                <a:cubicBezTo>
                  <a:pt x="447206" y="186160"/>
                  <a:pt x="444397" y="187427"/>
                  <a:pt x="441419" y="188089"/>
                </a:cubicBezTo>
                <a:cubicBezTo>
                  <a:pt x="410863" y="194879"/>
                  <a:pt x="434918" y="187361"/>
                  <a:pt x="415376" y="193876"/>
                </a:cubicBezTo>
                <a:lnTo>
                  <a:pt x="59455" y="190982"/>
                </a:lnTo>
                <a:cubicBezTo>
                  <a:pt x="40141" y="190712"/>
                  <a:pt x="19583" y="195090"/>
                  <a:pt x="1581" y="188089"/>
                </a:cubicBezTo>
                <a:cubicBezTo>
                  <a:pt x="-4105" y="185878"/>
                  <a:pt x="7369" y="170727"/>
                  <a:pt x="7369" y="170727"/>
                </a:cubicBezTo>
                <a:cubicBezTo>
                  <a:pt x="8333" y="160117"/>
                  <a:pt x="8755" y="149443"/>
                  <a:pt x="10262" y="138896"/>
                </a:cubicBezTo>
                <a:cubicBezTo>
                  <a:pt x="10693" y="135876"/>
                  <a:pt x="12416" y="133174"/>
                  <a:pt x="13156" y="130215"/>
                </a:cubicBezTo>
                <a:cubicBezTo>
                  <a:pt x="14044" y="126665"/>
                  <a:pt x="16110" y="111787"/>
                  <a:pt x="18943" y="107066"/>
                </a:cubicBezTo>
                <a:cubicBezTo>
                  <a:pt x="20347" y="104727"/>
                  <a:pt x="22802" y="103208"/>
                  <a:pt x="24731" y="101279"/>
                </a:cubicBezTo>
                <a:cubicBezTo>
                  <a:pt x="25695" y="98385"/>
                  <a:pt x="24958" y="94079"/>
                  <a:pt x="27624" y="92598"/>
                </a:cubicBezTo>
                <a:cubicBezTo>
                  <a:pt x="34577" y="88735"/>
                  <a:pt x="50774" y="86810"/>
                  <a:pt x="50774" y="86810"/>
                </a:cubicBezTo>
                <a:lnTo>
                  <a:pt x="166521" y="89704"/>
                </a:lnTo>
                <a:cubicBezTo>
                  <a:pt x="264682" y="92635"/>
                  <a:pt x="215277" y="94696"/>
                  <a:pt x="285161" y="89704"/>
                </a:cubicBezTo>
                <a:cubicBezTo>
                  <a:pt x="290948" y="87775"/>
                  <a:pt x="296605" y="85397"/>
                  <a:pt x="302523" y="83917"/>
                </a:cubicBezTo>
                <a:cubicBezTo>
                  <a:pt x="306381" y="82952"/>
                  <a:pt x="310374" y="82419"/>
                  <a:pt x="314098" y="81023"/>
                </a:cubicBezTo>
                <a:cubicBezTo>
                  <a:pt x="318137" y="79508"/>
                  <a:pt x="321580" y="76600"/>
                  <a:pt x="325672" y="75236"/>
                </a:cubicBezTo>
                <a:cubicBezTo>
                  <a:pt x="340099" y="70427"/>
                  <a:pt x="351608" y="68984"/>
                  <a:pt x="366184" y="66555"/>
                </a:cubicBezTo>
                <a:cubicBezTo>
                  <a:pt x="402397" y="54482"/>
                  <a:pt x="362820" y="66555"/>
                  <a:pt x="458781" y="66555"/>
                </a:cubicBezTo>
                <a:cubicBezTo>
                  <a:pt x="488698" y="66555"/>
                  <a:pt x="518584" y="64626"/>
                  <a:pt x="548485" y="63661"/>
                </a:cubicBezTo>
                <a:cubicBezTo>
                  <a:pt x="552343" y="62696"/>
                  <a:pt x="556236" y="61860"/>
                  <a:pt x="560060" y="60767"/>
                </a:cubicBezTo>
                <a:cubicBezTo>
                  <a:pt x="562993" y="59929"/>
                  <a:pt x="565782" y="58614"/>
                  <a:pt x="568741" y="57874"/>
                </a:cubicBezTo>
                <a:cubicBezTo>
                  <a:pt x="573512" y="56681"/>
                  <a:pt x="578438" y="56173"/>
                  <a:pt x="583209" y="54980"/>
                </a:cubicBezTo>
                <a:cubicBezTo>
                  <a:pt x="586168" y="54240"/>
                  <a:pt x="594940" y="52086"/>
                  <a:pt x="591890" y="52086"/>
                </a:cubicBezTo>
                <a:cubicBezTo>
                  <a:pt x="563901" y="52086"/>
                  <a:pt x="535949" y="54106"/>
                  <a:pt x="507974" y="54980"/>
                </a:cubicBezTo>
                <a:lnTo>
                  <a:pt x="406695" y="57874"/>
                </a:lnTo>
                <a:cubicBezTo>
                  <a:pt x="403801" y="58838"/>
                  <a:pt x="400742" y="59403"/>
                  <a:pt x="398014" y="60767"/>
                </a:cubicBezTo>
                <a:cubicBezTo>
                  <a:pt x="394903" y="62322"/>
                  <a:pt x="391792" y="69014"/>
                  <a:pt x="389333" y="66555"/>
                </a:cubicBezTo>
                <a:cubicBezTo>
                  <a:pt x="386874" y="64096"/>
                  <a:pt x="392504" y="60164"/>
                  <a:pt x="395121" y="57874"/>
                </a:cubicBezTo>
                <a:cubicBezTo>
                  <a:pt x="400356" y="53294"/>
                  <a:pt x="406696" y="50157"/>
                  <a:pt x="412483" y="46299"/>
                </a:cubicBezTo>
                <a:cubicBezTo>
                  <a:pt x="415377" y="44370"/>
                  <a:pt x="418705" y="42971"/>
                  <a:pt x="421164" y="40512"/>
                </a:cubicBezTo>
                <a:cubicBezTo>
                  <a:pt x="423093" y="38583"/>
                  <a:pt x="424612" y="36128"/>
                  <a:pt x="426951" y="34724"/>
                </a:cubicBezTo>
                <a:cubicBezTo>
                  <a:pt x="429566" y="33155"/>
                  <a:pt x="432738" y="32795"/>
                  <a:pt x="435632" y="31831"/>
                </a:cubicBezTo>
                <a:cubicBezTo>
                  <a:pt x="449601" y="17860"/>
                  <a:pt x="431854" y="34853"/>
                  <a:pt x="450100" y="20256"/>
                </a:cubicBezTo>
                <a:cubicBezTo>
                  <a:pt x="452231" y="18552"/>
                  <a:pt x="453448" y="15688"/>
                  <a:pt x="455888" y="14468"/>
                </a:cubicBezTo>
                <a:cubicBezTo>
                  <a:pt x="461344" y="11740"/>
                  <a:pt x="467463" y="10610"/>
                  <a:pt x="473250" y="8681"/>
                </a:cubicBezTo>
                <a:lnTo>
                  <a:pt x="490612" y="2894"/>
                </a:lnTo>
                <a:lnTo>
                  <a:pt x="499293" y="0"/>
                </a:lnTo>
                <a:cubicBezTo>
                  <a:pt x="506045" y="965"/>
                  <a:pt x="512838" y="1674"/>
                  <a:pt x="519548" y="2894"/>
                </a:cubicBezTo>
                <a:cubicBezTo>
                  <a:pt x="527549" y="4349"/>
                  <a:pt x="532361" y="6200"/>
                  <a:pt x="539804" y="8681"/>
                </a:cubicBezTo>
                <a:cubicBezTo>
                  <a:pt x="556429" y="25307"/>
                  <a:pt x="547801" y="20994"/>
                  <a:pt x="562954" y="26043"/>
                </a:cubicBezTo>
                <a:cubicBezTo>
                  <a:pt x="564883" y="27972"/>
                  <a:pt x="567337" y="29492"/>
                  <a:pt x="568741" y="31831"/>
                </a:cubicBezTo>
                <a:cubicBezTo>
                  <a:pt x="570310" y="34447"/>
                  <a:pt x="571298" y="37480"/>
                  <a:pt x="571635" y="40512"/>
                </a:cubicBezTo>
                <a:cubicBezTo>
                  <a:pt x="573236" y="54924"/>
                  <a:pt x="573085" y="69489"/>
                  <a:pt x="574528" y="83917"/>
                </a:cubicBezTo>
                <a:cubicBezTo>
                  <a:pt x="575696" y="95598"/>
                  <a:pt x="579492" y="104595"/>
                  <a:pt x="583209" y="115747"/>
                </a:cubicBezTo>
                <a:cubicBezTo>
                  <a:pt x="584174" y="118641"/>
                  <a:pt x="584411" y="121890"/>
                  <a:pt x="586103" y="124428"/>
                </a:cubicBezTo>
                <a:cubicBezTo>
                  <a:pt x="588032" y="127322"/>
                  <a:pt x="590335" y="129998"/>
                  <a:pt x="591890" y="133109"/>
                </a:cubicBezTo>
                <a:cubicBezTo>
                  <a:pt x="593254" y="135837"/>
                  <a:pt x="592878" y="139408"/>
                  <a:pt x="594784" y="141790"/>
                </a:cubicBezTo>
                <a:cubicBezTo>
                  <a:pt x="598863" y="146889"/>
                  <a:pt x="606428" y="148565"/>
                  <a:pt x="612146" y="150471"/>
                </a:cubicBezTo>
                <a:cubicBezTo>
                  <a:pt x="615722" y="161198"/>
                  <a:pt x="616486" y="169280"/>
                  <a:pt x="600571" y="173620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05AD0989-B1AF-4F0C-A0D0-B5EB7087AD33}"/>
              </a:ext>
            </a:extLst>
          </p:cNvPr>
          <p:cNvSpPr/>
          <p:nvPr/>
        </p:nvSpPr>
        <p:spPr>
          <a:xfrm>
            <a:off x="5845215" y="3255380"/>
            <a:ext cx="251750" cy="113789"/>
          </a:xfrm>
          <a:custGeom>
            <a:avLst/>
            <a:gdLst>
              <a:gd name="connsiteX0" fmla="*/ 28937 w 251750"/>
              <a:gd name="connsiteY0" fmla="*/ 104172 h 113789"/>
              <a:gd name="connsiteX1" fmla="*/ 109960 w 251750"/>
              <a:gd name="connsiteY1" fmla="*/ 95491 h 113789"/>
              <a:gd name="connsiteX2" fmla="*/ 147577 w 251750"/>
              <a:gd name="connsiteY2" fmla="*/ 98385 h 113789"/>
              <a:gd name="connsiteX3" fmla="*/ 208344 w 251750"/>
              <a:gd name="connsiteY3" fmla="*/ 95491 h 113789"/>
              <a:gd name="connsiteX4" fmla="*/ 225707 w 251750"/>
              <a:gd name="connsiteY4" fmla="*/ 86810 h 113789"/>
              <a:gd name="connsiteX5" fmla="*/ 237281 w 251750"/>
              <a:gd name="connsiteY5" fmla="*/ 69448 h 113789"/>
              <a:gd name="connsiteX6" fmla="*/ 243069 w 251750"/>
              <a:gd name="connsiteY6" fmla="*/ 63661 h 113789"/>
              <a:gd name="connsiteX7" fmla="*/ 248856 w 251750"/>
              <a:gd name="connsiteY7" fmla="*/ 40511 h 113789"/>
              <a:gd name="connsiteX8" fmla="*/ 251750 w 251750"/>
              <a:gd name="connsiteY8" fmla="*/ 28936 h 113789"/>
              <a:gd name="connsiteX9" fmla="*/ 185195 w 251750"/>
              <a:gd name="connsiteY9" fmla="*/ 23149 h 113789"/>
              <a:gd name="connsiteX10" fmla="*/ 162046 w 251750"/>
              <a:gd name="connsiteY10" fmla="*/ 20255 h 113789"/>
              <a:gd name="connsiteX11" fmla="*/ 112853 w 251750"/>
              <a:gd name="connsiteY11" fmla="*/ 17362 h 113789"/>
              <a:gd name="connsiteX12" fmla="*/ 81023 w 251750"/>
              <a:gd name="connsiteY12" fmla="*/ 20255 h 113789"/>
              <a:gd name="connsiteX13" fmla="*/ 72342 w 251750"/>
              <a:gd name="connsiteY13" fmla="*/ 2893 h 113789"/>
              <a:gd name="connsiteX14" fmla="*/ 63661 w 251750"/>
              <a:gd name="connsiteY14" fmla="*/ 0 h 113789"/>
              <a:gd name="connsiteX15" fmla="*/ 54980 w 251750"/>
              <a:gd name="connsiteY15" fmla="*/ 2893 h 113789"/>
              <a:gd name="connsiteX16" fmla="*/ 49193 w 251750"/>
              <a:gd name="connsiteY16" fmla="*/ 8681 h 113789"/>
              <a:gd name="connsiteX17" fmla="*/ 28937 w 251750"/>
              <a:gd name="connsiteY17" fmla="*/ 11574 h 113789"/>
              <a:gd name="connsiteX18" fmla="*/ 17362 w 251750"/>
              <a:gd name="connsiteY18" fmla="*/ 14468 h 113789"/>
              <a:gd name="connsiteX19" fmla="*/ 0 w 251750"/>
              <a:gd name="connsiteY19" fmla="*/ 17362 h 113789"/>
              <a:gd name="connsiteX20" fmla="*/ 5788 w 251750"/>
              <a:gd name="connsiteY20" fmla="*/ 34724 h 113789"/>
              <a:gd name="connsiteX21" fmla="*/ 11575 w 251750"/>
              <a:gd name="connsiteY21" fmla="*/ 60767 h 113789"/>
              <a:gd name="connsiteX22" fmla="*/ 14469 w 251750"/>
              <a:gd name="connsiteY22" fmla="*/ 69448 h 113789"/>
              <a:gd name="connsiteX23" fmla="*/ 17362 w 251750"/>
              <a:gd name="connsiteY23" fmla="*/ 86810 h 113789"/>
              <a:gd name="connsiteX24" fmla="*/ 20256 w 251750"/>
              <a:gd name="connsiteY24" fmla="*/ 112853 h 113789"/>
              <a:gd name="connsiteX25" fmla="*/ 28937 w 251750"/>
              <a:gd name="connsiteY25" fmla="*/ 109959 h 113789"/>
              <a:gd name="connsiteX26" fmla="*/ 28937 w 251750"/>
              <a:gd name="connsiteY26" fmla="*/ 104172 h 113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51750" h="113789">
                <a:moveTo>
                  <a:pt x="28937" y="104172"/>
                </a:moveTo>
                <a:cubicBezTo>
                  <a:pt x="42441" y="101761"/>
                  <a:pt x="82830" y="96814"/>
                  <a:pt x="109960" y="95491"/>
                </a:cubicBezTo>
                <a:cubicBezTo>
                  <a:pt x="122521" y="94878"/>
                  <a:pt x="135001" y="98385"/>
                  <a:pt x="147577" y="98385"/>
                </a:cubicBezTo>
                <a:cubicBezTo>
                  <a:pt x="167856" y="98385"/>
                  <a:pt x="188088" y="96456"/>
                  <a:pt x="208344" y="95491"/>
                </a:cubicBezTo>
                <a:cubicBezTo>
                  <a:pt x="214536" y="93427"/>
                  <a:pt x="221088" y="92089"/>
                  <a:pt x="225707" y="86810"/>
                </a:cubicBezTo>
                <a:cubicBezTo>
                  <a:pt x="230287" y="81575"/>
                  <a:pt x="233423" y="75235"/>
                  <a:pt x="237281" y="69448"/>
                </a:cubicBezTo>
                <a:cubicBezTo>
                  <a:pt x="238794" y="67178"/>
                  <a:pt x="241140" y="65590"/>
                  <a:pt x="243069" y="63661"/>
                </a:cubicBezTo>
                <a:lnTo>
                  <a:pt x="248856" y="40511"/>
                </a:lnTo>
                <a:lnTo>
                  <a:pt x="251750" y="28936"/>
                </a:lnTo>
                <a:cubicBezTo>
                  <a:pt x="223957" y="19674"/>
                  <a:pt x="251102" y="27857"/>
                  <a:pt x="185195" y="23149"/>
                </a:cubicBezTo>
                <a:cubicBezTo>
                  <a:pt x="177438" y="22595"/>
                  <a:pt x="169798" y="20875"/>
                  <a:pt x="162046" y="20255"/>
                </a:cubicBezTo>
                <a:cubicBezTo>
                  <a:pt x="145672" y="18945"/>
                  <a:pt x="129251" y="18326"/>
                  <a:pt x="112853" y="17362"/>
                </a:cubicBezTo>
                <a:cubicBezTo>
                  <a:pt x="102243" y="18326"/>
                  <a:pt x="91553" y="21875"/>
                  <a:pt x="81023" y="20255"/>
                </a:cubicBezTo>
                <a:cubicBezTo>
                  <a:pt x="74681" y="19279"/>
                  <a:pt x="75338" y="5889"/>
                  <a:pt x="72342" y="2893"/>
                </a:cubicBezTo>
                <a:cubicBezTo>
                  <a:pt x="70185" y="736"/>
                  <a:pt x="66555" y="964"/>
                  <a:pt x="63661" y="0"/>
                </a:cubicBezTo>
                <a:cubicBezTo>
                  <a:pt x="60767" y="964"/>
                  <a:pt x="57595" y="1324"/>
                  <a:pt x="54980" y="2893"/>
                </a:cubicBezTo>
                <a:cubicBezTo>
                  <a:pt x="52641" y="4297"/>
                  <a:pt x="51781" y="7818"/>
                  <a:pt x="49193" y="8681"/>
                </a:cubicBezTo>
                <a:cubicBezTo>
                  <a:pt x="42722" y="10838"/>
                  <a:pt x="35648" y="10354"/>
                  <a:pt x="28937" y="11574"/>
                </a:cubicBezTo>
                <a:cubicBezTo>
                  <a:pt x="25024" y="12285"/>
                  <a:pt x="21262" y="13688"/>
                  <a:pt x="17362" y="14468"/>
                </a:cubicBezTo>
                <a:cubicBezTo>
                  <a:pt x="11609" y="15619"/>
                  <a:pt x="5787" y="16397"/>
                  <a:pt x="0" y="17362"/>
                </a:cubicBezTo>
                <a:cubicBezTo>
                  <a:pt x="1929" y="23149"/>
                  <a:pt x="4592" y="28742"/>
                  <a:pt x="5788" y="34724"/>
                </a:cubicBezTo>
                <a:cubicBezTo>
                  <a:pt x="7778" y="44675"/>
                  <a:pt x="8849" y="51227"/>
                  <a:pt x="11575" y="60767"/>
                </a:cubicBezTo>
                <a:cubicBezTo>
                  <a:pt x="12413" y="63700"/>
                  <a:pt x="13504" y="66554"/>
                  <a:pt x="14469" y="69448"/>
                </a:cubicBezTo>
                <a:cubicBezTo>
                  <a:pt x="15433" y="75235"/>
                  <a:pt x="16587" y="80994"/>
                  <a:pt x="17362" y="86810"/>
                </a:cubicBezTo>
                <a:cubicBezTo>
                  <a:pt x="18516" y="95468"/>
                  <a:pt x="16350" y="105041"/>
                  <a:pt x="20256" y="112853"/>
                </a:cubicBezTo>
                <a:cubicBezTo>
                  <a:pt x="21620" y="115581"/>
                  <a:pt x="26399" y="111651"/>
                  <a:pt x="28937" y="109959"/>
                </a:cubicBezTo>
                <a:cubicBezTo>
                  <a:pt x="29739" y="109424"/>
                  <a:pt x="15433" y="106583"/>
                  <a:pt x="28937" y="104172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527C124C-5AD8-4756-85FF-CB2CA2FBF068}"/>
              </a:ext>
            </a:extLst>
          </p:cNvPr>
          <p:cNvSpPr/>
          <p:nvPr/>
        </p:nvSpPr>
        <p:spPr>
          <a:xfrm>
            <a:off x="5830747" y="2879203"/>
            <a:ext cx="298064" cy="182072"/>
          </a:xfrm>
          <a:custGeom>
            <a:avLst/>
            <a:gdLst>
              <a:gd name="connsiteX0" fmla="*/ 289367 w 298064"/>
              <a:gd name="connsiteY0" fmla="*/ 170726 h 182072"/>
              <a:gd name="connsiteX1" fmla="*/ 298048 w 298064"/>
              <a:gd name="connsiteY1" fmla="*/ 89703 h 182072"/>
              <a:gd name="connsiteX2" fmla="*/ 295154 w 298064"/>
              <a:gd name="connsiteY2" fmla="*/ 81022 h 182072"/>
              <a:gd name="connsiteX3" fmla="*/ 274899 w 298064"/>
              <a:gd name="connsiteY3" fmla="*/ 57873 h 182072"/>
              <a:gd name="connsiteX4" fmla="*/ 257537 w 298064"/>
              <a:gd name="connsiteY4" fmla="*/ 52086 h 182072"/>
              <a:gd name="connsiteX5" fmla="*/ 248856 w 298064"/>
              <a:gd name="connsiteY5" fmla="*/ 49192 h 182072"/>
              <a:gd name="connsiteX6" fmla="*/ 240175 w 298064"/>
              <a:gd name="connsiteY6" fmla="*/ 43405 h 182072"/>
              <a:gd name="connsiteX7" fmla="*/ 217025 w 298064"/>
              <a:gd name="connsiteY7" fmla="*/ 40511 h 182072"/>
              <a:gd name="connsiteX8" fmla="*/ 199663 w 298064"/>
              <a:gd name="connsiteY8" fmla="*/ 37617 h 182072"/>
              <a:gd name="connsiteX9" fmla="*/ 190982 w 298064"/>
              <a:gd name="connsiteY9" fmla="*/ 34724 h 182072"/>
              <a:gd name="connsiteX10" fmla="*/ 153364 w 298064"/>
              <a:gd name="connsiteY10" fmla="*/ 28936 h 182072"/>
              <a:gd name="connsiteX11" fmla="*/ 144683 w 298064"/>
              <a:gd name="connsiteY11" fmla="*/ 26043 h 182072"/>
              <a:gd name="connsiteX12" fmla="*/ 138896 w 298064"/>
              <a:gd name="connsiteY12" fmla="*/ 20255 h 182072"/>
              <a:gd name="connsiteX13" fmla="*/ 121534 w 298064"/>
              <a:gd name="connsiteY13" fmla="*/ 14468 h 182072"/>
              <a:gd name="connsiteX14" fmla="*/ 104172 w 298064"/>
              <a:gd name="connsiteY14" fmla="*/ 8681 h 182072"/>
              <a:gd name="connsiteX15" fmla="*/ 92597 w 298064"/>
              <a:gd name="connsiteY15" fmla="*/ 5787 h 182072"/>
              <a:gd name="connsiteX16" fmla="*/ 83916 w 298064"/>
              <a:gd name="connsiteY16" fmla="*/ 2893 h 182072"/>
              <a:gd name="connsiteX17" fmla="*/ 66554 w 298064"/>
              <a:gd name="connsiteY17" fmla="*/ 0 h 182072"/>
              <a:gd name="connsiteX18" fmla="*/ 28937 w 298064"/>
              <a:gd name="connsiteY18" fmla="*/ 2893 h 182072"/>
              <a:gd name="connsiteX19" fmla="*/ 23149 w 298064"/>
              <a:gd name="connsiteY19" fmla="*/ 8681 h 182072"/>
              <a:gd name="connsiteX20" fmla="*/ 14468 w 298064"/>
              <a:gd name="connsiteY20" fmla="*/ 14468 h 182072"/>
              <a:gd name="connsiteX21" fmla="*/ 2894 w 298064"/>
              <a:gd name="connsiteY21" fmla="*/ 26043 h 182072"/>
              <a:gd name="connsiteX22" fmla="*/ 0 w 298064"/>
              <a:gd name="connsiteY22" fmla="*/ 34724 h 182072"/>
              <a:gd name="connsiteX23" fmla="*/ 2894 w 298064"/>
              <a:gd name="connsiteY23" fmla="*/ 43405 h 182072"/>
              <a:gd name="connsiteX24" fmla="*/ 11575 w 298064"/>
              <a:gd name="connsiteY24" fmla="*/ 49192 h 182072"/>
              <a:gd name="connsiteX25" fmla="*/ 66554 w 298064"/>
              <a:gd name="connsiteY25" fmla="*/ 52086 h 182072"/>
              <a:gd name="connsiteX26" fmla="*/ 78129 w 298064"/>
              <a:gd name="connsiteY26" fmla="*/ 54979 h 182072"/>
              <a:gd name="connsiteX27" fmla="*/ 69448 w 298064"/>
              <a:gd name="connsiteY27" fmla="*/ 52086 h 182072"/>
              <a:gd name="connsiteX28" fmla="*/ 46299 w 298064"/>
              <a:gd name="connsiteY28" fmla="*/ 49192 h 182072"/>
              <a:gd name="connsiteX29" fmla="*/ 20256 w 298064"/>
              <a:gd name="connsiteY29" fmla="*/ 43405 h 182072"/>
              <a:gd name="connsiteX30" fmla="*/ 11575 w 298064"/>
              <a:gd name="connsiteY30" fmla="*/ 46298 h 182072"/>
              <a:gd name="connsiteX31" fmla="*/ 26043 w 298064"/>
              <a:gd name="connsiteY31" fmla="*/ 78129 h 182072"/>
              <a:gd name="connsiteX32" fmla="*/ 69448 w 298064"/>
              <a:gd name="connsiteY32" fmla="*/ 81022 h 182072"/>
              <a:gd name="connsiteX33" fmla="*/ 121534 w 298064"/>
              <a:gd name="connsiteY33" fmla="*/ 78129 h 182072"/>
              <a:gd name="connsiteX34" fmla="*/ 193876 w 298064"/>
              <a:gd name="connsiteY34" fmla="*/ 83916 h 182072"/>
              <a:gd name="connsiteX35" fmla="*/ 208344 w 298064"/>
              <a:gd name="connsiteY35" fmla="*/ 86810 h 182072"/>
              <a:gd name="connsiteX36" fmla="*/ 225706 w 298064"/>
              <a:gd name="connsiteY36" fmla="*/ 89703 h 182072"/>
              <a:gd name="connsiteX37" fmla="*/ 248856 w 298064"/>
              <a:gd name="connsiteY37" fmla="*/ 95491 h 182072"/>
              <a:gd name="connsiteX38" fmla="*/ 257537 w 298064"/>
              <a:gd name="connsiteY38" fmla="*/ 104172 h 182072"/>
              <a:gd name="connsiteX39" fmla="*/ 260430 w 298064"/>
              <a:gd name="connsiteY39" fmla="*/ 130215 h 182072"/>
              <a:gd name="connsiteX40" fmla="*/ 289367 w 298064"/>
              <a:gd name="connsiteY40" fmla="*/ 170726 h 182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298064" h="182072">
                <a:moveTo>
                  <a:pt x="289367" y="170726"/>
                </a:moveTo>
                <a:cubicBezTo>
                  <a:pt x="295637" y="163974"/>
                  <a:pt x="296299" y="116809"/>
                  <a:pt x="298048" y="89703"/>
                </a:cubicBezTo>
                <a:cubicBezTo>
                  <a:pt x="298244" y="86659"/>
                  <a:pt x="296635" y="83688"/>
                  <a:pt x="295154" y="81022"/>
                </a:cubicBezTo>
                <a:cubicBezTo>
                  <a:pt x="289382" y="70632"/>
                  <a:pt x="285502" y="62585"/>
                  <a:pt x="274899" y="57873"/>
                </a:cubicBezTo>
                <a:cubicBezTo>
                  <a:pt x="269324" y="55396"/>
                  <a:pt x="263324" y="54015"/>
                  <a:pt x="257537" y="52086"/>
                </a:cubicBezTo>
                <a:cubicBezTo>
                  <a:pt x="254643" y="51121"/>
                  <a:pt x="251394" y="50884"/>
                  <a:pt x="248856" y="49192"/>
                </a:cubicBezTo>
                <a:cubicBezTo>
                  <a:pt x="245962" y="47263"/>
                  <a:pt x="243530" y="44320"/>
                  <a:pt x="240175" y="43405"/>
                </a:cubicBezTo>
                <a:cubicBezTo>
                  <a:pt x="232672" y="41359"/>
                  <a:pt x="224724" y="41611"/>
                  <a:pt x="217025" y="40511"/>
                </a:cubicBezTo>
                <a:cubicBezTo>
                  <a:pt x="211217" y="39681"/>
                  <a:pt x="205390" y="38890"/>
                  <a:pt x="199663" y="37617"/>
                </a:cubicBezTo>
                <a:cubicBezTo>
                  <a:pt x="196686" y="36955"/>
                  <a:pt x="193959" y="35386"/>
                  <a:pt x="190982" y="34724"/>
                </a:cubicBezTo>
                <a:cubicBezTo>
                  <a:pt x="183751" y="33117"/>
                  <a:pt x="159830" y="29860"/>
                  <a:pt x="153364" y="28936"/>
                </a:cubicBezTo>
                <a:cubicBezTo>
                  <a:pt x="150470" y="27972"/>
                  <a:pt x="147298" y="27612"/>
                  <a:pt x="144683" y="26043"/>
                </a:cubicBezTo>
                <a:cubicBezTo>
                  <a:pt x="142344" y="24639"/>
                  <a:pt x="141336" y="21475"/>
                  <a:pt x="138896" y="20255"/>
                </a:cubicBezTo>
                <a:cubicBezTo>
                  <a:pt x="133440" y="17527"/>
                  <a:pt x="127321" y="16397"/>
                  <a:pt x="121534" y="14468"/>
                </a:cubicBezTo>
                <a:lnTo>
                  <a:pt x="104172" y="8681"/>
                </a:lnTo>
                <a:cubicBezTo>
                  <a:pt x="100314" y="7716"/>
                  <a:pt x="96421" y="6880"/>
                  <a:pt x="92597" y="5787"/>
                </a:cubicBezTo>
                <a:cubicBezTo>
                  <a:pt x="89664" y="4949"/>
                  <a:pt x="86894" y="3555"/>
                  <a:pt x="83916" y="2893"/>
                </a:cubicBezTo>
                <a:cubicBezTo>
                  <a:pt x="78189" y="1620"/>
                  <a:pt x="72341" y="964"/>
                  <a:pt x="66554" y="0"/>
                </a:cubicBezTo>
                <a:cubicBezTo>
                  <a:pt x="54015" y="964"/>
                  <a:pt x="41269" y="427"/>
                  <a:pt x="28937" y="2893"/>
                </a:cubicBezTo>
                <a:cubicBezTo>
                  <a:pt x="26261" y="3428"/>
                  <a:pt x="25280" y="6977"/>
                  <a:pt x="23149" y="8681"/>
                </a:cubicBezTo>
                <a:cubicBezTo>
                  <a:pt x="20433" y="10853"/>
                  <a:pt x="17362" y="12539"/>
                  <a:pt x="14468" y="14468"/>
                </a:cubicBezTo>
                <a:cubicBezTo>
                  <a:pt x="6754" y="37615"/>
                  <a:pt x="18325" y="10612"/>
                  <a:pt x="2894" y="26043"/>
                </a:cubicBezTo>
                <a:cubicBezTo>
                  <a:pt x="737" y="28200"/>
                  <a:pt x="965" y="31830"/>
                  <a:pt x="0" y="34724"/>
                </a:cubicBezTo>
                <a:cubicBezTo>
                  <a:pt x="965" y="37618"/>
                  <a:pt x="988" y="41023"/>
                  <a:pt x="2894" y="43405"/>
                </a:cubicBezTo>
                <a:cubicBezTo>
                  <a:pt x="5067" y="46121"/>
                  <a:pt x="8129" y="48722"/>
                  <a:pt x="11575" y="49192"/>
                </a:cubicBezTo>
                <a:cubicBezTo>
                  <a:pt x="29758" y="51672"/>
                  <a:pt x="48228" y="51121"/>
                  <a:pt x="66554" y="52086"/>
                </a:cubicBezTo>
                <a:cubicBezTo>
                  <a:pt x="70412" y="53050"/>
                  <a:pt x="74152" y="54979"/>
                  <a:pt x="78129" y="54979"/>
                </a:cubicBezTo>
                <a:cubicBezTo>
                  <a:pt x="81179" y="54979"/>
                  <a:pt x="72449" y="52632"/>
                  <a:pt x="69448" y="52086"/>
                </a:cubicBezTo>
                <a:cubicBezTo>
                  <a:pt x="61797" y="50695"/>
                  <a:pt x="53997" y="50292"/>
                  <a:pt x="46299" y="49192"/>
                </a:cubicBezTo>
                <a:cubicBezTo>
                  <a:pt x="28476" y="46646"/>
                  <a:pt x="33179" y="47712"/>
                  <a:pt x="20256" y="43405"/>
                </a:cubicBezTo>
                <a:cubicBezTo>
                  <a:pt x="17362" y="44369"/>
                  <a:pt x="12315" y="43339"/>
                  <a:pt x="11575" y="46298"/>
                </a:cubicBezTo>
                <a:cubicBezTo>
                  <a:pt x="10030" y="52478"/>
                  <a:pt x="13813" y="77314"/>
                  <a:pt x="26043" y="78129"/>
                </a:cubicBezTo>
                <a:lnTo>
                  <a:pt x="69448" y="81022"/>
                </a:lnTo>
                <a:cubicBezTo>
                  <a:pt x="86810" y="80058"/>
                  <a:pt x="104145" y="78129"/>
                  <a:pt x="121534" y="78129"/>
                </a:cubicBezTo>
                <a:cubicBezTo>
                  <a:pt x="155523" y="78129"/>
                  <a:pt x="166996" y="79028"/>
                  <a:pt x="193876" y="83916"/>
                </a:cubicBezTo>
                <a:cubicBezTo>
                  <a:pt x="198715" y="84796"/>
                  <a:pt x="203505" y="85930"/>
                  <a:pt x="208344" y="86810"/>
                </a:cubicBezTo>
                <a:cubicBezTo>
                  <a:pt x="214116" y="87859"/>
                  <a:pt x="219969" y="88474"/>
                  <a:pt x="225706" y="89703"/>
                </a:cubicBezTo>
                <a:cubicBezTo>
                  <a:pt x="233484" y="91370"/>
                  <a:pt x="248856" y="95491"/>
                  <a:pt x="248856" y="95491"/>
                </a:cubicBezTo>
                <a:cubicBezTo>
                  <a:pt x="251750" y="98385"/>
                  <a:pt x="256243" y="100290"/>
                  <a:pt x="257537" y="104172"/>
                </a:cubicBezTo>
                <a:cubicBezTo>
                  <a:pt x="260299" y="112458"/>
                  <a:pt x="260042" y="121489"/>
                  <a:pt x="260430" y="130215"/>
                </a:cubicBezTo>
                <a:cubicBezTo>
                  <a:pt x="263860" y="207388"/>
                  <a:pt x="283097" y="177478"/>
                  <a:pt x="289367" y="170726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88EC4909-70B7-41EB-A2AD-40F26C7BA406}"/>
              </a:ext>
            </a:extLst>
          </p:cNvPr>
          <p:cNvSpPr/>
          <p:nvPr/>
        </p:nvSpPr>
        <p:spPr>
          <a:xfrm rot="712763" flipH="1">
            <a:off x="5833426" y="3234120"/>
            <a:ext cx="236536" cy="89921"/>
          </a:xfrm>
          <a:prstGeom prst="roundRect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6D54E048-4155-499F-8A2A-30EDBE338787}"/>
              </a:ext>
            </a:extLst>
          </p:cNvPr>
          <p:cNvSpPr/>
          <p:nvPr/>
        </p:nvSpPr>
        <p:spPr>
          <a:xfrm rot="17530713">
            <a:off x="5110064" y="3532292"/>
            <a:ext cx="747087" cy="7823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04DD810E-571F-432C-9E7F-B0FBC7AC4284}"/>
              </a:ext>
            </a:extLst>
          </p:cNvPr>
          <p:cNvSpPr/>
          <p:nvPr/>
        </p:nvSpPr>
        <p:spPr>
          <a:xfrm>
            <a:off x="4830526" y="3698421"/>
            <a:ext cx="468095" cy="204108"/>
          </a:xfrm>
          <a:custGeom>
            <a:avLst/>
            <a:gdLst>
              <a:gd name="connsiteX0" fmla="*/ 16338 w 468095"/>
              <a:gd name="connsiteY0" fmla="*/ 204108 h 204108"/>
              <a:gd name="connsiteX1" fmla="*/ 10 w 468095"/>
              <a:gd name="connsiteY1" fmla="*/ 130629 h 204108"/>
              <a:gd name="connsiteX2" fmla="*/ 13617 w 468095"/>
              <a:gd name="connsiteY2" fmla="*/ 97972 h 204108"/>
              <a:gd name="connsiteX3" fmla="*/ 51717 w 468095"/>
              <a:gd name="connsiteY3" fmla="*/ 59872 h 204108"/>
              <a:gd name="connsiteX4" fmla="*/ 166017 w 468095"/>
              <a:gd name="connsiteY4" fmla="*/ 10886 h 204108"/>
              <a:gd name="connsiteX5" fmla="*/ 231331 w 468095"/>
              <a:gd name="connsiteY5" fmla="*/ 0 h 204108"/>
              <a:gd name="connsiteX6" fmla="*/ 304810 w 468095"/>
              <a:gd name="connsiteY6" fmla="*/ 16329 h 204108"/>
              <a:gd name="connsiteX7" fmla="*/ 367403 w 468095"/>
              <a:gd name="connsiteY7" fmla="*/ 59872 h 204108"/>
              <a:gd name="connsiteX8" fmla="*/ 408224 w 468095"/>
              <a:gd name="connsiteY8" fmla="*/ 95250 h 204108"/>
              <a:gd name="connsiteX9" fmla="*/ 468095 w 468095"/>
              <a:gd name="connsiteY9" fmla="*/ 146958 h 204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68095" h="204108">
                <a:moveTo>
                  <a:pt x="16338" y="204108"/>
                </a:moveTo>
                <a:lnTo>
                  <a:pt x="10" y="130629"/>
                </a:lnTo>
                <a:cubicBezTo>
                  <a:pt x="-443" y="112940"/>
                  <a:pt x="13617" y="97972"/>
                  <a:pt x="13617" y="97972"/>
                </a:cubicBezTo>
                <a:cubicBezTo>
                  <a:pt x="22235" y="86179"/>
                  <a:pt x="26317" y="74386"/>
                  <a:pt x="51717" y="59872"/>
                </a:cubicBezTo>
                <a:cubicBezTo>
                  <a:pt x="77117" y="45358"/>
                  <a:pt x="136081" y="20865"/>
                  <a:pt x="166017" y="10886"/>
                </a:cubicBezTo>
                <a:cubicBezTo>
                  <a:pt x="195953" y="907"/>
                  <a:pt x="231331" y="0"/>
                  <a:pt x="231331" y="0"/>
                </a:cubicBezTo>
                <a:cubicBezTo>
                  <a:pt x="254463" y="907"/>
                  <a:pt x="304810" y="16329"/>
                  <a:pt x="304810" y="16329"/>
                </a:cubicBezTo>
                <a:cubicBezTo>
                  <a:pt x="327489" y="26308"/>
                  <a:pt x="367403" y="59872"/>
                  <a:pt x="367403" y="59872"/>
                </a:cubicBezTo>
                <a:cubicBezTo>
                  <a:pt x="384639" y="73025"/>
                  <a:pt x="408224" y="95250"/>
                  <a:pt x="408224" y="95250"/>
                </a:cubicBezTo>
                <a:lnTo>
                  <a:pt x="468095" y="146958"/>
                </a:lnTo>
              </a:path>
            </a:pathLst>
          </a:cu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0EB4E400-DB46-41FD-8B55-298289940FA0}"/>
              </a:ext>
            </a:extLst>
          </p:cNvPr>
          <p:cNvSpPr/>
          <p:nvPr/>
        </p:nvSpPr>
        <p:spPr>
          <a:xfrm>
            <a:off x="5692975" y="1852145"/>
            <a:ext cx="339634" cy="247058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C948C390-CAAA-4AFD-AFED-037EB2E7C4B2}"/>
              </a:ext>
            </a:extLst>
          </p:cNvPr>
          <p:cNvSpPr/>
          <p:nvPr/>
        </p:nvSpPr>
        <p:spPr>
          <a:xfrm>
            <a:off x="5909124" y="3051607"/>
            <a:ext cx="224976" cy="255473"/>
          </a:xfrm>
          <a:custGeom>
            <a:avLst/>
            <a:gdLst>
              <a:gd name="connsiteX0" fmla="*/ 186876 w 224976"/>
              <a:gd name="connsiteY0" fmla="*/ 7823 h 255473"/>
              <a:gd name="connsiteX1" fmla="*/ 179256 w 224976"/>
              <a:gd name="connsiteY1" fmla="*/ 114503 h 255473"/>
              <a:gd name="connsiteX2" fmla="*/ 179256 w 224976"/>
              <a:gd name="connsiteY2" fmla="*/ 152603 h 255473"/>
              <a:gd name="connsiteX3" fmla="*/ 167826 w 224976"/>
              <a:gd name="connsiteY3" fmla="*/ 156413 h 255473"/>
              <a:gd name="connsiteX4" fmla="*/ 122106 w 224976"/>
              <a:gd name="connsiteY4" fmla="*/ 160223 h 255473"/>
              <a:gd name="connsiteX5" fmla="*/ 61146 w 224976"/>
              <a:gd name="connsiteY5" fmla="*/ 164033 h 255473"/>
              <a:gd name="connsiteX6" fmla="*/ 53526 w 224976"/>
              <a:gd name="connsiteY6" fmla="*/ 175463 h 255473"/>
              <a:gd name="connsiteX7" fmla="*/ 42096 w 224976"/>
              <a:gd name="connsiteY7" fmla="*/ 179273 h 255473"/>
              <a:gd name="connsiteX8" fmla="*/ 19236 w 224976"/>
              <a:gd name="connsiteY8" fmla="*/ 194513 h 255473"/>
              <a:gd name="connsiteX9" fmla="*/ 7806 w 224976"/>
              <a:gd name="connsiteY9" fmla="*/ 202133 h 255473"/>
              <a:gd name="connsiteX10" fmla="*/ 23046 w 224976"/>
              <a:gd name="connsiteY10" fmla="*/ 228803 h 255473"/>
              <a:gd name="connsiteX11" fmla="*/ 34476 w 224976"/>
              <a:gd name="connsiteY11" fmla="*/ 236423 h 255473"/>
              <a:gd name="connsiteX12" fmla="*/ 45906 w 224976"/>
              <a:gd name="connsiteY12" fmla="*/ 244043 h 255473"/>
              <a:gd name="connsiteX13" fmla="*/ 57336 w 224976"/>
              <a:gd name="connsiteY13" fmla="*/ 247853 h 255473"/>
              <a:gd name="connsiteX14" fmla="*/ 103056 w 224976"/>
              <a:gd name="connsiteY14" fmla="*/ 255473 h 255473"/>
              <a:gd name="connsiteX15" fmla="*/ 160206 w 224976"/>
              <a:gd name="connsiteY15" fmla="*/ 251663 h 255473"/>
              <a:gd name="connsiteX16" fmla="*/ 175446 w 224976"/>
              <a:gd name="connsiteY16" fmla="*/ 247853 h 255473"/>
              <a:gd name="connsiteX17" fmla="*/ 198306 w 224976"/>
              <a:gd name="connsiteY17" fmla="*/ 240233 h 255473"/>
              <a:gd name="connsiteX18" fmla="*/ 205926 w 224976"/>
              <a:gd name="connsiteY18" fmla="*/ 228803 h 255473"/>
              <a:gd name="connsiteX19" fmla="*/ 217356 w 224976"/>
              <a:gd name="connsiteY19" fmla="*/ 217373 h 255473"/>
              <a:gd name="connsiteX20" fmla="*/ 224976 w 224976"/>
              <a:gd name="connsiteY20" fmla="*/ 183083 h 255473"/>
              <a:gd name="connsiteX21" fmla="*/ 221166 w 224976"/>
              <a:gd name="connsiteY21" fmla="*/ 61163 h 255473"/>
              <a:gd name="connsiteX22" fmla="*/ 217356 w 224976"/>
              <a:gd name="connsiteY22" fmla="*/ 11633 h 255473"/>
              <a:gd name="connsiteX23" fmla="*/ 209736 w 224976"/>
              <a:gd name="connsiteY23" fmla="*/ 203 h 255473"/>
              <a:gd name="connsiteX24" fmla="*/ 179256 w 224976"/>
              <a:gd name="connsiteY24" fmla="*/ 7823 h 255473"/>
              <a:gd name="connsiteX25" fmla="*/ 186876 w 224976"/>
              <a:gd name="connsiteY25" fmla="*/ 7823 h 255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24976" h="255473">
                <a:moveTo>
                  <a:pt x="186876" y="7823"/>
                </a:moveTo>
                <a:cubicBezTo>
                  <a:pt x="186876" y="25603"/>
                  <a:pt x="180405" y="78871"/>
                  <a:pt x="179256" y="114503"/>
                </a:cubicBezTo>
                <a:cubicBezTo>
                  <a:pt x="178447" y="139581"/>
                  <a:pt x="200312" y="110490"/>
                  <a:pt x="179256" y="152603"/>
                </a:cubicBezTo>
                <a:cubicBezTo>
                  <a:pt x="177460" y="156195"/>
                  <a:pt x="171807" y="155882"/>
                  <a:pt x="167826" y="156413"/>
                </a:cubicBezTo>
                <a:cubicBezTo>
                  <a:pt x="152667" y="158434"/>
                  <a:pt x="137360" y="159133"/>
                  <a:pt x="122106" y="160223"/>
                </a:cubicBezTo>
                <a:lnTo>
                  <a:pt x="61146" y="164033"/>
                </a:lnTo>
                <a:cubicBezTo>
                  <a:pt x="58606" y="167843"/>
                  <a:pt x="57102" y="172602"/>
                  <a:pt x="53526" y="175463"/>
                </a:cubicBezTo>
                <a:cubicBezTo>
                  <a:pt x="50390" y="177972"/>
                  <a:pt x="45607" y="177323"/>
                  <a:pt x="42096" y="179273"/>
                </a:cubicBezTo>
                <a:cubicBezTo>
                  <a:pt x="34090" y="183721"/>
                  <a:pt x="26856" y="189433"/>
                  <a:pt x="19236" y="194513"/>
                </a:cubicBezTo>
                <a:lnTo>
                  <a:pt x="7806" y="202133"/>
                </a:lnTo>
                <a:cubicBezTo>
                  <a:pt x="-4894" y="221183"/>
                  <a:pt x="-3624" y="211023"/>
                  <a:pt x="23046" y="228803"/>
                </a:cubicBezTo>
                <a:lnTo>
                  <a:pt x="34476" y="236423"/>
                </a:lnTo>
                <a:cubicBezTo>
                  <a:pt x="38286" y="238963"/>
                  <a:pt x="41562" y="242595"/>
                  <a:pt x="45906" y="244043"/>
                </a:cubicBezTo>
                <a:cubicBezTo>
                  <a:pt x="49716" y="245313"/>
                  <a:pt x="53440" y="246879"/>
                  <a:pt x="57336" y="247853"/>
                </a:cubicBezTo>
                <a:cubicBezTo>
                  <a:pt x="72192" y="251567"/>
                  <a:pt x="88002" y="253322"/>
                  <a:pt x="103056" y="255473"/>
                </a:cubicBezTo>
                <a:cubicBezTo>
                  <a:pt x="122106" y="254203"/>
                  <a:pt x="141219" y="253662"/>
                  <a:pt x="160206" y="251663"/>
                </a:cubicBezTo>
                <a:cubicBezTo>
                  <a:pt x="165414" y="251115"/>
                  <a:pt x="170430" y="249358"/>
                  <a:pt x="175446" y="247853"/>
                </a:cubicBezTo>
                <a:cubicBezTo>
                  <a:pt x="183139" y="245545"/>
                  <a:pt x="198306" y="240233"/>
                  <a:pt x="198306" y="240233"/>
                </a:cubicBezTo>
                <a:cubicBezTo>
                  <a:pt x="200846" y="236423"/>
                  <a:pt x="202995" y="232321"/>
                  <a:pt x="205926" y="228803"/>
                </a:cubicBezTo>
                <a:cubicBezTo>
                  <a:pt x="209375" y="224664"/>
                  <a:pt x="214367" y="221856"/>
                  <a:pt x="217356" y="217373"/>
                </a:cubicBezTo>
                <a:cubicBezTo>
                  <a:pt x="221525" y="211120"/>
                  <a:pt x="224515" y="185849"/>
                  <a:pt x="224976" y="183083"/>
                </a:cubicBezTo>
                <a:cubicBezTo>
                  <a:pt x="223706" y="142443"/>
                  <a:pt x="222971" y="101783"/>
                  <a:pt x="221166" y="61163"/>
                </a:cubicBezTo>
                <a:cubicBezTo>
                  <a:pt x="220431" y="44621"/>
                  <a:pt x="220408" y="27908"/>
                  <a:pt x="217356" y="11633"/>
                </a:cubicBezTo>
                <a:cubicBezTo>
                  <a:pt x="216512" y="7132"/>
                  <a:pt x="212276" y="4013"/>
                  <a:pt x="209736" y="203"/>
                </a:cubicBezTo>
                <a:cubicBezTo>
                  <a:pt x="196440" y="4635"/>
                  <a:pt x="195348" y="5524"/>
                  <a:pt x="179256" y="7823"/>
                </a:cubicBezTo>
                <a:cubicBezTo>
                  <a:pt x="176742" y="8182"/>
                  <a:pt x="186876" y="-9957"/>
                  <a:pt x="186876" y="7823"/>
                </a:cubicBezTo>
                <a:close/>
              </a:path>
            </a:pathLst>
          </a:custGeom>
          <a:ln>
            <a:solidFill>
              <a:schemeClr val="accent2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762E81EE-9247-4458-973A-DD88F758236A}"/>
              </a:ext>
            </a:extLst>
          </p:cNvPr>
          <p:cNvSpPr/>
          <p:nvPr/>
        </p:nvSpPr>
        <p:spPr>
          <a:xfrm rot="1030819">
            <a:off x="5885368" y="2253171"/>
            <a:ext cx="2020051" cy="8782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D38994E1-7D8E-4DF9-9954-C227CA52A128}"/>
              </a:ext>
            </a:extLst>
          </p:cNvPr>
          <p:cNvSpPr/>
          <p:nvPr/>
        </p:nvSpPr>
        <p:spPr>
          <a:xfrm>
            <a:off x="5325906" y="1956789"/>
            <a:ext cx="339634" cy="247058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C563C76F-344A-4193-A1CB-C64BCD5A5D28}"/>
              </a:ext>
            </a:extLst>
          </p:cNvPr>
          <p:cNvSpPr/>
          <p:nvPr/>
        </p:nvSpPr>
        <p:spPr>
          <a:xfrm rot="213313">
            <a:off x="3793768" y="1911262"/>
            <a:ext cx="2020051" cy="8782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FAFC9BD7-1389-414B-A116-A647B0370A24}"/>
              </a:ext>
            </a:extLst>
          </p:cNvPr>
          <p:cNvSpPr/>
          <p:nvPr/>
        </p:nvSpPr>
        <p:spPr>
          <a:xfrm rot="157139">
            <a:off x="3443489" y="2061342"/>
            <a:ext cx="2020051" cy="8782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4D075A1D-D312-4BD4-BC21-30EFE2F321E7}"/>
              </a:ext>
            </a:extLst>
          </p:cNvPr>
          <p:cNvSpPr/>
          <p:nvPr/>
        </p:nvSpPr>
        <p:spPr>
          <a:xfrm>
            <a:off x="5626894" y="2135981"/>
            <a:ext cx="164689" cy="78582"/>
          </a:xfrm>
          <a:custGeom>
            <a:avLst/>
            <a:gdLst>
              <a:gd name="connsiteX0" fmla="*/ 42862 w 164689"/>
              <a:gd name="connsiteY0" fmla="*/ 0 h 78582"/>
              <a:gd name="connsiteX1" fmla="*/ 109537 w 164689"/>
              <a:gd name="connsiteY1" fmla="*/ 11907 h 78582"/>
              <a:gd name="connsiteX2" fmla="*/ 123825 w 164689"/>
              <a:gd name="connsiteY2" fmla="*/ 16669 h 78582"/>
              <a:gd name="connsiteX3" fmla="*/ 138112 w 164689"/>
              <a:gd name="connsiteY3" fmla="*/ 21432 h 78582"/>
              <a:gd name="connsiteX4" fmla="*/ 145256 w 164689"/>
              <a:gd name="connsiteY4" fmla="*/ 23813 h 78582"/>
              <a:gd name="connsiteX5" fmla="*/ 159544 w 164689"/>
              <a:gd name="connsiteY5" fmla="*/ 30957 h 78582"/>
              <a:gd name="connsiteX6" fmla="*/ 164306 w 164689"/>
              <a:gd name="connsiteY6" fmla="*/ 38100 h 78582"/>
              <a:gd name="connsiteX7" fmla="*/ 142875 w 164689"/>
              <a:gd name="connsiteY7" fmla="*/ 45244 h 78582"/>
              <a:gd name="connsiteX8" fmla="*/ 128587 w 164689"/>
              <a:gd name="connsiteY8" fmla="*/ 50007 h 78582"/>
              <a:gd name="connsiteX9" fmla="*/ 121444 w 164689"/>
              <a:gd name="connsiteY9" fmla="*/ 52388 h 78582"/>
              <a:gd name="connsiteX10" fmla="*/ 107156 w 164689"/>
              <a:gd name="connsiteY10" fmla="*/ 59532 h 78582"/>
              <a:gd name="connsiteX11" fmla="*/ 92869 w 164689"/>
              <a:gd name="connsiteY11" fmla="*/ 66675 h 78582"/>
              <a:gd name="connsiteX12" fmla="*/ 71437 w 164689"/>
              <a:gd name="connsiteY12" fmla="*/ 78582 h 78582"/>
              <a:gd name="connsiteX13" fmla="*/ 40481 w 164689"/>
              <a:gd name="connsiteY13" fmla="*/ 76200 h 78582"/>
              <a:gd name="connsiteX14" fmla="*/ 28575 w 164689"/>
              <a:gd name="connsiteY14" fmla="*/ 73819 h 78582"/>
              <a:gd name="connsiteX15" fmla="*/ 11906 w 164689"/>
              <a:gd name="connsiteY15" fmla="*/ 69057 h 78582"/>
              <a:gd name="connsiteX16" fmla="*/ 0 w 164689"/>
              <a:gd name="connsiteY16" fmla="*/ 59532 h 7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4689" h="78582">
                <a:moveTo>
                  <a:pt x="42862" y="0"/>
                </a:moveTo>
                <a:cubicBezTo>
                  <a:pt x="65087" y="3969"/>
                  <a:pt x="87424" y="7354"/>
                  <a:pt x="109537" y="11907"/>
                </a:cubicBezTo>
                <a:cubicBezTo>
                  <a:pt x="114454" y="12919"/>
                  <a:pt x="119062" y="15082"/>
                  <a:pt x="123825" y="16669"/>
                </a:cubicBezTo>
                <a:lnTo>
                  <a:pt x="138112" y="21432"/>
                </a:lnTo>
                <a:cubicBezTo>
                  <a:pt x="140493" y="22226"/>
                  <a:pt x="143167" y="22421"/>
                  <a:pt x="145256" y="23813"/>
                </a:cubicBezTo>
                <a:cubicBezTo>
                  <a:pt x="154489" y="29967"/>
                  <a:pt x="149685" y="27670"/>
                  <a:pt x="159544" y="30957"/>
                </a:cubicBezTo>
                <a:cubicBezTo>
                  <a:pt x="161131" y="33338"/>
                  <a:pt x="166094" y="35865"/>
                  <a:pt x="164306" y="38100"/>
                </a:cubicBezTo>
                <a:cubicBezTo>
                  <a:pt x="164304" y="38102"/>
                  <a:pt x="146448" y="44053"/>
                  <a:pt x="142875" y="45244"/>
                </a:cubicBezTo>
                <a:lnTo>
                  <a:pt x="128587" y="50007"/>
                </a:lnTo>
                <a:cubicBezTo>
                  <a:pt x="126206" y="50801"/>
                  <a:pt x="123532" y="50996"/>
                  <a:pt x="121444" y="52388"/>
                </a:cubicBezTo>
                <a:cubicBezTo>
                  <a:pt x="100971" y="66035"/>
                  <a:pt x="126874" y="49673"/>
                  <a:pt x="107156" y="59532"/>
                </a:cubicBezTo>
                <a:cubicBezTo>
                  <a:pt x="88696" y="68762"/>
                  <a:pt x="110819" y="60692"/>
                  <a:pt x="92869" y="66675"/>
                </a:cubicBezTo>
                <a:cubicBezTo>
                  <a:pt x="76492" y="77592"/>
                  <a:pt x="84011" y="74389"/>
                  <a:pt x="71437" y="78582"/>
                </a:cubicBezTo>
                <a:cubicBezTo>
                  <a:pt x="61118" y="77788"/>
                  <a:pt x="50767" y="77343"/>
                  <a:pt x="40481" y="76200"/>
                </a:cubicBezTo>
                <a:cubicBezTo>
                  <a:pt x="36459" y="75753"/>
                  <a:pt x="32526" y="74697"/>
                  <a:pt x="28575" y="73819"/>
                </a:cubicBezTo>
                <a:cubicBezTo>
                  <a:pt x="19605" y="71826"/>
                  <a:pt x="19861" y="71708"/>
                  <a:pt x="11906" y="69057"/>
                </a:cubicBezTo>
                <a:cubicBezTo>
                  <a:pt x="3507" y="60658"/>
                  <a:pt x="7774" y="63419"/>
                  <a:pt x="0" y="59532"/>
                </a:cubicBezTo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BD28D574-88BB-4431-9A33-2854BA60411B}"/>
              </a:ext>
            </a:extLst>
          </p:cNvPr>
          <p:cNvSpPr/>
          <p:nvPr/>
        </p:nvSpPr>
        <p:spPr>
          <a:xfrm>
            <a:off x="5050872" y="2356186"/>
            <a:ext cx="224943" cy="78582"/>
          </a:xfrm>
          <a:custGeom>
            <a:avLst/>
            <a:gdLst>
              <a:gd name="connsiteX0" fmla="*/ 42862 w 164689"/>
              <a:gd name="connsiteY0" fmla="*/ 0 h 78582"/>
              <a:gd name="connsiteX1" fmla="*/ 109537 w 164689"/>
              <a:gd name="connsiteY1" fmla="*/ 11907 h 78582"/>
              <a:gd name="connsiteX2" fmla="*/ 123825 w 164689"/>
              <a:gd name="connsiteY2" fmla="*/ 16669 h 78582"/>
              <a:gd name="connsiteX3" fmla="*/ 138112 w 164689"/>
              <a:gd name="connsiteY3" fmla="*/ 21432 h 78582"/>
              <a:gd name="connsiteX4" fmla="*/ 145256 w 164689"/>
              <a:gd name="connsiteY4" fmla="*/ 23813 h 78582"/>
              <a:gd name="connsiteX5" fmla="*/ 159544 w 164689"/>
              <a:gd name="connsiteY5" fmla="*/ 30957 h 78582"/>
              <a:gd name="connsiteX6" fmla="*/ 164306 w 164689"/>
              <a:gd name="connsiteY6" fmla="*/ 38100 h 78582"/>
              <a:gd name="connsiteX7" fmla="*/ 142875 w 164689"/>
              <a:gd name="connsiteY7" fmla="*/ 45244 h 78582"/>
              <a:gd name="connsiteX8" fmla="*/ 128587 w 164689"/>
              <a:gd name="connsiteY8" fmla="*/ 50007 h 78582"/>
              <a:gd name="connsiteX9" fmla="*/ 121444 w 164689"/>
              <a:gd name="connsiteY9" fmla="*/ 52388 h 78582"/>
              <a:gd name="connsiteX10" fmla="*/ 107156 w 164689"/>
              <a:gd name="connsiteY10" fmla="*/ 59532 h 78582"/>
              <a:gd name="connsiteX11" fmla="*/ 92869 w 164689"/>
              <a:gd name="connsiteY11" fmla="*/ 66675 h 78582"/>
              <a:gd name="connsiteX12" fmla="*/ 71437 w 164689"/>
              <a:gd name="connsiteY12" fmla="*/ 78582 h 78582"/>
              <a:gd name="connsiteX13" fmla="*/ 40481 w 164689"/>
              <a:gd name="connsiteY13" fmla="*/ 76200 h 78582"/>
              <a:gd name="connsiteX14" fmla="*/ 28575 w 164689"/>
              <a:gd name="connsiteY14" fmla="*/ 73819 h 78582"/>
              <a:gd name="connsiteX15" fmla="*/ 11906 w 164689"/>
              <a:gd name="connsiteY15" fmla="*/ 69057 h 78582"/>
              <a:gd name="connsiteX16" fmla="*/ 0 w 164689"/>
              <a:gd name="connsiteY16" fmla="*/ 59532 h 7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4689" h="78582">
                <a:moveTo>
                  <a:pt x="42862" y="0"/>
                </a:moveTo>
                <a:cubicBezTo>
                  <a:pt x="65087" y="3969"/>
                  <a:pt x="87424" y="7354"/>
                  <a:pt x="109537" y="11907"/>
                </a:cubicBezTo>
                <a:cubicBezTo>
                  <a:pt x="114454" y="12919"/>
                  <a:pt x="119062" y="15082"/>
                  <a:pt x="123825" y="16669"/>
                </a:cubicBezTo>
                <a:lnTo>
                  <a:pt x="138112" y="21432"/>
                </a:lnTo>
                <a:cubicBezTo>
                  <a:pt x="140493" y="22226"/>
                  <a:pt x="143167" y="22421"/>
                  <a:pt x="145256" y="23813"/>
                </a:cubicBezTo>
                <a:cubicBezTo>
                  <a:pt x="154489" y="29967"/>
                  <a:pt x="149685" y="27670"/>
                  <a:pt x="159544" y="30957"/>
                </a:cubicBezTo>
                <a:cubicBezTo>
                  <a:pt x="161131" y="33338"/>
                  <a:pt x="166094" y="35865"/>
                  <a:pt x="164306" y="38100"/>
                </a:cubicBezTo>
                <a:cubicBezTo>
                  <a:pt x="164304" y="38102"/>
                  <a:pt x="146448" y="44053"/>
                  <a:pt x="142875" y="45244"/>
                </a:cubicBezTo>
                <a:lnTo>
                  <a:pt x="128587" y="50007"/>
                </a:lnTo>
                <a:cubicBezTo>
                  <a:pt x="126206" y="50801"/>
                  <a:pt x="123532" y="50996"/>
                  <a:pt x="121444" y="52388"/>
                </a:cubicBezTo>
                <a:cubicBezTo>
                  <a:pt x="100971" y="66035"/>
                  <a:pt x="126874" y="49673"/>
                  <a:pt x="107156" y="59532"/>
                </a:cubicBezTo>
                <a:cubicBezTo>
                  <a:pt x="88696" y="68762"/>
                  <a:pt x="110819" y="60692"/>
                  <a:pt x="92869" y="66675"/>
                </a:cubicBezTo>
                <a:cubicBezTo>
                  <a:pt x="76492" y="77592"/>
                  <a:pt x="84011" y="74389"/>
                  <a:pt x="71437" y="78582"/>
                </a:cubicBezTo>
                <a:cubicBezTo>
                  <a:pt x="61118" y="77788"/>
                  <a:pt x="50767" y="77343"/>
                  <a:pt x="40481" y="76200"/>
                </a:cubicBezTo>
                <a:cubicBezTo>
                  <a:pt x="36459" y="75753"/>
                  <a:pt x="32526" y="74697"/>
                  <a:pt x="28575" y="73819"/>
                </a:cubicBezTo>
                <a:cubicBezTo>
                  <a:pt x="19605" y="71826"/>
                  <a:pt x="19861" y="71708"/>
                  <a:pt x="11906" y="69057"/>
                </a:cubicBezTo>
                <a:cubicBezTo>
                  <a:pt x="3507" y="60658"/>
                  <a:pt x="7774" y="63419"/>
                  <a:pt x="0" y="59532"/>
                </a:cubicBezTo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5393DC40-EE7B-4F1D-9B1A-8227EE0B904F}"/>
              </a:ext>
            </a:extLst>
          </p:cNvPr>
          <p:cNvSpPr/>
          <p:nvPr/>
        </p:nvSpPr>
        <p:spPr>
          <a:xfrm rot="1623336">
            <a:off x="4798480" y="2484917"/>
            <a:ext cx="123030" cy="60863"/>
          </a:xfrm>
          <a:custGeom>
            <a:avLst/>
            <a:gdLst>
              <a:gd name="connsiteX0" fmla="*/ 42862 w 164689"/>
              <a:gd name="connsiteY0" fmla="*/ 0 h 78582"/>
              <a:gd name="connsiteX1" fmla="*/ 109537 w 164689"/>
              <a:gd name="connsiteY1" fmla="*/ 11907 h 78582"/>
              <a:gd name="connsiteX2" fmla="*/ 123825 w 164689"/>
              <a:gd name="connsiteY2" fmla="*/ 16669 h 78582"/>
              <a:gd name="connsiteX3" fmla="*/ 138112 w 164689"/>
              <a:gd name="connsiteY3" fmla="*/ 21432 h 78582"/>
              <a:gd name="connsiteX4" fmla="*/ 145256 w 164689"/>
              <a:gd name="connsiteY4" fmla="*/ 23813 h 78582"/>
              <a:gd name="connsiteX5" fmla="*/ 159544 w 164689"/>
              <a:gd name="connsiteY5" fmla="*/ 30957 h 78582"/>
              <a:gd name="connsiteX6" fmla="*/ 164306 w 164689"/>
              <a:gd name="connsiteY6" fmla="*/ 38100 h 78582"/>
              <a:gd name="connsiteX7" fmla="*/ 142875 w 164689"/>
              <a:gd name="connsiteY7" fmla="*/ 45244 h 78582"/>
              <a:gd name="connsiteX8" fmla="*/ 128587 w 164689"/>
              <a:gd name="connsiteY8" fmla="*/ 50007 h 78582"/>
              <a:gd name="connsiteX9" fmla="*/ 121444 w 164689"/>
              <a:gd name="connsiteY9" fmla="*/ 52388 h 78582"/>
              <a:gd name="connsiteX10" fmla="*/ 107156 w 164689"/>
              <a:gd name="connsiteY10" fmla="*/ 59532 h 78582"/>
              <a:gd name="connsiteX11" fmla="*/ 92869 w 164689"/>
              <a:gd name="connsiteY11" fmla="*/ 66675 h 78582"/>
              <a:gd name="connsiteX12" fmla="*/ 71437 w 164689"/>
              <a:gd name="connsiteY12" fmla="*/ 78582 h 78582"/>
              <a:gd name="connsiteX13" fmla="*/ 40481 w 164689"/>
              <a:gd name="connsiteY13" fmla="*/ 76200 h 78582"/>
              <a:gd name="connsiteX14" fmla="*/ 28575 w 164689"/>
              <a:gd name="connsiteY14" fmla="*/ 73819 h 78582"/>
              <a:gd name="connsiteX15" fmla="*/ 11906 w 164689"/>
              <a:gd name="connsiteY15" fmla="*/ 69057 h 78582"/>
              <a:gd name="connsiteX16" fmla="*/ 0 w 164689"/>
              <a:gd name="connsiteY16" fmla="*/ 59532 h 7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4689" h="78582">
                <a:moveTo>
                  <a:pt x="42862" y="0"/>
                </a:moveTo>
                <a:cubicBezTo>
                  <a:pt x="65087" y="3969"/>
                  <a:pt x="87424" y="7354"/>
                  <a:pt x="109537" y="11907"/>
                </a:cubicBezTo>
                <a:cubicBezTo>
                  <a:pt x="114454" y="12919"/>
                  <a:pt x="119062" y="15082"/>
                  <a:pt x="123825" y="16669"/>
                </a:cubicBezTo>
                <a:lnTo>
                  <a:pt x="138112" y="21432"/>
                </a:lnTo>
                <a:cubicBezTo>
                  <a:pt x="140493" y="22226"/>
                  <a:pt x="143167" y="22421"/>
                  <a:pt x="145256" y="23813"/>
                </a:cubicBezTo>
                <a:cubicBezTo>
                  <a:pt x="154489" y="29967"/>
                  <a:pt x="149685" y="27670"/>
                  <a:pt x="159544" y="30957"/>
                </a:cubicBezTo>
                <a:cubicBezTo>
                  <a:pt x="161131" y="33338"/>
                  <a:pt x="166094" y="35865"/>
                  <a:pt x="164306" y="38100"/>
                </a:cubicBezTo>
                <a:cubicBezTo>
                  <a:pt x="164304" y="38102"/>
                  <a:pt x="146448" y="44053"/>
                  <a:pt x="142875" y="45244"/>
                </a:cubicBezTo>
                <a:lnTo>
                  <a:pt x="128587" y="50007"/>
                </a:lnTo>
                <a:cubicBezTo>
                  <a:pt x="126206" y="50801"/>
                  <a:pt x="123532" y="50996"/>
                  <a:pt x="121444" y="52388"/>
                </a:cubicBezTo>
                <a:cubicBezTo>
                  <a:pt x="100971" y="66035"/>
                  <a:pt x="126874" y="49673"/>
                  <a:pt x="107156" y="59532"/>
                </a:cubicBezTo>
                <a:cubicBezTo>
                  <a:pt x="88696" y="68762"/>
                  <a:pt x="110819" y="60692"/>
                  <a:pt x="92869" y="66675"/>
                </a:cubicBezTo>
                <a:cubicBezTo>
                  <a:pt x="76492" y="77592"/>
                  <a:pt x="84011" y="74389"/>
                  <a:pt x="71437" y="78582"/>
                </a:cubicBezTo>
                <a:cubicBezTo>
                  <a:pt x="61118" y="77788"/>
                  <a:pt x="50767" y="77343"/>
                  <a:pt x="40481" y="76200"/>
                </a:cubicBezTo>
                <a:cubicBezTo>
                  <a:pt x="36459" y="75753"/>
                  <a:pt x="32526" y="74697"/>
                  <a:pt x="28575" y="73819"/>
                </a:cubicBezTo>
                <a:cubicBezTo>
                  <a:pt x="19605" y="71826"/>
                  <a:pt x="19861" y="71708"/>
                  <a:pt x="11906" y="69057"/>
                </a:cubicBezTo>
                <a:cubicBezTo>
                  <a:pt x="3507" y="60658"/>
                  <a:pt x="7774" y="63419"/>
                  <a:pt x="0" y="59532"/>
                </a:cubicBezTo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BEF23847-D15A-4C2B-8EC4-DCD79B514F80}"/>
              </a:ext>
            </a:extLst>
          </p:cNvPr>
          <p:cNvSpPr/>
          <p:nvPr/>
        </p:nvSpPr>
        <p:spPr>
          <a:xfrm>
            <a:off x="2716121" y="2476308"/>
            <a:ext cx="2020051" cy="8125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52812505-F25F-4A04-875B-5C84815D0177}"/>
              </a:ext>
            </a:extLst>
          </p:cNvPr>
          <p:cNvSpPr/>
          <p:nvPr/>
        </p:nvSpPr>
        <p:spPr>
          <a:xfrm>
            <a:off x="2903880" y="2325576"/>
            <a:ext cx="2020051" cy="8782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BE8E3761-9FD6-438C-B94D-2922855A1540}"/>
              </a:ext>
            </a:extLst>
          </p:cNvPr>
          <p:cNvSpPr/>
          <p:nvPr/>
        </p:nvSpPr>
        <p:spPr>
          <a:xfrm>
            <a:off x="6256049" y="2326602"/>
            <a:ext cx="646115" cy="617838"/>
          </a:xfrm>
          <a:custGeom>
            <a:avLst/>
            <a:gdLst>
              <a:gd name="connsiteX0" fmla="*/ 0 w 646115"/>
              <a:gd name="connsiteY0" fmla="*/ 617838 h 617838"/>
              <a:gd name="connsiteX1" fmla="*/ 112976 w 646115"/>
              <a:gd name="connsiteY1" fmla="*/ 434252 h 617838"/>
              <a:gd name="connsiteX2" fmla="*/ 557820 w 646115"/>
              <a:gd name="connsiteY2" fmla="*/ 254196 h 617838"/>
              <a:gd name="connsiteX3" fmla="*/ 646082 w 646115"/>
              <a:gd name="connsiteY3" fmla="*/ 0 h 617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6115" h="617838">
                <a:moveTo>
                  <a:pt x="0" y="617838"/>
                </a:moveTo>
                <a:cubicBezTo>
                  <a:pt x="10003" y="556348"/>
                  <a:pt x="20006" y="494859"/>
                  <a:pt x="112976" y="434252"/>
                </a:cubicBezTo>
                <a:cubicBezTo>
                  <a:pt x="205946" y="373645"/>
                  <a:pt x="468969" y="326571"/>
                  <a:pt x="557820" y="254196"/>
                </a:cubicBezTo>
                <a:cubicBezTo>
                  <a:pt x="646671" y="181821"/>
                  <a:pt x="646376" y="90910"/>
                  <a:pt x="646082" y="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87357A83-D066-47C7-960C-127A2F71FB09}"/>
              </a:ext>
            </a:extLst>
          </p:cNvPr>
          <p:cNvSpPr/>
          <p:nvPr/>
        </p:nvSpPr>
        <p:spPr>
          <a:xfrm>
            <a:off x="5666684" y="2726716"/>
            <a:ext cx="589365" cy="221253"/>
          </a:xfrm>
          <a:custGeom>
            <a:avLst/>
            <a:gdLst>
              <a:gd name="connsiteX0" fmla="*/ 24485 w 589365"/>
              <a:gd name="connsiteY0" fmla="*/ 76503 h 221253"/>
              <a:gd name="connsiteX1" fmla="*/ 28016 w 589365"/>
              <a:gd name="connsiteY1" fmla="*/ 2362 h 221253"/>
              <a:gd name="connsiteX2" fmla="*/ 306925 w 589365"/>
              <a:gd name="connsiteY2" fmla="*/ 37667 h 221253"/>
              <a:gd name="connsiteX3" fmla="*/ 589365 w 589365"/>
              <a:gd name="connsiteY3" fmla="*/ 221253 h 221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9365" h="221253">
                <a:moveTo>
                  <a:pt x="24485" y="76503"/>
                </a:moveTo>
                <a:cubicBezTo>
                  <a:pt x="2714" y="42669"/>
                  <a:pt x="-19057" y="8835"/>
                  <a:pt x="28016" y="2362"/>
                </a:cubicBezTo>
                <a:cubicBezTo>
                  <a:pt x="75089" y="-4111"/>
                  <a:pt x="213367" y="1185"/>
                  <a:pt x="306925" y="37667"/>
                </a:cubicBezTo>
                <a:cubicBezTo>
                  <a:pt x="400483" y="74149"/>
                  <a:pt x="494924" y="147701"/>
                  <a:pt x="589365" y="221253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8008BA75-E1FA-4B0A-95BA-D0A806C58066}"/>
              </a:ext>
            </a:extLst>
          </p:cNvPr>
          <p:cNvSpPr/>
          <p:nvPr/>
        </p:nvSpPr>
        <p:spPr>
          <a:xfrm>
            <a:off x="4999191" y="3417526"/>
            <a:ext cx="1205018" cy="451904"/>
          </a:xfrm>
          <a:custGeom>
            <a:avLst/>
            <a:gdLst>
              <a:gd name="connsiteX0" fmla="*/ 1161535 w 1205018"/>
              <a:gd name="connsiteY0" fmla="*/ 0 h 451904"/>
              <a:gd name="connsiteX1" fmla="*/ 1112108 w 1205018"/>
              <a:gd name="connsiteY1" fmla="*/ 236543 h 451904"/>
              <a:gd name="connsiteX2" fmla="*/ 335397 w 1205018"/>
              <a:gd name="connsiteY2" fmla="*/ 254196 h 451904"/>
              <a:gd name="connsiteX3" fmla="*/ 0 w 1205018"/>
              <a:gd name="connsiteY3" fmla="*/ 451904 h 451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5018" h="451904">
                <a:moveTo>
                  <a:pt x="1161535" y="0"/>
                </a:moveTo>
                <a:cubicBezTo>
                  <a:pt x="1205666" y="97088"/>
                  <a:pt x="1249798" y="194177"/>
                  <a:pt x="1112108" y="236543"/>
                </a:cubicBezTo>
                <a:cubicBezTo>
                  <a:pt x="974418" y="278909"/>
                  <a:pt x="520748" y="218303"/>
                  <a:pt x="335397" y="254196"/>
                </a:cubicBezTo>
                <a:cubicBezTo>
                  <a:pt x="150046" y="290090"/>
                  <a:pt x="75023" y="370997"/>
                  <a:pt x="0" y="451904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5922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1c17c41-5485-4e45-b91b-01677b2c49b4" xsi:nil="true"/>
    <lcf76f155ced4ddcb4097134ff3c332f xmlns="ab4ac4ea-9f3d-4d23-a592-e42b709024a8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635C903C7B9AE4AA3530C204465D622" ma:contentTypeVersion="16" ma:contentTypeDescription="Create a new document." ma:contentTypeScope="" ma:versionID="a5e9a70765c001aa33d5d0010650ebe1">
  <xsd:schema xmlns:xsd="http://www.w3.org/2001/XMLSchema" xmlns:xs="http://www.w3.org/2001/XMLSchema" xmlns:p="http://schemas.microsoft.com/office/2006/metadata/properties" xmlns:ns2="ab4ac4ea-9f3d-4d23-a592-e42b709024a8" xmlns:ns3="e1c17c41-5485-4e45-b91b-01677b2c49b4" targetNamespace="http://schemas.microsoft.com/office/2006/metadata/properties" ma:root="true" ma:fieldsID="1b61470be405b2439d8be2d44bd2a3c6" ns2:_="" ns3:_="">
    <xsd:import namespace="ab4ac4ea-9f3d-4d23-a592-e42b709024a8"/>
    <xsd:import namespace="e1c17c41-5485-4e45-b91b-01677b2c49b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b4ac4ea-9f3d-4d23-a592-e42b709024a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c90328ba-87b0-44af-ba53-973dd843e95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c17c41-5485-4e45-b91b-01677b2c49b4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5359af80-e5fb-4579-8db7-d6ced4106957}" ma:internalName="TaxCatchAll" ma:showField="CatchAllData" ma:web="e1c17c41-5485-4e45-b91b-01677b2c49b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E41DB31-12C1-4DB9-A68D-446633391EB8}">
  <ds:schemaRefs>
    <ds:schemaRef ds:uri="http://purl.org/dc/terms/"/>
    <ds:schemaRef ds:uri="http://schemas.openxmlformats.org/package/2006/metadata/core-properties"/>
    <ds:schemaRef ds:uri="http://purl.org/dc/dcmitype/"/>
    <ds:schemaRef ds:uri="be7fe8cb-a139-4959-a815-7ca9e6ec652c"/>
    <ds:schemaRef ds:uri="http://schemas.microsoft.com/office/2006/documentManagement/types"/>
    <ds:schemaRef ds:uri="http://schemas.microsoft.com/office/2006/metadata/properties"/>
    <ds:schemaRef ds:uri="dddb435a-0e4d-4b25-bb9e-cda42d054f0e"/>
    <ds:schemaRef ds:uri="http://schemas.microsoft.com/office/infopath/2007/PartnerControls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7FB239D6-10F7-40CE-82AE-131206D15D5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8ABD25D-D2B6-45C2-B79C-867CC594CE6C}"/>
</file>

<file path=docProps/app.xml><?xml version="1.0" encoding="utf-8"?>
<Properties xmlns="http://schemas.openxmlformats.org/officeDocument/2006/extended-properties" xmlns:vt="http://schemas.openxmlformats.org/officeDocument/2006/docPropsVTypes">
  <TotalTime>2491</TotalTime>
  <Words>300</Words>
  <Application>Microsoft Office PowerPoint</Application>
  <PresentationFormat>Widescreen</PresentationFormat>
  <Paragraphs>39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Insulate and Isolate</vt:lpstr>
      <vt:lpstr>Proper Insulate &amp; Isolate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Mike McClure</dc:creator>
  <cp:lastModifiedBy>Johnson, Travis</cp:lastModifiedBy>
  <cp:revision>34</cp:revision>
  <dcterms:created xsi:type="dcterms:W3CDTF">2019-12-30T21:51:08Z</dcterms:created>
  <dcterms:modified xsi:type="dcterms:W3CDTF">2021-01-11T17:10:47Z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0x010100A635C903C7B9AE4AA3530C204465D622</vt:lpwstr>
  </property>
</Properties>
</file>