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2"/>
  </p:notesMasterIdLst>
  <p:sldIdLst>
    <p:sldId id="259" r:id="rId5"/>
    <p:sldId id="262" r:id="rId6"/>
    <p:sldId id="265" r:id="rId7"/>
    <p:sldId id="271" r:id="rId8"/>
    <p:sldId id="297" r:id="rId9"/>
    <p:sldId id="316" r:id="rId10"/>
    <p:sldId id="298" r:id="rId11"/>
    <p:sldId id="299" r:id="rId12"/>
    <p:sldId id="300" r:id="rId13"/>
    <p:sldId id="301" r:id="rId14"/>
    <p:sldId id="302" r:id="rId15"/>
    <p:sldId id="273" r:id="rId16"/>
    <p:sldId id="303" r:id="rId17"/>
    <p:sldId id="269" r:id="rId18"/>
    <p:sldId id="304" r:id="rId19"/>
    <p:sldId id="277" r:id="rId20"/>
    <p:sldId id="305" r:id="rId21"/>
    <p:sldId id="309" r:id="rId22"/>
    <p:sldId id="285" r:id="rId23"/>
    <p:sldId id="306" r:id="rId24"/>
    <p:sldId id="310" r:id="rId25"/>
    <p:sldId id="311" r:id="rId26"/>
    <p:sldId id="312" r:id="rId27"/>
    <p:sldId id="313" r:id="rId28"/>
    <p:sldId id="314" r:id="rId29"/>
    <p:sldId id="315" r:id="rId30"/>
    <p:sldId id="258"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D7C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EB6572-E475-4187-B35E-3966E41F6248}" v="38" dt="2024-07-30T14:44:44.6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010" autoAdjust="0"/>
    <p:restoredTop sz="62750" autoAdjust="0"/>
  </p:normalViewPr>
  <p:slideViewPr>
    <p:cSldViewPr snapToGrid="0">
      <p:cViewPr varScale="1">
        <p:scale>
          <a:sx n="71" d="100"/>
          <a:sy n="71" d="100"/>
        </p:scale>
        <p:origin x="1314" y="54"/>
      </p:cViewPr>
      <p:guideLst/>
    </p:cSldViewPr>
  </p:slideViewPr>
  <p:notesTextViewPr>
    <p:cViewPr>
      <p:scale>
        <a:sx n="1" d="1"/>
        <a:sy n="1" d="1"/>
      </p:scale>
      <p:origin x="0" y="0"/>
    </p:cViewPr>
  </p:notesTextViewPr>
  <p:sorterViewPr>
    <p:cViewPr>
      <p:scale>
        <a:sx n="100" d="100"/>
        <a:sy n="100" d="100"/>
      </p:scale>
      <p:origin x="0" y="-200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son, Travis" userId="46e667a3-9198-417f-9c32-abb6994bb8a5" providerId="ADAL" clId="{5EEB6572-E475-4187-B35E-3966E41F6248}"/>
    <pc:docChg chg="custSel modSld">
      <pc:chgData name="Johnson, Travis" userId="46e667a3-9198-417f-9c32-abb6994bb8a5" providerId="ADAL" clId="{5EEB6572-E475-4187-B35E-3966E41F6248}" dt="2024-07-30T15:21:33.731" v="1112" actId="20577"/>
      <pc:docMkLst>
        <pc:docMk/>
      </pc:docMkLst>
      <pc:sldChg chg="modNotesTx">
        <pc:chgData name="Johnson, Travis" userId="46e667a3-9198-417f-9c32-abb6994bb8a5" providerId="ADAL" clId="{5EEB6572-E475-4187-B35E-3966E41F6248}" dt="2024-07-30T15:20:08.744" v="1108" actId="20577"/>
        <pc:sldMkLst>
          <pc:docMk/>
          <pc:sldMk cId="1628390782" sldId="271"/>
        </pc:sldMkLst>
      </pc:sldChg>
      <pc:sldChg chg="modNotesTx">
        <pc:chgData name="Johnson, Travis" userId="46e667a3-9198-417f-9c32-abb6994bb8a5" providerId="ADAL" clId="{5EEB6572-E475-4187-B35E-3966E41F6248}" dt="2024-07-30T14:18:41" v="1101" actId="20577"/>
        <pc:sldMkLst>
          <pc:docMk/>
          <pc:sldMk cId="3938477335" sldId="273"/>
        </pc:sldMkLst>
      </pc:sldChg>
      <pc:sldChg chg="modNotesTx">
        <pc:chgData name="Johnson, Travis" userId="46e667a3-9198-417f-9c32-abb6994bb8a5" providerId="ADAL" clId="{5EEB6572-E475-4187-B35E-3966E41F6248}" dt="2024-07-30T15:20:18.831" v="1109" actId="20577"/>
        <pc:sldMkLst>
          <pc:docMk/>
          <pc:sldMk cId="3406696272" sldId="297"/>
        </pc:sldMkLst>
      </pc:sldChg>
      <pc:sldChg chg="modSp mod">
        <pc:chgData name="Johnson, Travis" userId="46e667a3-9198-417f-9c32-abb6994bb8a5" providerId="ADAL" clId="{5EEB6572-E475-4187-B35E-3966E41F6248}" dt="2024-07-30T12:50:27.005" v="38" actId="20577"/>
        <pc:sldMkLst>
          <pc:docMk/>
          <pc:sldMk cId="2008084750" sldId="298"/>
        </pc:sldMkLst>
        <pc:spChg chg="mod">
          <ac:chgData name="Johnson, Travis" userId="46e667a3-9198-417f-9c32-abb6994bb8a5" providerId="ADAL" clId="{5EEB6572-E475-4187-B35E-3966E41F6248}" dt="2024-07-30T12:50:27.005" v="38" actId="20577"/>
          <ac:spMkLst>
            <pc:docMk/>
            <pc:sldMk cId="2008084750" sldId="298"/>
            <ac:spMk id="10" creationId="{FD49BC86-AE07-7E92-15F7-7A2FC346D106}"/>
          </ac:spMkLst>
        </pc:spChg>
      </pc:sldChg>
      <pc:sldChg chg="modNotesTx">
        <pc:chgData name="Johnson, Travis" userId="46e667a3-9198-417f-9c32-abb6994bb8a5" providerId="ADAL" clId="{5EEB6572-E475-4187-B35E-3966E41F6248}" dt="2024-07-30T14:14:18.672" v="1088" actId="20577"/>
        <pc:sldMkLst>
          <pc:docMk/>
          <pc:sldMk cId="1523531237" sldId="300"/>
        </pc:sldMkLst>
      </pc:sldChg>
      <pc:sldChg chg="modNotesTx">
        <pc:chgData name="Johnson, Travis" userId="46e667a3-9198-417f-9c32-abb6994bb8a5" providerId="ADAL" clId="{5EEB6572-E475-4187-B35E-3966E41F6248}" dt="2024-07-30T14:15:13.865" v="1089" actId="20577"/>
        <pc:sldMkLst>
          <pc:docMk/>
          <pc:sldMk cId="3972920451" sldId="301"/>
        </pc:sldMkLst>
      </pc:sldChg>
      <pc:sldChg chg="modSp mod modNotesTx">
        <pc:chgData name="Johnson, Travis" userId="46e667a3-9198-417f-9c32-abb6994bb8a5" providerId="ADAL" clId="{5EEB6572-E475-4187-B35E-3966E41F6248}" dt="2024-07-30T14:16:49.098" v="1091" actId="20577"/>
        <pc:sldMkLst>
          <pc:docMk/>
          <pc:sldMk cId="3105057160" sldId="302"/>
        </pc:sldMkLst>
        <pc:spChg chg="mod">
          <ac:chgData name="Johnson, Travis" userId="46e667a3-9198-417f-9c32-abb6994bb8a5" providerId="ADAL" clId="{5EEB6572-E475-4187-B35E-3966E41F6248}" dt="2024-07-30T12:58:29.488" v="128" actId="20577"/>
          <ac:spMkLst>
            <pc:docMk/>
            <pc:sldMk cId="3105057160" sldId="302"/>
            <ac:spMk id="19" creationId="{A627B897-20DF-9870-C9F1-EDF39FE0E398}"/>
          </ac:spMkLst>
        </pc:spChg>
      </pc:sldChg>
      <pc:sldChg chg="modNotesTx">
        <pc:chgData name="Johnson, Travis" userId="46e667a3-9198-417f-9c32-abb6994bb8a5" providerId="ADAL" clId="{5EEB6572-E475-4187-B35E-3966E41F6248}" dt="2024-07-30T14:20:22.581" v="1102" actId="20577"/>
        <pc:sldMkLst>
          <pc:docMk/>
          <pc:sldMk cId="157453322" sldId="303"/>
        </pc:sldMkLst>
      </pc:sldChg>
      <pc:sldChg chg="modNotesTx">
        <pc:chgData name="Johnson, Travis" userId="46e667a3-9198-417f-9c32-abb6994bb8a5" providerId="ADAL" clId="{5EEB6572-E475-4187-B35E-3966E41F6248}" dt="2024-07-30T14:32:42.872" v="1103"/>
        <pc:sldMkLst>
          <pc:docMk/>
          <pc:sldMk cId="1254087968" sldId="306"/>
        </pc:sldMkLst>
      </pc:sldChg>
      <pc:sldChg chg="modNotesTx">
        <pc:chgData name="Johnson, Travis" userId="46e667a3-9198-417f-9c32-abb6994bb8a5" providerId="ADAL" clId="{5EEB6572-E475-4187-B35E-3966E41F6248}" dt="2024-07-30T14:41:42.333" v="1105" actId="20577"/>
        <pc:sldMkLst>
          <pc:docMk/>
          <pc:sldMk cId="756697655" sldId="313"/>
        </pc:sldMkLst>
      </pc:sldChg>
      <pc:sldChg chg="modNotesTx">
        <pc:chgData name="Johnson, Travis" userId="46e667a3-9198-417f-9c32-abb6994bb8a5" providerId="ADAL" clId="{5EEB6572-E475-4187-B35E-3966E41F6248}" dt="2024-07-30T15:21:33.731" v="1112" actId="20577"/>
        <pc:sldMkLst>
          <pc:docMk/>
          <pc:sldMk cId="1373466816" sldId="314"/>
        </pc:sldMkLst>
      </pc:sldChg>
      <pc:sldChg chg="modNotesTx">
        <pc:chgData name="Johnson, Travis" userId="46e667a3-9198-417f-9c32-abb6994bb8a5" providerId="ADAL" clId="{5EEB6572-E475-4187-B35E-3966E41F6248}" dt="2024-07-30T14:45:46.060" v="1107" actId="20577"/>
        <pc:sldMkLst>
          <pc:docMk/>
          <pc:sldMk cId="1301717831" sldId="315"/>
        </pc:sldMkLst>
      </pc:sldChg>
    </pc:docChg>
  </pc:docChgLst>
  <pc:docChgLst>
    <pc:chgData name="Rueben Wahab" userId="c024291c-ffb4-4ae7-800d-348403b49561" providerId="ADAL" clId="{7A31781B-7AE8-4E17-B35C-BBBC1B727AF6}"/>
    <pc:docChg chg="custSel addSld delSld modSld sldOrd">
      <pc:chgData name="Rueben Wahab" userId="c024291c-ffb4-4ae7-800d-348403b49561" providerId="ADAL" clId="{7A31781B-7AE8-4E17-B35C-BBBC1B727AF6}" dt="2024-07-29T14:16:47.200" v="839" actId="1076"/>
      <pc:docMkLst>
        <pc:docMk/>
      </pc:docMkLst>
      <pc:sldChg chg="modSp mod">
        <pc:chgData name="Rueben Wahab" userId="c024291c-ffb4-4ae7-800d-348403b49561" providerId="ADAL" clId="{7A31781B-7AE8-4E17-B35C-BBBC1B727AF6}" dt="2024-07-29T13:52:35.436" v="42" actId="1076"/>
        <pc:sldMkLst>
          <pc:docMk/>
          <pc:sldMk cId="2501917858" sldId="258"/>
        </pc:sldMkLst>
        <pc:spChg chg="mod">
          <ac:chgData name="Rueben Wahab" userId="c024291c-ffb4-4ae7-800d-348403b49561" providerId="ADAL" clId="{7A31781B-7AE8-4E17-B35C-BBBC1B727AF6}" dt="2024-07-29T13:52:29.708" v="40" actId="14826"/>
          <ac:spMkLst>
            <pc:docMk/>
            <pc:sldMk cId="2501917858" sldId="258"/>
            <ac:spMk id="7" creationId="{DCEF5541-4876-79B3-C1B5-3009BF532AE9}"/>
          </ac:spMkLst>
        </pc:spChg>
        <pc:spChg chg="mod">
          <ac:chgData name="Rueben Wahab" userId="c024291c-ffb4-4ae7-800d-348403b49561" providerId="ADAL" clId="{7A31781B-7AE8-4E17-B35C-BBBC1B727AF6}" dt="2024-07-29T13:52:29.708" v="40" actId="14826"/>
          <ac:spMkLst>
            <pc:docMk/>
            <pc:sldMk cId="2501917858" sldId="258"/>
            <ac:spMk id="8" creationId="{E18B9F0D-D9A0-A195-83D6-49277F9FBE31}"/>
          </ac:spMkLst>
        </pc:spChg>
        <pc:spChg chg="mod">
          <ac:chgData name="Rueben Wahab" userId="c024291c-ffb4-4ae7-800d-348403b49561" providerId="ADAL" clId="{7A31781B-7AE8-4E17-B35C-BBBC1B727AF6}" dt="2024-07-29T13:52:29.708" v="40" actId="14826"/>
          <ac:spMkLst>
            <pc:docMk/>
            <pc:sldMk cId="2501917858" sldId="258"/>
            <ac:spMk id="9" creationId="{0F2E2A2D-D6E2-8013-F38F-913BA9BE5DA1}"/>
          </ac:spMkLst>
        </pc:spChg>
        <pc:grpChg chg="mod">
          <ac:chgData name="Rueben Wahab" userId="c024291c-ffb4-4ae7-800d-348403b49561" providerId="ADAL" clId="{7A31781B-7AE8-4E17-B35C-BBBC1B727AF6}" dt="2024-07-29T13:52:29.708" v="40" actId="14826"/>
          <ac:grpSpMkLst>
            <pc:docMk/>
            <pc:sldMk cId="2501917858" sldId="258"/>
            <ac:grpSpMk id="12" creationId="{F633D4B9-932C-E9A2-1949-D445E45C0DF1}"/>
          </ac:grpSpMkLst>
        </pc:grpChg>
        <pc:picChg chg="mod">
          <ac:chgData name="Rueben Wahab" userId="c024291c-ffb4-4ae7-800d-348403b49561" providerId="ADAL" clId="{7A31781B-7AE8-4E17-B35C-BBBC1B727AF6}" dt="2024-07-29T13:52:35.436" v="42" actId="1076"/>
          <ac:picMkLst>
            <pc:docMk/>
            <pc:sldMk cId="2501917858" sldId="258"/>
            <ac:picMk id="10" creationId="{5D05ACFA-2A21-866D-4FF5-6A0A4F50982F}"/>
          </ac:picMkLst>
        </pc:picChg>
      </pc:sldChg>
      <pc:sldChg chg="addSp delSp modSp mod">
        <pc:chgData name="Rueben Wahab" userId="c024291c-ffb4-4ae7-800d-348403b49561" providerId="ADAL" clId="{7A31781B-7AE8-4E17-B35C-BBBC1B727AF6}" dt="2024-07-29T14:14:50.467" v="775"/>
        <pc:sldMkLst>
          <pc:docMk/>
          <pc:sldMk cId="1464381784" sldId="262"/>
        </pc:sldMkLst>
        <pc:picChg chg="add mod">
          <ac:chgData name="Rueben Wahab" userId="c024291c-ffb4-4ae7-800d-348403b49561" providerId="ADAL" clId="{7A31781B-7AE8-4E17-B35C-BBBC1B727AF6}" dt="2024-07-29T14:14:50.467" v="775"/>
          <ac:picMkLst>
            <pc:docMk/>
            <pc:sldMk cId="1464381784" sldId="262"/>
            <ac:picMk id="2" creationId="{77EDC8A6-9AF0-1684-CEA8-AF948E073EB1}"/>
          </ac:picMkLst>
        </pc:picChg>
        <pc:picChg chg="del">
          <ac:chgData name="Rueben Wahab" userId="c024291c-ffb4-4ae7-800d-348403b49561" providerId="ADAL" clId="{7A31781B-7AE8-4E17-B35C-BBBC1B727AF6}" dt="2024-07-29T14:14:50.222" v="774" actId="478"/>
          <ac:picMkLst>
            <pc:docMk/>
            <pc:sldMk cId="1464381784" sldId="262"/>
            <ac:picMk id="6" creationId="{2459C175-0B96-CFBF-A9AB-FC9CA31EB035}"/>
          </ac:picMkLst>
        </pc:picChg>
      </pc:sldChg>
      <pc:sldChg chg="addSp delSp modSp mod">
        <pc:chgData name="Rueben Wahab" userId="c024291c-ffb4-4ae7-800d-348403b49561" providerId="ADAL" clId="{7A31781B-7AE8-4E17-B35C-BBBC1B727AF6}" dt="2024-07-29T14:15:07.202" v="782" actId="1076"/>
        <pc:sldMkLst>
          <pc:docMk/>
          <pc:sldMk cId="3783380027" sldId="265"/>
        </pc:sldMkLst>
        <pc:picChg chg="del">
          <ac:chgData name="Rueben Wahab" userId="c024291c-ffb4-4ae7-800d-348403b49561" providerId="ADAL" clId="{7A31781B-7AE8-4E17-B35C-BBBC1B727AF6}" dt="2024-07-29T14:14:40.717" v="764" actId="478"/>
          <ac:picMkLst>
            <pc:docMk/>
            <pc:sldMk cId="3783380027" sldId="265"/>
            <ac:picMk id="5" creationId="{9193420A-FD30-9FF9-48BF-1B6A41DC2AFF}"/>
          </ac:picMkLst>
        </pc:picChg>
        <pc:picChg chg="add mod">
          <ac:chgData name="Rueben Wahab" userId="c024291c-ffb4-4ae7-800d-348403b49561" providerId="ADAL" clId="{7A31781B-7AE8-4E17-B35C-BBBC1B727AF6}" dt="2024-07-29T14:15:07.202" v="782" actId="1076"/>
          <ac:picMkLst>
            <pc:docMk/>
            <pc:sldMk cId="3783380027" sldId="265"/>
            <ac:picMk id="12" creationId="{4D900EC1-A7D0-1CDE-4190-15726A90E45F}"/>
          </ac:picMkLst>
        </pc:picChg>
      </pc:sldChg>
      <pc:sldChg chg="addSp delSp modSp mod">
        <pc:chgData name="Rueben Wahab" userId="c024291c-ffb4-4ae7-800d-348403b49561" providerId="ADAL" clId="{7A31781B-7AE8-4E17-B35C-BBBC1B727AF6}" dt="2024-07-29T14:15:53.752" v="806" actId="1076"/>
        <pc:sldMkLst>
          <pc:docMk/>
          <pc:sldMk cId="2991249867" sldId="269"/>
        </pc:sldMkLst>
        <pc:picChg chg="add del mod">
          <ac:chgData name="Rueben Wahab" userId="c024291c-ffb4-4ae7-800d-348403b49561" providerId="ADAL" clId="{7A31781B-7AE8-4E17-B35C-BBBC1B727AF6}" dt="2024-07-29T14:15:51.181" v="804" actId="478"/>
          <ac:picMkLst>
            <pc:docMk/>
            <pc:sldMk cId="2991249867" sldId="269"/>
            <ac:picMk id="3" creationId="{C6CE2556-457C-3B38-8FCB-2635A70FF9BE}"/>
          </ac:picMkLst>
        </pc:picChg>
        <pc:picChg chg="add mod">
          <ac:chgData name="Rueben Wahab" userId="c024291c-ffb4-4ae7-800d-348403b49561" providerId="ADAL" clId="{7A31781B-7AE8-4E17-B35C-BBBC1B727AF6}" dt="2024-07-29T14:15:53.752" v="806" actId="1076"/>
          <ac:picMkLst>
            <pc:docMk/>
            <pc:sldMk cId="2991249867" sldId="269"/>
            <ac:picMk id="5" creationId="{E2A88C04-DC76-7ACE-5EF9-D484804D0351}"/>
          </ac:picMkLst>
        </pc:picChg>
        <pc:picChg chg="del">
          <ac:chgData name="Rueben Wahab" userId="c024291c-ffb4-4ae7-800d-348403b49561" providerId="ADAL" clId="{7A31781B-7AE8-4E17-B35C-BBBC1B727AF6}" dt="2024-07-29T13:51:14.663" v="10" actId="478"/>
          <ac:picMkLst>
            <pc:docMk/>
            <pc:sldMk cId="2991249867" sldId="269"/>
            <ac:picMk id="6" creationId="{E7748763-F120-1594-51FC-ACAA3CE1CC96}"/>
          </ac:picMkLst>
        </pc:picChg>
      </pc:sldChg>
      <pc:sldChg chg="addSp delSp modSp mod">
        <pc:chgData name="Rueben Wahab" userId="c024291c-ffb4-4ae7-800d-348403b49561" providerId="ADAL" clId="{7A31781B-7AE8-4E17-B35C-BBBC1B727AF6}" dt="2024-07-29T14:15:03.825" v="781" actId="1076"/>
        <pc:sldMkLst>
          <pc:docMk/>
          <pc:sldMk cId="1628390782" sldId="271"/>
        </pc:sldMkLst>
        <pc:spChg chg="mod">
          <ac:chgData name="Rueben Wahab" userId="c024291c-ffb4-4ae7-800d-348403b49561" providerId="ADAL" clId="{7A31781B-7AE8-4E17-B35C-BBBC1B727AF6}" dt="2024-07-29T14:01:48.567" v="376" actId="14100"/>
          <ac:spMkLst>
            <pc:docMk/>
            <pc:sldMk cId="1628390782" sldId="271"/>
            <ac:spMk id="3" creationId="{DF01F84A-0689-CA19-1C7D-8FD21FBE3561}"/>
          </ac:spMkLst>
        </pc:spChg>
        <pc:picChg chg="del">
          <ac:chgData name="Rueben Wahab" userId="c024291c-ffb4-4ae7-800d-348403b49561" providerId="ADAL" clId="{7A31781B-7AE8-4E17-B35C-BBBC1B727AF6}" dt="2024-07-29T14:14:54.407" v="776" actId="478"/>
          <ac:picMkLst>
            <pc:docMk/>
            <pc:sldMk cId="1628390782" sldId="271"/>
            <ac:picMk id="2" creationId="{3CAD3A7F-1F97-04A7-D05B-3E39D8843A47}"/>
          </ac:picMkLst>
        </pc:picChg>
        <pc:picChg chg="add mod">
          <ac:chgData name="Rueben Wahab" userId="c024291c-ffb4-4ae7-800d-348403b49561" providerId="ADAL" clId="{7A31781B-7AE8-4E17-B35C-BBBC1B727AF6}" dt="2024-07-29T14:15:03.825" v="781" actId="1076"/>
          <ac:picMkLst>
            <pc:docMk/>
            <pc:sldMk cId="1628390782" sldId="271"/>
            <ac:picMk id="9" creationId="{F225BD17-B71D-C6F3-C51D-160E7A149E5B}"/>
          </ac:picMkLst>
        </pc:picChg>
      </pc:sldChg>
      <pc:sldChg chg="addSp delSp modSp mod">
        <pc:chgData name="Rueben Wahab" userId="c024291c-ffb4-4ae7-800d-348403b49561" providerId="ADAL" clId="{7A31781B-7AE8-4E17-B35C-BBBC1B727AF6}" dt="2024-07-29T14:15:43.680" v="800" actId="1076"/>
        <pc:sldMkLst>
          <pc:docMk/>
          <pc:sldMk cId="3938477335" sldId="273"/>
        </pc:sldMkLst>
        <pc:picChg chg="add del mod">
          <ac:chgData name="Rueben Wahab" userId="c024291c-ffb4-4ae7-800d-348403b49561" providerId="ADAL" clId="{7A31781B-7AE8-4E17-B35C-BBBC1B727AF6}" dt="2024-07-29T14:15:41.482" v="798" actId="478"/>
          <ac:picMkLst>
            <pc:docMk/>
            <pc:sldMk cId="3938477335" sldId="273"/>
            <ac:picMk id="3" creationId="{2A51B908-F90B-D1F0-47CB-BA68BEA54305}"/>
          </ac:picMkLst>
        </pc:picChg>
        <pc:picChg chg="add mod">
          <ac:chgData name="Rueben Wahab" userId="c024291c-ffb4-4ae7-800d-348403b49561" providerId="ADAL" clId="{7A31781B-7AE8-4E17-B35C-BBBC1B727AF6}" dt="2024-07-29T14:15:43.680" v="800" actId="1076"/>
          <ac:picMkLst>
            <pc:docMk/>
            <pc:sldMk cId="3938477335" sldId="273"/>
            <ac:picMk id="4" creationId="{E0C3AFBE-DC4A-0032-1D5B-3F8206064AA0}"/>
          </ac:picMkLst>
        </pc:picChg>
        <pc:picChg chg="del">
          <ac:chgData name="Rueben Wahab" userId="c024291c-ffb4-4ae7-800d-348403b49561" providerId="ADAL" clId="{7A31781B-7AE8-4E17-B35C-BBBC1B727AF6}" dt="2024-07-29T13:51:05.966" v="6" actId="478"/>
          <ac:picMkLst>
            <pc:docMk/>
            <pc:sldMk cId="3938477335" sldId="273"/>
            <ac:picMk id="6" creationId="{E7748763-F120-1594-51FC-ACAA3CE1CC96}"/>
          </ac:picMkLst>
        </pc:picChg>
      </pc:sldChg>
      <pc:sldChg chg="addSp delSp modSp mod">
        <pc:chgData name="Rueben Wahab" userId="c024291c-ffb4-4ae7-800d-348403b49561" providerId="ADAL" clId="{7A31781B-7AE8-4E17-B35C-BBBC1B727AF6}" dt="2024-07-29T14:16:03.521" v="812" actId="1076"/>
        <pc:sldMkLst>
          <pc:docMk/>
          <pc:sldMk cId="2700535646" sldId="277"/>
        </pc:sldMkLst>
        <pc:picChg chg="add del mod">
          <ac:chgData name="Rueben Wahab" userId="c024291c-ffb4-4ae7-800d-348403b49561" providerId="ADAL" clId="{7A31781B-7AE8-4E17-B35C-BBBC1B727AF6}" dt="2024-07-29T14:16:01.070" v="810" actId="478"/>
          <ac:picMkLst>
            <pc:docMk/>
            <pc:sldMk cId="2700535646" sldId="277"/>
            <ac:picMk id="5" creationId="{21130103-0B2F-F272-A282-C1F4432B8BB0}"/>
          </ac:picMkLst>
        </pc:picChg>
        <pc:picChg chg="del">
          <ac:chgData name="Rueben Wahab" userId="c024291c-ffb4-4ae7-800d-348403b49561" providerId="ADAL" clId="{7A31781B-7AE8-4E17-B35C-BBBC1B727AF6}" dt="2024-07-29T13:51:21.595" v="14" actId="478"/>
          <ac:picMkLst>
            <pc:docMk/>
            <pc:sldMk cId="2700535646" sldId="277"/>
            <ac:picMk id="6" creationId="{61DE56B6-5C9E-C50E-2153-BA0BD3E720C8}"/>
          </ac:picMkLst>
        </pc:picChg>
        <pc:picChg chg="add mod">
          <ac:chgData name="Rueben Wahab" userId="c024291c-ffb4-4ae7-800d-348403b49561" providerId="ADAL" clId="{7A31781B-7AE8-4E17-B35C-BBBC1B727AF6}" dt="2024-07-29T14:16:03.521" v="812" actId="1076"/>
          <ac:picMkLst>
            <pc:docMk/>
            <pc:sldMk cId="2700535646" sldId="277"/>
            <ac:picMk id="12" creationId="{EAF2436D-CC1D-F5BC-0D62-95FB8AF3C924}"/>
          </ac:picMkLst>
        </pc:picChg>
      </pc:sldChg>
      <pc:sldChg chg="addSp delSp modSp mod">
        <pc:chgData name="Rueben Wahab" userId="c024291c-ffb4-4ae7-800d-348403b49561" providerId="ADAL" clId="{7A31781B-7AE8-4E17-B35C-BBBC1B727AF6}" dt="2024-07-29T14:16:18.444" v="821" actId="1076"/>
        <pc:sldMkLst>
          <pc:docMk/>
          <pc:sldMk cId="3405176593" sldId="285"/>
        </pc:sldMkLst>
        <pc:picChg chg="add del mod">
          <ac:chgData name="Rueben Wahab" userId="c024291c-ffb4-4ae7-800d-348403b49561" providerId="ADAL" clId="{7A31781B-7AE8-4E17-B35C-BBBC1B727AF6}" dt="2024-07-29T14:16:16.696" v="819" actId="478"/>
          <ac:picMkLst>
            <pc:docMk/>
            <pc:sldMk cId="3405176593" sldId="285"/>
            <ac:picMk id="5" creationId="{B49D495A-1ACE-4B7F-C28E-8084C41B1A7F}"/>
          </ac:picMkLst>
        </pc:picChg>
        <pc:picChg chg="del">
          <ac:chgData name="Rueben Wahab" userId="c024291c-ffb4-4ae7-800d-348403b49561" providerId="ADAL" clId="{7A31781B-7AE8-4E17-B35C-BBBC1B727AF6}" dt="2024-07-29T13:51:33.777" v="20" actId="478"/>
          <ac:picMkLst>
            <pc:docMk/>
            <pc:sldMk cId="3405176593" sldId="285"/>
            <ac:picMk id="6" creationId="{61DE56B6-5C9E-C50E-2153-BA0BD3E720C8}"/>
          </ac:picMkLst>
        </pc:picChg>
        <pc:picChg chg="add mod">
          <ac:chgData name="Rueben Wahab" userId="c024291c-ffb4-4ae7-800d-348403b49561" providerId="ADAL" clId="{7A31781B-7AE8-4E17-B35C-BBBC1B727AF6}" dt="2024-07-29T14:16:18.444" v="821" actId="1076"/>
          <ac:picMkLst>
            <pc:docMk/>
            <pc:sldMk cId="3405176593" sldId="285"/>
            <ac:picMk id="12" creationId="{77727E73-ACD0-B87D-D37C-AC095E80A244}"/>
          </ac:picMkLst>
        </pc:picChg>
      </pc:sldChg>
      <pc:sldChg chg="addSp delSp modSp mod">
        <pc:chgData name="Rueben Wahab" userId="c024291c-ffb4-4ae7-800d-348403b49561" providerId="ADAL" clId="{7A31781B-7AE8-4E17-B35C-BBBC1B727AF6}" dt="2024-07-29T14:15:00.073" v="780" actId="1076"/>
        <pc:sldMkLst>
          <pc:docMk/>
          <pc:sldMk cId="3406696272" sldId="297"/>
        </pc:sldMkLst>
        <pc:spChg chg="mod">
          <ac:chgData name="Rueben Wahab" userId="c024291c-ffb4-4ae7-800d-348403b49561" providerId="ADAL" clId="{7A31781B-7AE8-4E17-B35C-BBBC1B727AF6}" dt="2024-07-29T14:01:33.811" v="371" actId="14100"/>
          <ac:spMkLst>
            <pc:docMk/>
            <pc:sldMk cId="3406696272" sldId="297"/>
            <ac:spMk id="3" creationId="{DF01F84A-0689-CA19-1C7D-8FD21FBE3561}"/>
          </ac:spMkLst>
        </pc:spChg>
        <pc:picChg chg="del">
          <ac:chgData name="Rueben Wahab" userId="c024291c-ffb4-4ae7-800d-348403b49561" providerId="ADAL" clId="{7A31781B-7AE8-4E17-B35C-BBBC1B727AF6}" dt="2024-07-29T14:14:58.047" v="778" actId="478"/>
          <ac:picMkLst>
            <pc:docMk/>
            <pc:sldMk cId="3406696272" sldId="297"/>
            <ac:picMk id="2" creationId="{928C3DCA-075C-39CD-7C3B-72A0815AF4A7}"/>
          </ac:picMkLst>
        </pc:picChg>
        <pc:picChg chg="add mod">
          <ac:chgData name="Rueben Wahab" userId="c024291c-ffb4-4ae7-800d-348403b49561" providerId="ADAL" clId="{7A31781B-7AE8-4E17-B35C-BBBC1B727AF6}" dt="2024-07-29T14:15:00.073" v="780" actId="1076"/>
          <ac:picMkLst>
            <pc:docMk/>
            <pc:sldMk cId="3406696272" sldId="297"/>
            <ac:picMk id="9" creationId="{35A62420-795A-E108-2B93-DE0165313619}"/>
          </ac:picMkLst>
        </pc:picChg>
      </pc:sldChg>
      <pc:sldChg chg="addSp delSp modSp mod ord">
        <pc:chgData name="Rueben Wahab" userId="c024291c-ffb4-4ae7-800d-348403b49561" providerId="ADAL" clId="{7A31781B-7AE8-4E17-B35C-BBBC1B727AF6}" dt="2024-07-29T14:15:20.703" v="788" actId="1076"/>
        <pc:sldMkLst>
          <pc:docMk/>
          <pc:sldMk cId="2008084750" sldId="298"/>
        </pc:sldMkLst>
        <pc:spChg chg="mod">
          <ac:chgData name="Rueben Wahab" userId="c024291c-ffb4-4ae7-800d-348403b49561" providerId="ADAL" clId="{7A31781B-7AE8-4E17-B35C-BBBC1B727AF6}" dt="2024-07-29T14:02:59.921" v="378" actId="20577"/>
          <ac:spMkLst>
            <pc:docMk/>
            <pc:sldMk cId="2008084750" sldId="298"/>
            <ac:spMk id="10" creationId="{FD49BC86-AE07-7E92-15F7-7A2FC346D106}"/>
          </ac:spMkLst>
        </pc:spChg>
        <pc:picChg chg="del">
          <ac:chgData name="Rueben Wahab" userId="c024291c-ffb4-4ae7-800d-348403b49561" providerId="ADAL" clId="{7A31781B-7AE8-4E17-B35C-BBBC1B727AF6}" dt="2024-07-29T14:15:19.151" v="786" actId="478"/>
          <ac:picMkLst>
            <pc:docMk/>
            <pc:sldMk cId="2008084750" sldId="298"/>
            <ac:picMk id="2" creationId="{369E7672-F97D-EAF3-3752-A53BCA165116}"/>
          </ac:picMkLst>
        </pc:picChg>
        <pc:picChg chg="add mod">
          <ac:chgData name="Rueben Wahab" userId="c024291c-ffb4-4ae7-800d-348403b49561" providerId="ADAL" clId="{7A31781B-7AE8-4E17-B35C-BBBC1B727AF6}" dt="2024-07-29T14:15:20.703" v="788" actId="1076"/>
          <ac:picMkLst>
            <pc:docMk/>
            <pc:sldMk cId="2008084750" sldId="298"/>
            <ac:picMk id="3" creationId="{E6FA4690-951E-84D8-C906-FF362A1F42B7}"/>
          </ac:picMkLst>
        </pc:picChg>
      </pc:sldChg>
      <pc:sldChg chg="addSp delSp modSp mod">
        <pc:chgData name="Rueben Wahab" userId="c024291c-ffb4-4ae7-800d-348403b49561" providerId="ADAL" clId="{7A31781B-7AE8-4E17-B35C-BBBC1B727AF6}" dt="2024-07-29T14:15:26.640" v="791" actId="1076"/>
        <pc:sldMkLst>
          <pc:docMk/>
          <pc:sldMk cId="1523531237" sldId="300"/>
        </pc:sldMkLst>
        <pc:spChg chg="mod">
          <ac:chgData name="Rueben Wahab" userId="c024291c-ffb4-4ae7-800d-348403b49561" providerId="ADAL" clId="{7A31781B-7AE8-4E17-B35C-BBBC1B727AF6}" dt="2024-07-29T13:53:55.834" v="49" actId="313"/>
          <ac:spMkLst>
            <pc:docMk/>
            <pc:sldMk cId="1523531237" sldId="300"/>
            <ac:spMk id="2" creationId="{EF30729C-B797-A81B-019B-0543450EB8BF}"/>
          </ac:spMkLst>
        </pc:spChg>
        <pc:picChg chg="add del mod">
          <ac:chgData name="Rueben Wahab" userId="c024291c-ffb4-4ae7-800d-348403b49561" providerId="ADAL" clId="{7A31781B-7AE8-4E17-B35C-BBBC1B727AF6}" dt="2024-07-29T14:15:24.950" v="789" actId="478"/>
          <ac:picMkLst>
            <pc:docMk/>
            <pc:sldMk cId="1523531237" sldId="300"/>
            <ac:picMk id="3" creationId="{B062B354-9B68-B61E-8A25-47F3F7C7AED4}"/>
          </ac:picMkLst>
        </pc:picChg>
        <pc:picChg chg="del">
          <ac:chgData name="Rueben Wahab" userId="c024291c-ffb4-4ae7-800d-348403b49561" providerId="ADAL" clId="{7A31781B-7AE8-4E17-B35C-BBBC1B727AF6}" dt="2024-07-29T13:50:54.496" v="0" actId="478"/>
          <ac:picMkLst>
            <pc:docMk/>
            <pc:sldMk cId="1523531237" sldId="300"/>
            <ac:picMk id="6" creationId="{AFF73AB4-0BF5-D47A-CDC9-D76155364065}"/>
          </ac:picMkLst>
        </pc:picChg>
        <pc:picChg chg="add mod">
          <ac:chgData name="Rueben Wahab" userId="c024291c-ffb4-4ae7-800d-348403b49561" providerId="ADAL" clId="{7A31781B-7AE8-4E17-B35C-BBBC1B727AF6}" dt="2024-07-29T14:15:26.640" v="791" actId="1076"/>
          <ac:picMkLst>
            <pc:docMk/>
            <pc:sldMk cId="1523531237" sldId="300"/>
            <ac:picMk id="9" creationId="{735B1F59-D6C5-98FC-6E89-24D89FCD18E7}"/>
          </ac:picMkLst>
        </pc:picChg>
      </pc:sldChg>
      <pc:sldChg chg="addSp delSp modSp mod">
        <pc:chgData name="Rueben Wahab" userId="c024291c-ffb4-4ae7-800d-348403b49561" providerId="ADAL" clId="{7A31781B-7AE8-4E17-B35C-BBBC1B727AF6}" dt="2024-07-29T14:15:33.408" v="794" actId="1076"/>
        <pc:sldMkLst>
          <pc:docMk/>
          <pc:sldMk cId="3972920451" sldId="301"/>
        </pc:sldMkLst>
        <pc:spChg chg="mod">
          <ac:chgData name="Rueben Wahab" userId="c024291c-ffb4-4ae7-800d-348403b49561" providerId="ADAL" clId="{7A31781B-7AE8-4E17-B35C-BBBC1B727AF6}" dt="2024-07-29T13:54:24.595" v="56" actId="20577"/>
          <ac:spMkLst>
            <pc:docMk/>
            <pc:sldMk cId="3972920451" sldId="301"/>
            <ac:spMk id="11" creationId="{231FDFCC-8C46-F81D-39C7-1BEFDC1C35A1}"/>
          </ac:spMkLst>
        </pc:spChg>
        <pc:picChg chg="add del mod">
          <ac:chgData name="Rueben Wahab" userId="c024291c-ffb4-4ae7-800d-348403b49561" providerId="ADAL" clId="{7A31781B-7AE8-4E17-B35C-BBBC1B727AF6}" dt="2024-07-29T14:15:29.975" v="792" actId="478"/>
          <ac:picMkLst>
            <pc:docMk/>
            <pc:sldMk cId="3972920451" sldId="301"/>
            <ac:picMk id="3" creationId="{11FB4B0B-93C9-5962-DD4C-FD26AA58B43C}"/>
          </ac:picMkLst>
        </pc:picChg>
        <pc:picChg chg="del">
          <ac:chgData name="Rueben Wahab" userId="c024291c-ffb4-4ae7-800d-348403b49561" providerId="ADAL" clId="{7A31781B-7AE8-4E17-B35C-BBBC1B727AF6}" dt="2024-07-29T13:50:58.097" v="2" actId="478"/>
          <ac:picMkLst>
            <pc:docMk/>
            <pc:sldMk cId="3972920451" sldId="301"/>
            <ac:picMk id="6" creationId="{AFF73AB4-0BF5-D47A-CDC9-D76155364065}"/>
          </ac:picMkLst>
        </pc:picChg>
        <pc:picChg chg="add mod">
          <ac:chgData name="Rueben Wahab" userId="c024291c-ffb4-4ae7-800d-348403b49561" providerId="ADAL" clId="{7A31781B-7AE8-4E17-B35C-BBBC1B727AF6}" dt="2024-07-29T14:15:33.408" v="794" actId="1076"/>
          <ac:picMkLst>
            <pc:docMk/>
            <pc:sldMk cId="3972920451" sldId="301"/>
            <ac:picMk id="9" creationId="{C4A479F5-C31F-796C-A625-1B8828DBF8A1}"/>
          </ac:picMkLst>
        </pc:picChg>
      </pc:sldChg>
      <pc:sldChg chg="addSp delSp modSp mod">
        <pc:chgData name="Rueben Wahab" userId="c024291c-ffb4-4ae7-800d-348403b49561" providerId="ADAL" clId="{7A31781B-7AE8-4E17-B35C-BBBC1B727AF6}" dt="2024-07-29T14:15:38.068" v="797" actId="1076"/>
        <pc:sldMkLst>
          <pc:docMk/>
          <pc:sldMk cId="3105057160" sldId="302"/>
        </pc:sldMkLst>
        <pc:picChg chg="add del mod">
          <ac:chgData name="Rueben Wahab" userId="c024291c-ffb4-4ae7-800d-348403b49561" providerId="ADAL" clId="{7A31781B-7AE8-4E17-B35C-BBBC1B727AF6}" dt="2024-07-29T14:15:36.126" v="795" actId="478"/>
          <ac:picMkLst>
            <pc:docMk/>
            <pc:sldMk cId="3105057160" sldId="302"/>
            <ac:picMk id="3" creationId="{A828E930-D3F5-B316-3FFF-309FB65E357C}"/>
          </ac:picMkLst>
        </pc:picChg>
        <pc:picChg chg="del">
          <ac:chgData name="Rueben Wahab" userId="c024291c-ffb4-4ae7-800d-348403b49561" providerId="ADAL" clId="{7A31781B-7AE8-4E17-B35C-BBBC1B727AF6}" dt="2024-07-29T13:51:02.445" v="4" actId="478"/>
          <ac:picMkLst>
            <pc:docMk/>
            <pc:sldMk cId="3105057160" sldId="302"/>
            <ac:picMk id="6" creationId="{AFF73AB4-0BF5-D47A-CDC9-D76155364065}"/>
          </ac:picMkLst>
        </pc:picChg>
        <pc:picChg chg="add mod">
          <ac:chgData name="Rueben Wahab" userId="c024291c-ffb4-4ae7-800d-348403b49561" providerId="ADAL" clId="{7A31781B-7AE8-4E17-B35C-BBBC1B727AF6}" dt="2024-07-29T14:15:38.068" v="797" actId="1076"/>
          <ac:picMkLst>
            <pc:docMk/>
            <pc:sldMk cId="3105057160" sldId="302"/>
            <ac:picMk id="9" creationId="{4DC0AE45-1753-9C5B-B2C3-87F7E32EF159}"/>
          </ac:picMkLst>
        </pc:picChg>
      </pc:sldChg>
      <pc:sldChg chg="addSp delSp modSp mod">
        <pc:chgData name="Rueben Wahab" userId="c024291c-ffb4-4ae7-800d-348403b49561" providerId="ADAL" clId="{7A31781B-7AE8-4E17-B35C-BBBC1B727AF6}" dt="2024-07-29T14:15:48" v="803" actId="1076"/>
        <pc:sldMkLst>
          <pc:docMk/>
          <pc:sldMk cId="157453322" sldId="303"/>
        </pc:sldMkLst>
        <pc:picChg chg="add del mod">
          <ac:chgData name="Rueben Wahab" userId="c024291c-ffb4-4ae7-800d-348403b49561" providerId="ADAL" clId="{7A31781B-7AE8-4E17-B35C-BBBC1B727AF6}" dt="2024-07-29T14:15:46.511" v="801" actId="478"/>
          <ac:picMkLst>
            <pc:docMk/>
            <pc:sldMk cId="157453322" sldId="303"/>
            <ac:picMk id="3" creationId="{C733F31D-EB6A-E96A-299E-413A9C09F3D8}"/>
          </ac:picMkLst>
        </pc:picChg>
        <pc:picChg chg="del">
          <ac:chgData name="Rueben Wahab" userId="c024291c-ffb4-4ae7-800d-348403b49561" providerId="ADAL" clId="{7A31781B-7AE8-4E17-B35C-BBBC1B727AF6}" dt="2024-07-29T13:51:10.275" v="8" actId="478"/>
          <ac:picMkLst>
            <pc:docMk/>
            <pc:sldMk cId="157453322" sldId="303"/>
            <ac:picMk id="6" creationId="{AFF73AB4-0BF5-D47A-CDC9-D76155364065}"/>
          </ac:picMkLst>
        </pc:picChg>
        <pc:picChg chg="add mod">
          <ac:chgData name="Rueben Wahab" userId="c024291c-ffb4-4ae7-800d-348403b49561" providerId="ADAL" clId="{7A31781B-7AE8-4E17-B35C-BBBC1B727AF6}" dt="2024-07-29T14:15:48" v="803" actId="1076"/>
          <ac:picMkLst>
            <pc:docMk/>
            <pc:sldMk cId="157453322" sldId="303"/>
            <ac:picMk id="9" creationId="{7771C5BE-4D3E-3F41-8FA4-E8C93260A95E}"/>
          </ac:picMkLst>
        </pc:picChg>
      </pc:sldChg>
      <pc:sldChg chg="addSp delSp modSp mod">
        <pc:chgData name="Rueben Wahab" userId="c024291c-ffb4-4ae7-800d-348403b49561" providerId="ADAL" clId="{7A31781B-7AE8-4E17-B35C-BBBC1B727AF6}" dt="2024-07-29T14:15:58.392" v="809" actId="1076"/>
        <pc:sldMkLst>
          <pc:docMk/>
          <pc:sldMk cId="49563302" sldId="304"/>
        </pc:sldMkLst>
        <pc:picChg chg="add del mod">
          <ac:chgData name="Rueben Wahab" userId="c024291c-ffb4-4ae7-800d-348403b49561" providerId="ADAL" clId="{7A31781B-7AE8-4E17-B35C-BBBC1B727AF6}" dt="2024-07-29T14:15:56.721" v="807" actId="478"/>
          <ac:picMkLst>
            <pc:docMk/>
            <pc:sldMk cId="49563302" sldId="304"/>
            <ac:picMk id="2" creationId="{AAA76135-393A-8203-21E0-5FEA885159A6}"/>
          </ac:picMkLst>
        </pc:picChg>
        <pc:picChg chg="del">
          <ac:chgData name="Rueben Wahab" userId="c024291c-ffb4-4ae7-800d-348403b49561" providerId="ADAL" clId="{7A31781B-7AE8-4E17-B35C-BBBC1B727AF6}" dt="2024-07-29T13:51:17.987" v="12" actId="478"/>
          <ac:picMkLst>
            <pc:docMk/>
            <pc:sldMk cId="49563302" sldId="304"/>
            <ac:picMk id="6" creationId="{AFF73AB4-0BF5-D47A-CDC9-D76155364065}"/>
          </ac:picMkLst>
        </pc:picChg>
        <pc:picChg chg="add mod">
          <ac:chgData name="Rueben Wahab" userId="c024291c-ffb4-4ae7-800d-348403b49561" providerId="ADAL" clId="{7A31781B-7AE8-4E17-B35C-BBBC1B727AF6}" dt="2024-07-29T14:15:58.392" v="809" actId="1076"/>
          <ac:picMkLst>
            <pc:docMk/>
            <pc:sldMk cId="49563302" sldId="304"/>
            <ac:picMk id="9" creationId="{B71DF5B8-4C67-50E3-41AF-E9AE63191B51}"/>
          </ac:picMkLst>
        </pc:picChg>
      </pc:sldChg>
      <pc:sldChg chg="addSp delSp modSp mod">
        <pc:chgData name="Rueben Wahab" userId="c024291c-ffb4-4ae7-800d-348403b49561" providerId="ADAL" clId="{7A31781B-7AE8-4E17-B35C-BBBC1B727AF6}" dt="2024-07-29T14:16:08.751" v="815" actId="1076"/>
        <pc:sldMkLst>
          <pc:docMk/>
          <pc:sldMk cId="4103239655" sldId="305"/>
        </pc:sldMkLst>
        <pc:picChg chg="add del mod">
          <ac:chgData name="Rueben Wahab" userId="c024291c-ffb4-4ae7-800d-348403b49561" providerId="ADAL" clId="{7A31781B-7AE8-4E17-B35C-BBBC1B727AF6}" dt="2024-07-29T14:16:06.382" v="813" actId="478"/>
          <ac:picMkLst>
            <pc:docMk/>
            <pc:sldMk cId="4103239655" sldId="305"/>
            <ac:picMk id="2" creationId="{983CE5C7-6B07-DCB5-835B-34BCFD3588F1}"/>
          </ac:picMkLst>
        </pc:picChg>
        <pc:picChg chg="add mod">
          <ac:chgData name="Rueben Wahab" userId="c024291c-ffb4-4ae7-800d-348403b49561" providerId="ADAL" clId="{7A31781B-7AE8-4E17-B35C-BBBC1B727AF6}" dt="2024-07-29T14:16:08.751" v="815" actId="1076"/>
          <ac:picMkLst>
            <pc:docMk/>
            <pc:sldMk cId="4103239655" sldId="305"/>
            <ac:picMk id="3" creationId="{8DBBFCEA-31E5-E64D-0882-F8117DB9C657}"/>
          </ac:picMkLst>
        </pc:picChg>
        <pc:picChg chg="del">
          <ac:chgData name="Rueben Wahab" userId="c024291c-ffb4-4ae7-800d-348403b49561" providerId="ADAL" clId="{7A31781B-7AE8-4E17-B35C-BBBC1B727AF6}" dt="2024-07-29T13:51:25.634" v="16" actId="478"/>
          <ac:picMkLst>
            <pc:docMk/>
            <pc:sldMk cId="4103239655" sldId="305"/>
            <ac:picMk id="6" creationId="{AFF73AB4-0BF5-D47A-CDC9-D76155364065}"/>
          </ac:picMkLst>
        </pc:picChg>
      </pc:sldChg>
      <pc:sldChg chg="addSp delSp modSp mod">
        <pc:chgData name="Rueben Wahab" userId="c024291c-ffb4-4ae7-800d-348403b49561" providerId="ADAL" clId="{7A31781B-7AE8-4E17-B35C-BBBC1B727AF6}" dt="2024-07-29T14:16:22.937" v="824" actId="1076"/>
        <pc:sldMkLst>
          <pc:docMk/>
          <pc:sldMk cId="1254087968" sldId="306"/>
        </pc:sldMkLst>
        <pc:picChg chg="add del mod">
          <ac:chgData name="Rueben Wahab" userId="c024291c-ffb4-4ae7-800d-348403b49561" providerId="ADAL" clId="{7A31781B-7AE8-4E17-B35C-BBBC1B727AF6}" dt="2024-07-29T14:16:21.405" v="822" actId="478"/>
          <ac:picMkLst>
            <pc:docMk/>
            <pc:sldMk cId="1254087968" sldId="306"/>
            <ac:picMk id="2" creationId="{3778D4B7-D745-34F1-A174-840A3144D4A0}"/>
          </ac:picMkLst>
        </pc:picChg>
        <pc:picChg chg="add mod">
          <ac:chgData name="Rueben Wahab" userId="c024291c-ffb4-4ae7-800d-348403b49561" providerId="ADAL" clId="{7A31781B-7AE8-4E17-B35C-BBBC1B727AF6}" dt="2024-07-29T14:16:22.937" v="824" actId="1076"/>
          <ac:picMkLst>
            <pc:docMk/>
            <pc:sldMk cId="1254087968" sldId="306"/>
            <ac:picMk id="3" creationId="{767A2900-3010-7EB9-DDE7-BD47E0B99F3E}"/>
          </ac:picMkLst>
        </pc:picChg>
        <pc:picChg chg="del">
          <ac:chgData name="Rueben Wahab" userId="c024291c-ffb4-4ae7-800d-348403b49561" providerId="ADAL" clId="{7A31781B-7AE8-4E17-B35C-BBBC1B727AF6}" dt="2024-07-29T13:51:37.289" v="22" actId="478"/>
          <ac:picMkLst>
            <pc:docMk/>
            <pc:sldMk cId="1254087968" sldId="306"/>
            <ac:picMk id="6" creationId="{AFF73AB4-0BF5-D47A-CDC9-D76155364065}"/>
          </ac:picMkLst>
        </pc:picChg>
      </pc:sldChg>
      <pc:sldChg chg="addSp delSp modSp mod">
        <pc:chgData name="Rueben Wahab" userId="c024291c-ffb4-4ae7-800d-348403b49561" providerId="ADAL" clId="{7A31781B-7AE8-4E17-B35C-BBBC1B727AF6}" dt="2024-07-29T14:16:13.672" v="818" actId="1076"/>
        <pc:sldMkLst>
          <pc:docMk/>
          <pc:sldMk cId="813192944" sldId="309"/>
        </pc:sldMkLst>
        <pc:picChg chg="add del mod">
          <ac:chgData name="Rueben Wahab" userId="c024291c-ffb4-4ae7-800d-348403b49561" providerId="ADAL" clId="{7A31781B-7AE8-4E17-B35C-BBBC1B727AF6}" dt="2024-07-29T14:16:11.725" v="816" actId="478"/>
          <ac:picMkLst>
            <pc:docMk/>
            <pc:sldMk cId="813192944" sldId="309"/>
            <ac:picMk id="2" creationId="{BE4486F5-3585-A69B-2311-CB55C943937F}"/>
          </ac:picMkLst>
        </pc:picChg>
        <pc:picChg chg="add mod">
          <ac:chgData name="Rueben Wahab" userId="c024291c-ffb4-4ae7-800d-348403b49561" providerId="ADAL" clId="{7A31781B-7AE8-4E17-B35C-BBBC1B727AF6}" dt="2024-07-29T14:16:13.672" v="818" actId="1076"/>
          <ac:picMkLst>
            <pc:docMk/>
            <pc:sldMk cId="813192944" sldId="309"/>
            <ac:picMk id="3" creationId="{99634946-26F8-27BB-925A-A5A35ED4B881}"/>
          </ac:picMkLst>
        </pc:picChg>
        <pc:picChg chg="del">
          <ac:chgData name="Rueben Wahab" userId="c024291c-ffb4-4ae7-800d-348403b49561" providerId="ADAL" clId="{7A31781B-7AE8-4E17-B35C-BBBC1B727AF6}" dt="2024-07-29T13:51:29.624" v="18" actId="478"/>
          <ac:picMkLst>
            <pc:docMk/>
            <pc:sldMk cId="813192944" sldId="309"/>
            <ac:picMk id="6" creationId="{AFF73AB4-0BF5-D47A-CDC9-D76155364065}"/>
          </ac:picMkLst>
        </pc:picChg>
      </pc:sldChg>
      <pc:sldChg chg="addSp delSp modSp mod">
        <pc:chgData name="Rueben Wahab" userId="c024291c-ffb4-4ae7-800d-348403b49561" providerId="ADAL" clId="{7A31781B-7AE8-4E17-B35C-BBBC1B727AF6}" dt="2024-07-29T14:16:27.380" v="827" actId="1076"/>
        <pc:sldMkLst>
          <pc:docMk/>
          <pc:sldMk cId="2801256881" sldId="310"/>
        </pc:sldMkLst>
        <pc:picChg chg="add del mod">
          <ac:chgData name="Rueben Wahab" userId="c024291c-ffb4-4ae7-800d-348403b49561" providerId="ADAL" clId="{7A31781B-7AE8-4E17-B35C-BBBC1B727AF6}" dt="2024-07-29T14:16:25.967" v="825" actId="478"/>
          <ac:picMkLst>
            <pc:docMk/>
            <pc:sldMk cId="2801256881" sldId="310"/>
            <ac:picMk id="2" creationId="{2C9A1ECD-6524-9054-BBEE-8A23ADDE4C28}"/>
          </ac:picMkLst>
        </pc:picChg>
        <pc:picChg chg="del">
          <ac:chgData name="Rueben Wahab" userId="c024291c-ffb4-4ae7-800d-348403b49561" providerId="ADAL" clId="{7A31781B-7AE8-4E17-B35C-BBBC1B727AF6}" dt="2024-07-29T13:51:40.490" v="24" actId="478"/>
          <ac:picMkLst>
            <pc:docMk/>
            <pc:sldMk cId="2801256881" sldId="310"/>
            <ac:picMk id="6" creationId="{AFF73AB4-0BF5-D47A-CDC9-D76155364065}"/>
          </ac:picMkLst>
        </pc:picChg>
        <pc:picChg chg="add mod">
          <ac:chgData name="Rueben Wahab" userId="c024291c-ffb4-4ae7-800d-348403b49561" providerId="ADAL" clId="{7A31781B-7AE8-4E17-B35C-BBBC1B727AF6}" dt="2024-07-29T14:16:27.380" v="827" actId="1076"/>
          <ac:picMkLst>
            <pc:docMk/>
            <pc:sldMk cId="2801256881" sldId="310"/>
            <ac:picMk id="9" creationId="{D671D6F8-E762-0FCE-BCEB-9A9A6A94B59C}"/>
          </ac:picMkLst>
        </pc:picChg>
      </pc:sldChg>
      <pc:sldChg chg="addSp delSp modSp mod">
        <pc:chgData name="Rueben Wahab" userId="c024291c-ffb4-4ae7-800d-348403b49561" providerId="ADAL" clId="{7A31781B-7AE8-4E17-B35C-BBBC1B727AF6}" dt="2024-07-29T14:16:31.916" v="830" actId="1076"/>
        <pc:sldMkLst>
          <pc:docMk/>
          <pc:sldMk cId="2017991732" sldId="311"/>
        </pc:sldMkLst>
        <pc:picChg chg="add del mod">
          <ac:chgData name="Rueben Wahab" userId="c024291c-ffb4-4ae7-800d-348403b49561" providerId="ADAL" clId="{7A31781B-7AE8-4E17-B35C-BBBC1B727AF6}" dt="2024-07-29T14:16:30.199" v="828" actId="478"/>
          <ac:picMkLst>
            <pc:docMk/>
            <pc:sldMk cId="2017991732" sldId="311"/>
            <ac:picMk id="2" creationId="{CF35A7E2-B0BF-B500-6B98-9134002B6CB5}"/>
          </ac:picMkLst>
        </pc:picChg>
        <pc:picChg chg="del">
          <ac:chgData name="Rueben Wahab" userId="c024291c-ffb4-4ae7-800d-348403b49561" providerId="ADAL" clId="{7A31781B-7AE8-4E17-B35C-BBBC1B727AF6}" dt="2024-07-29T13:51:43.809" v="26" actId="478"/>
          <ac:picMkLst>
            <pc:docMk/>
            <pc:sldMk cId="2017991732" sldId="311"/>
            <ac:picMk id="6" creationId="{AFF73AB4-0BF5-D47A-CDC9-D76155364065}"/>
          </ac:picMkLst>
        </pc:picChg>
        <pc:picChg chg="add mod">
          <ac:chgData name="Rueben Wahab" userId="c024291c-ffb4-4ae7-800d-348403b49561" providerId="ADAL" clId="{7A31781B-7AE8-4E17-B35C-BBBC1B727AF6}" dt="2024-07-29T14:16:31.916" v="830" actId="1076"/>
          <ac:picMkLst>
            <pc:docMk/>
            <pc:sldMk cId="2017991732" sldId="311"/>
            <ac:picMk id="9" creationId="{50E0E237-97B5-733B-C685-21AF77104F97}"/>
          </ac:picMkLst>
        </pc:picChg>
      </pc:sldChg>
      <pc:sldChg chg="addSp delSp modSp mod">
        <pc:chgData name="Rueben Wahab" userId="c024291c-ffb4-4ae7-800d-348403b49561" providerId="ADAL" clId="{7A31781B-7AE8-4E17-B35C-BBBC1B727AF6}" dt="2024-07-29T14:16:36.232" v="833" actId="1076"/>
        <pc:sldMkLst>
          <pc:docMk/>
          <pc:sldMk cId="2706976905" sldId="312"/>
        </pc:sldMkLst>
        <pc:spChg chg="mod">
          <ac:chgData name="Rueben Wahab" userId="c024291c-ffb4-4ae7-800d-348403b49561" providerId="ADAL" clId="{7A31781B-7AE8-4E17-B35C-BBBC1B727AF6}" dt="2024-07-29T13:52:03.904" v="33" actId="27636"/>
          <ac:spMkLst>
            <pc:docMk/>
            <pc:sldMk cId="2706976905" sldId="312"/>
            <ac:spMk id="2" creationId="{606E06C3-A04E-08B6-6EA3-60716E7C7603}"/>
          </ac:spMkLst>
        </pc:spChg>
        <pc:picChg chg="add del mod">
          <ac:chgData name="Rueben Wahab" userId="c024291c-ffb4-4ae7-800d-348403b49561" providerId="ADAL" clId="{7A31781B-7AE8-4E17-B35C-BBBC1B727AF6}" dt="2024-07-29T14:16:34.501" v="831" actId="478"/>
          <ac:picMkLst>
            <pc:docMk/>
            <pc:sldMk cId="2706976905" sldId="312"/>
            <ac:picMk id="3" creationId="{05C8B45B-AEDD-4DD1-38B6-38EFBBD4E00D}"/>
          </ac:picMkLst>
        </pc:picChg>
        <pc:picChg chg="del">
          <ac:chgData name="Rueben Wahab" userId="c024291c-ffb4-4ae7-800d-348403b49561" providerId="ADAL" clId="{7A31781B-7AE8-4E17-B35C-BBBC1B727AF6}" dt="2024-07-29T13:51:59.383" v="30" actId="478"/>
          <ac:picMkLst>
            <pc:docMk/>
            <pc:sldMk cId="2706976905" sldId="312"/>
            <ac:picMk id="6" creationId="{AFF73AB4-0BF5-D47A-CDC9-D76155364065}"/>
          </ac:picMkLst>
        </pc:picChg>
        <pc:picChg chg="add mod">
          <ac:chgData name="Rueben Wahab" userId="c024291c-ffb4-4ae7-800d-348403b49561" providerId="ADAL" clId="{7A31781B-7AE8-4E17-B35C-BBBC1B727AF6}" dt="2024-07-29T14:16:36.232" v="833" actId="1076"/>
          <ac:picMkLst>
            <pc:docMk/>
            <pc:sldMk cId="2706976905" sldId="312"/>
            <ac:picMk id="9" creationId="{CE0A0ABC-38F9-4FB8-7830-FBD6F413C921}"/>
          </ac:picMkLst>
        </pc:picChg>
      </pc:sldChg>
      <pc:sldChg chg="addSp delSp modSp mod">
        <pc:chgData name="Rueben Wahab" userId="c024291c-ffb4-4ae7-800d-348403b49561" providerId="ADAL" clId="{7A31781B-7AE8-4E17-B35C-BBBC1B727AF6}" dt="2024-07-29T14:16:41.953" v="836" actId="1076"/>
        <pc:sldMkLst>
          <pc:docMk/>
          <pc:sldMk cId="756697655" sldId="313"/>
        </pc:sldMkLst>
        <pc:picChg chg="add del mod">
          <ac:chgData name="Rueben Wahab" userId="c024291c-ffb4-4ae7-800d-348403b49561" providerId="ADAL" clId="{7A31781B-7AE8-4E17-B35C-BBBC1B727AF6}" dt="2024-07-29T14:16:39.848" v="834" actId="478"/>
          <ac:picMkLst>
            <pc:docMk/>
            <pc:sldMk cId="756697655" sldId="313"/>
            <ac:picMk id="2" creationId="{A03D2284-84AE-34D6-EAC5-A43B6EB7BCF4}"/>
          </ac:picMkLst>
        </pc:picChg>
        <pc:picChg chg="del">
          <ac:chgData name="Rueben Wahab" userId="c024291c-ffb4-4ae7-800d-348403b49561" providerId="ADAL" clId="{7A31781B-7AE8-4E17-B35C-BBBC1B727AF6}" dt="2024-07-29T13:52:08.063" v="34" actId="478"/>
          <ac:picMkLst>
            <pc:docMk/>
            <pc:sldMk cId="756697655" sldId="313"/>
            <ac:picMk id="6" creationId="{AFF73AB4-0BF5-D47A-CDC9-D76155364065}"/>
          </ac:picMkLst>
        </pc:picChg>
        <pc:picChg chg="add mod">
          <ac:chgData name="Rueben Wahab" userId="c024291c-ffb4-4ae7-800d-348403b49561" providerId="ADAL" clId="{7A31781B-7AE8-4E17-B35C-BBBC1B727AF6}" dt="2024-07-29T14:16:41.953" v="836" actId="1076"/>
          <ac:picMkLst>
            <pc:docMk/>
            <pc:sldMk cId="756697655" sldId="313"/>
            <ac:picMk id="9" creationId="{3434CA87-CAA1-BF00-6B8F-E082278B9F21}"/>
          </ac:picMkLst>
        </pc:picChg>
      </pc:sldChg>
      <pc:sldChg chg="addSp delSp modSp mod modNotesTx">
        <pc:chgData name="Rueben Wahab" userId="c024291c-ffb4-4ae7-800d-348403b49561" providerId="ADAL" clId="{7A31781B-7AE8-4E17-B35C-BBBC1B727AF6}" dt="2024-07-29T14:16:47.200" v="839" actId="1076"/>
        <pc:sldMkLst>
          <pc:docMk/>
          <pc:sldMk cId="1373466816" sldId="314"/>
        </pc:sldMkLst>
        <pc:spChg chg="mod">
          <ac:chgData name="Rueben Wahab" userId="c024291c-ffb4-4ae7-800d-348403b49561" providerId="ADAL" clId="{7A31781B-7AE8-4E17-B35C-BBBC1B727AF6}" dt="2024-07-29T14:12:01.294" v="735" actId="2710"/>
          <ac:spMkLst>
            <pc:docMk/>
            <pc:sldMk cId="1373466816" sldId="314"/>
            <ac:spMk id="2" creationId="{BDEACA1B-6C89-1078-AA59-CF8BF676614E}"/>
          </ac:spMkLst>
        </pc:spChg>
        <pc:spChg chg="mod">
          <ac:chgData name="Rueben Wahab" userId="c024291c-ffb4-4ae7-800d-348403b49561" providerId="ADAL" clId="{7A31781B-7AE8-4E17-B35C-BBBC1B727AF6}" dt="2024-07-29T13:55:52.640" v="72" actId="20577"/>
          <ac:spMkLst>
            <pc:docMk/>
            <pc:sldMk cId="1373466816" sldId="314"/>
            <ac:spMk id="5" creationId="{8950055B-26F2-F963-1114-32F5B116F154}"/>
          </ac:spMkLst>
        </pc:spChg>
        <pc:picChg chg="del">
          <ac:chgData name="Rueben Wahab" userId="c024291c-ffb4-4ae7-800d-348403b49561" providerId="ADAL" clId="{7A31781B-7AE8-4E17-B35C-BBBC1B727AF6}" dt="2024-07-29T13:52:14.222" v="37" actId="478"/>
          <ac:picMkLst>
            <pc:docMk/>
            <pc:sldMk cId="1373466816" sldId="314"/>
            <ac:picMk id="6" creationId="{AFF73AB4-0BF5-D47A-CDC9-D76155364065}"/>
          </ac:picMkLst>
        </pc:picChg>
        <pc:picChg chg="add del mod">
          <ac:chgData name="Rueben Wahab" userId="c024291c-ffb4-4ae7-800d-348403b49561" providerId="ADAL" clId="{7A31781B-7AE8-4E17-B35C-BBBC1B727AF6}" dt="2024-07-29T14:16:45.566" v="837" actId="478"/>
          <ac:picMkLst>
            <pc:docMk/>
            <pc:sldMk cId="1373466816" sldId="314"/>
            <ac:picMk id="9" creationId="{E4E57FD9-80D5-793A-04AE-86469BD1993D}"/>
          </ac:picMkLst>
        </pc:picChg>
        <pc:picChg chg="add mod">
          <ac:chgData name="Rueben Wahab" userId="c024291c-ffb4-4ae7-800d-348403b49561" providerId="ADAL" clId="{7A31781B-7AE8-4E17-B35C-BBBC1B727AF6}" dt="2024-07-29T14:16:47.200" v="839" actId="1076"/>
          <ac:picMkLst>
            <pc:docMk/>
            <pc:sldMk cId="1373466816" sldId="314"/>
            <ac:picMk id="10" creationId="{65577CE2-87B9-9711-E352-092DEF321EBF}"/>
          </ac:picMkLst>
        </pc:picChg>
      </pc:sldChg>
      <pc:sldChg chg="modSp add mod modNotesTx">
        <pc:chgData name="Rueben Wahab" userId="c024291c-ffb4-4ae7-800d-348403b49561" providerId="ADAL" clId="{7A31781B-7AE8-4E17-B35C-BBBC1B727AF6}" dt="2024-07-29T14:11:45.292" v="727" actId="21"/>
        <pc:sldMkLst>
          <pc:docMk/>
          <pc:sldMk cId="1301717831" sldId="315"/>
        </pc:sldMkLst>
        <pc:spChg chg="mod">
          <ac:chgData name="Rueben Wahab" userId="c024291c-ffb4-4ae7-800d-348403b49561" providerId="ADAL" clId="{7A31781B-7AE8-4E17-B35C-BBBC1B727AF6}" dt="2024-07-29T14:11:45.292" v="727" actId="21"/>
          <ac:spMkLst>
            <pc:docMk/>
            <pc:sldMk cId="1301717831" sldId="315"/>
            <ac:spMk id="2" creationId="{BDEACA1B-6C89-1078-AA59-CF8BF676614E}"/>
          </ac:spMkLst>
        </pc:spChg>
        <pc:spChg chg="mod">
          <ac:chgData name="Rueben Wahab" userId="c024291c-ffb4-4ae7-800d-348403b49561" providerId="ADAL" clId="{7A31781B-7AE8-4E17-B35C-BBBC1B727AF6}" dt="2024-07-29T13:56:04.761" v="82" actId="20577"/>
          <ac:spMkLst>
            <pc:docMk/>
            <pc:sldMk cId="1301717831" sldId="315"/>
            <ac:spMk id="5" creationId="{8950055B-26F2-F963-1114-32F5B116F154}"/>
          </ac:spMkLst>
        </pc:spChg>
        <pc:picChg chg="mod">
          <ac:chgData name="Rueben Wahab" userId="c024291c-ffb4-4ae7-800d-348403b49561" providerId="ADAL" clId="{7A31781B-7AE8-4E17-B35C-BBBC1B727AF6}" dt="2024-07-29T14:06:01.086" v="599" actId="1076"/>
          <ac:picMkLst>
            <pc:docMk/>
            <pc:sldMk cId="1301717831" sldId="315"/>
            <ac:picMk id="9" creationId="{E4E57FD9-80D5-793A-04AE-86469BD1993D}"/>
          </ac:picMkLst>
        </pc:picChg>
      </pc:sldChg>
      <pc:sldChg chg="add del setBg">
        <pc:chgData name="Rueben Wahab" userId="c024291c-ffb4-4ae7-800d-348403b49561" providerId="ADAL" clId="{7A31781B-7AE8-4E17-B35C-BBBC1B727AF6}" dt="2024-07-29T13:55:30.843" v="61"/>
        <pc:sldMkLst>
          <pc:docMk/>
          <pc:sldMk cId="4032805533" sldId="315"/>
        </pc:sldMkLst>
      </pc:sldChg>
      <pc:sldChg chg="add del setBg">
        <pc:chgData name="Rueben Wahab" userId="c024291c-ffb4-4ae7-800d-348403b49561" providerId="ADAL" clId="{7A31781B-7AE8-4E17-B35C-BBBC1B727AF6}" dt="2024-07-29T13:59:18.450" v="340"/>
        <pc:sldMkLst>
          <pc:docMk/>
          <pc:sldMk cId="434834306" sldId="316"/>
        </pc:sldMkLst>
      </pc:sldChg>
      <pc:sldChg chg="addSp delSp modSp add mod">
        <pc:chgData name="Rueben Wahab" userId="c024291c-ffb4-4ae7-800d-348403b49561" providerId="ADAL" clId="{7A31781B-7AE8-4E17-B35C-BBBC1B727AF6}" dt="2024-07-29T14:15:15.954" v="785" actId="1076"/>
        <pc:sldMkLst>
          <pc:docMk/>
          <pc:sldMk cId="4167618408" sldId="316"/>
        </pc:sldMkLst>
        <pc:spChg chg="add mod">
          <ac:chgData name="Rueben Wahab" userId="c024291c-ffb4-4ae7-800d-348403b49561" providerId="ADAL" clId="{7A31781B-7AE8-4E17-B35C-BBBC1B727AF6}" dt="2024-07-29T14:00:27.794" v="347" actId="1076"/>
          <ac:spMkLst>
            <pc:docMk/>
            <pc:sldMk cId="4167618408" sldId="316"/>
            <ac:spMk id="3" creationId="{65AB906F-CA80-6813-D266-65FE9C1B8FF0}"/>
          </ac:spMkLst>
        </pc:spChg>
        <pc:spChg chg="del">
          <ac:chgData name="Rueben Wahab" userId="c024291c-ffb4-4ae7-800d-348403b49561" providerId="ADAL" clId="{7A31781B-7AE8-4E17-B35C-BBBC1B727AF6}" dt="2024-07-29T13:59:23.469" v="342" actId="478"/>
          <ac:spMkLst>
            <pc:docMk/>
            <pc:sldMk cId="4167618408" sldId="316"/>
            <ac:spMk id="10" creationId="{FD49BC86-AE07-7E92-15F7-7A2FC346D106}"/>
          </ac:spMkLst>
        </pc:spChg>
        <pc:picChg chg="del">
          <ac:chgData name="Rueben Wahab" userId="c024291c-ffb4-4ae7-800d-348403b49561" providerId="ADAL" clId="{7A31781B-7AE8-4E17-B35C-BBBC1B727AF6}" dt="2024-07-29T14:15:14.150" v="783" actId="478"/>
          <ac:picMkLst>
            <pc:docMk/>
            <pc:sldMk cId="4167618408" sldId="316"/>
            <ac:picMk id="2" creationId="{369E7672-F97D-EAF3-3752-A53BCA165116}"/>
          </ac:picMkLst>
        </pc:picChg>
        <pc:picChg chg="add mod">
          <ac:chgData name="Rueben Wahab" userId="c024291c-ffb4-4ae7-800d-348403b49561" providerId="ADAL" clId="{7A31781B-7AE8-4E17-B35C-BBBC1B727AF6}" dt="2024-07-29T14:15:15.954" v="785" actId="1076"/>
          <ac:picMkLst>
            <pc:docMk/>
            <pc:sldMk cId="4167618408" sldId="316"/>
            <ac:picMk id="6" creationId="{3DDA4703-19CC-EA3B-A293-89A8257DB3EA}"/>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316CEE-5440-4CB7-BD5E-12331009E1AD}" type="datetimeFigureOut">
              <a:rPr lang="en-US" smtClean="0"/>
              <a:t>7/30/2024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1657A9-440E-4A40-BB10-0BBB088E0729}" type="slidenum">
              <a:rPr lang="en-US" smtClean="0"/>
              <a:t>‹#›</a:t>
            </a:fld>
            <a:endParaRPr lang="en-US"/>
          </a:p>
        </p:txBody>
      </p:sp>
    </p:spTree>
    <p:extLst>
      <p:ext uri="{BB962C8B-B14F-4D97-AF65-F5344CB8AC3E}">
        <p14:creationId xmlns:p14="http://schemas.microsoft.com/office/powerpoint/2010/main" val="2727555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aaafoundation.org/wp-content/uploads/2017/12/PrevalenceofMVCDrowsyDriversReport.pdf"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t>Explain that this is the Q4 topic.  Explain the objectives of this course and the duration.</a:t>
            </a:r>
          </a:p>
          <a:p>
            <a:endParaRPr lang="en-US" dirty="0"/>
          </a:p>
        </p:txBody>
      </p:sp>
      <p:sp>
        <p:nvSpPr>
          <p:cNvPr id="4" name="Slide Number Placeholder 3"/>
          <p:cNvSpPr>
            <a:spLocks noGrp="1"/>
          </p:cNvSpPr>
          <p:nvPr>
            <p:ph type="sldNum" sz="quarter" idx="5"/>
          </p:nvPr>
        </p:nvSpPr>
        <p:spPr/>
        <p:txBody>
          <a:bodyPr/>
          <a:lstStyle/>
          <a:p>
            <a:fld id="{0F1657A9-440E-4A40-BB10-0BBB088E0729}" type="slidenum">
              <a:rPr lang="en-US" smtClean="0"/>
              <a:t>2</a:t>
            </a:fld>
            <a:endParaRPr lang="en-US"/>
          </a:p>
        </p:txBody>
      </p:sp>
    </p:spTree>
    <p:extLst>
      <p:ext uri="{BB962C8B-B14F-4D97-AF65-F5344CB8AC3E}">
        <p14:creationId xmlns:p14="http://schemas.microsoft.com/office/powerpoint/2010/main" val="26238097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Safe Following Distances listed on the slide are only examples. Some professional driver training programs recommended a 4 second following distance for all vehicles at any speed. Please follow your company’s Defensive Driving Program requirements. It is also important to discuss with the participants to add additional following/stopping distance when pulling a trailer. The additional weight of the trailer and the load will push the vehicle forward. This will also be a good opportunity to discuss the requirements of properly adjusting and inspecting the trailer brake systems.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657A9-440E-4A40-BB10-0BBB088E07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57382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rial Black" pitchFamily="34" charset="0"/>
              </a:rPr>
              <a:t>Talk about each item.</a:t>
            </a:r>
          </a:p>
          <a:p>
            <a:endParaRPr lang="en-US" sz="1200" dirty="0">
              <a:latin typeface="Arial Black" pitchFamily="34" charset="0"/>
            </a:endParaRPr>
          </a:p>
          <a:p>
            <a:r>
              <a:rPr lang="en-US" sz="1200" dirty="0">
                <a:latin typeface="Arial Black" pitchFamily="34" charset="0"/>
              </a:rPr>
              <a:t>Point out AT RISK behaviors.</a:t>
            </a:r>
          </a:p>
          <a:p>
            <a:endParaRPr lang="en-US" sz="1200" dirty="0">
              <a:latin typeface="Arial Black" pitchFamily="34" charset="0"/>
            </a:endParaRPr>
          </a:p>
          <a:p>
            <a:r>
              <a:rPr lang="en-US" sz="1200" dirty="0">
                <a:latin typeface="Arial Black" pitchFamily="34" charset="0"/>
              </a:rPr>
              <a:t>Show the 10 – 11 car lengths.</a:t>
            </a:r>
          </a:p>
          <a:p>
            <a:endParaRPr lang="en-US" sz="1200" dirty="0">
              <a:latin typeface="Arial Black" pitchFamily="34" charset="0"/>
            </a:endParaRPr>
          </a:p>
          <a:p>
            <a:r>
              <a:rPr lang="en-US" sz="1200" dirty="0">
                <a:latin typeface="Arial Black" pitchFamily="34" charset="0"/>
              </a:rPr>
              <a:t>RULE OF THUMB</a:t>
            </a:r>
          </a:p>
          <a:p>
            <a:r>
              <a:rPr lang="en-US" sz="1200" dirty="0">
                <a:latin typeface="Arial Black" pitchFamily="34" charset="0"/>
              </a:rPr>
              <a:t>Dashes are 10 feet long. </a:t>
            </a:r>
          </a:p>
          <a:p>
            <a:r>
              <a:rPr lang="en-US" sz="1200" dirty="0">
                <a:latin typeface="Arial Black" pitchFamily="34" charset="0"/>
              </a:rPr>
              <a:t>Space between Dashes = 20 feet</a:t>
            </a:r>
          </a:p>
          <a:p>
            <a:endParaRPr lang="en-US" dirty="0"/>
          </a:p>
        </p:txBody>
      </p:sp>
      <p:sp>
        <p:nvSpPr>
          <p:cNvPr id="4" name="Slide Number Placeholder 3"/>
          <p:cNvSpPr>
            <a:spLocks noGrp="1"/>
          </p:cNvSpPr>
          <p:nvPr>
            <p:ph type="sldNum" sz="quarter" idx="5"/>
          </p:nvPr>
        </p:nvSpPr>
        <p:spPr/>
        <p:txBody>
          <a:bodyPr/>
          <a:lstStyle/>
          <a:p>
            <a:fld id="{0F1657A9-440E-4A40-BB10-0BBB088E0729}" type="slidenum">
              <a:rPr lang="en-US" smtClean="0"/>
              <a:t>12</a:t>
            </a:fld>
            <a:endParaRPr lang="en-US"/>
          </a:p>
        </p:txBody>
      </p:sp>
    </p:spTree>
    <p:extLst>
      <p:ext uri="{BB962C8B-B14F-4D97-AF65-F5344CB8AC3E}">
        <p14:creationId xmlns:p14="http://schemas.microsoft.com/office/powerpoint/2010/main" val="37287158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Pay attention to unsafe driving behaviors by other drivers and create additional space between your vehicle and theirs. Distracted drivers are everywhere. Some may be late to work; some may be on a phone call or fooling with the radio. It is important to know what you’re looking for so that you can take steps to keep space from them.</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657A9-440E-4A40-BB10-0BBB088E07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64855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Maintain situational awareness to properly respond to a driver that might not be paying attention. </a:t>
            </a:r>
          </a:p>
          <a:p>
            <a:endParaRPr lang="en-US" dirty="0"/>
          </a:p>
        </p:txBody>
      </p:sp>
      <p:sp>
        <p:nvSpPr>
          <p:cNvPr id="4" name="Slide Number Placeholder 3"/>
          <p:cNvSpPr>
            <a:spLocks noGrp="1"/>
          </p:cNvSpPr>
          <p:nvPr>
            <p:ph type="sldNum" sz="quarter" idx="5"/>
          </p:nvPr>
        </p:nvSpPr>
        <p:spPr/>
        <p:txBody>
          <a:bodyPr/>
          <a:lstStyle/>
          <a:p>
            <a:fld id="{0F1657A9-440E-4A40-BB10-0BBB088E0729}" type="slidenum">
              <a:rPr lang="en-US" smtClean="0"/>
              <a:t>14</a:t>
            </a:fld>
            <a:endParaRPr lang="en-US"/>
          </a:p>
        </p:txBody>
      </p:sp>
    </p:spTree>
    <p:extLst>
      <p:ext uri="{BB962C8B-B14F-4D97-AF65-F5344CB8AC3E}">
        <p14:creationId xmlns:p14="http://schemas.microsoft.com/office/powerpoint/2010/main" val="9570603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a:t>Non-interstate Roadways</a:t>
            </a:r>
          </a:p>
          <a:p>
            <a:pPr marL="228600" indent="-228600">
              <a:buAutoNum type="arabicPeriod"/>
            </a:pPr>
            <a:r>
              <a:rPr lang="en-US" dirty="0"/>
              <a:t>False</a:t>
            </a:r>
          </a:p>
          <a:p>
            <a:pPr marL="228600" indent="-228600">
              <a:buAutoNum type="arabicPeriod"/>
            </a:pPr>
            <a:r>
              <a:rPr lang="en-US" dirty="0"/>
              <a:t>True</a:t>
            </a:r>
          </a:p>
          <a:p>
            <a:pPr marL="228600" indent="-228600">
              <a:buAutoNum type="arabicPeriod"/>
            </a:pPr>
            <a:r>
              <a:rPr lang="en-US" dirty="0"/>
              <a:t>Occupants of the other vehicle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657A9-440E-4A40-BB10-0BBB088E07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7500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As traffic congestion continues to grow, motorists commuting to and from work and traveling for work purposes often find themselves caught up in bottlenecks and significant delays, wasting time and reducing their productivity. This situation creates a high level of frustration and can spark aggressive driving among these overwhelmed drivers. To protect against aggressive driving, remember that your primary responsibility is to drive focused, stay safe and DO NOT TAILGATE.</a:t>
            </a:r>
            <a:endParaRPr lang="en-US" altLang="en-US" sz="1000" dirty="0"/>
          </a:p>
          <a:p>
            <a:endParaRPr lang="en-US" dirty="0"/>
          </a:p>
        </p:txBody>
      </p:sp>
      <p:sp>
        <p:nvSpPr>
          <p:cNvPr id="4" name="Slide Number Placeholder 3"/>
          <p:cNvSpPr>
            <a:spLocks noGrp="1"/>
          </p:cNvSpPr>
          <p:nvPr>
            <p:ph type="sldNum" sz="quarter" idx="5"/>
          </p:nvPr>
        </p:nvSpPr>
        <p:spPr/>
        <p:txBody>
          <a:bodyPr/>
          <a:lstStyle/>
          <a:p>
            <a:fld id="{0F1657A9-440E-4A40-BB10-0BBB088E0729}" type="slidenum">
              <a:rPr lang="en-US" smtClean="0"/>
              <a:t>16</a:t>
            </a:fld>
            <a:endParaRPr lang="en-US"/>
          </a:p>
        </p:txBody>
      </p:sp>
    </p:spTree>
    <p:extLst>
      <p:ext uri="{BB962C8B-B14F-4D97-AF65-F5344CB8AC3E}">
        <p14:creationId xmlns:p14="http://schemas.microsoft.com/office/powerpoint/2010/main" val="29730014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In most cases, you will merge onto the highways using an on-ramp or a controlled access road unless there are lane closures. In this case, the rules of the road give the existing traffic the right of way, which means drivers who have been traveling on the highway before you merged. Vehicles on the ramp must wait for an opening to safely merge into oncoming traffic</a:t>
            </a:r>
            <a:r>
              <a:rPr lang="en-US" dirty="0"/>
              <a: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657A9-440E-4A40-BB10-0BBB088E07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0516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657A9-440E-4A40-BB10-0BBB088E07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7856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Roundabouts are becoming more common in high traffic, rural and urban areas. The good thing is roundabouts are the safest type of intersection in the world. They are quicker and safer when compared to traditional intersections. The roundabouts are designed so that the traffic flows in a counterclockwise direction.</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657A9-440E-4A40-BB10-0BBB088E07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67005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657A9-440E-4A40-BB10-0BBB088E07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0994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As traffic congestion continues to grow, motorists commuting to and from work and traveling for work purposes often find themselves caught up in bottlenecks and significant delays, wasting time and reducing their productivity. This situation creates a high level of frustration and can spark aggressive driving among these overwhelmed drivers. To protect against aggressive driving, remember that your primary responsibility is to drive focused, stay safe and be defensive.</a:t>
            </a:r>
            <a:endParaRPr lang="en-US" altLang="en-US" sz="1000" dirty="0"/>
          </a:p>
          <a:p>
            <a:endParaRPr lang="en-US" dirty="0"/>
          </a:p>
        </p:txBody>
      </p:sp>
      <p:sp>
        <p:nvSpPr>
          <p:cNvPr id="4" name="Slide Number Placeholder 3"/>
          <p:cNvSpPr>
            <a:spLocks noGrp="1"/>
          </p:cNvSpPr>
          <p:nvPr>
            <p:ph type="sldNum" sz="quarter" idx="5"/>
          </p:nvPr>
        </p:nvSpPr>
        <p:spPr/>
        <p:txBody>
          <a:bodyPr/>
          <a:lstStyle/>
          <a:p>
            <a:fld id="{0F1657A9-440E-4A40-BB10-0BBB088E0729}" type="slidenum">
              <a:rPr lang="en-US" smtClean="0"/>
              <a:t>3</a:t>
            </a:fld>
            <a:endParaRPr lang="en-US"/>
          </a:p>
        </p:txBody>
      </p:sp>
    </p:spTree>
    <p:extLst>
      <p:ext uri="{BB962C8B-B14F-4D97-AF65-F5344CB8AC3E}">
        <p14:creationId xmlns:p14="http://schemas.microsoft.com/office/powerpoint/2010/main" val="12465326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b="1" i="0" dirty="0">
                <a:solidFill>
                  <a:srgbClr val="111111"/>
                </a:solidFill>
                <a:effectLst/>
                <a:latin typeface="-apple-system"/>
              </a:rPr>
              <a:t>Yield to all vehicles already within the roundabout</a:t>
            </a:r>
            <a:r>
              <a:rPr lang="en-US" b="0" i="0" dirty="0">
                <a:solidFill>
                  <a:srgbClr val="111111"/>
                </a:solidFill>
                <a:effectLst/>
                <a:latin typeface="-apple-system"/>
              </a:rPr>
              <a:t>, whether they are merging or following the circle to an exit.</a:t>
            </a:r>
          </a:p>
          <a:p>
            <a:pPr algn="l">
              <a:buFont typeface="Arial" panose="020B0604020202020204" pitchFamily="34" charset="0"/>
              <a:buChar char="•"/>
            </a:pPr>
            <a:r>
              <a:rPr lang="en-US" b="1" i="0" dirty="0">
                <a:solidFill>
                  <a:srgbClr val="111111"/>
                </a:solidFill>
                <a:effectLst/>
                <a:latin typeface="-apple-system"/>
              </a:rPr>
              <a:t>Check your lane</a:t>
            </a:r>
            <a:r>
              <a:rPr lang="en-US" b="0" i="0" dirty="0">
                <a:solidFill>
                  <a:srgbClr val="111111"/>
                </a:solidFill>
                <a:effectLst/>
                <a:latin typeface="-apple-system"/>
              </a:rPr>
              <a:t> and make sure you are in the correct lane for your exit.</a:t>
            </a:r>
          </a:p>
          <a:p>
            <a:pPr algn="l">
              <a:buFont typeface="Arial" panose="020B0604020202020204" pitchFamily="34" charset="0"/>
              <a:buChar char="•"/>
            </a:pPr>
            <a:r>
              <a:rPr lang="en-US" b="1" i="0" dirty="0">
                <a:solidFill>
                  <a:srgbClr val="111111"/>
                </a:solidFill>
                <a:effectLst/>
                <a:latin typeface="-apple-system"/>
              </a:rPr>
              <a:t>Look for gaps in traffic</a:t>
            </a:r>
            <a:r>
              <a:rPr lang="en-US" b="0" i="0" dirty="0">
                <a:solidFill>
                  <a:srgbClr val="111111"/>
                </a:solidFill>
                <a:effectLst/>
                <a:latin typeface="-apple-system"/>
              </a:rPr>
              <a:t> before entering the roundabout.</a:t>
            </a:r>
          </a:p>
          <a:p>
            <a:pPr algn="l">
              <a:buFont typeface="Arial" panose="020B0604020202020204" pitchFamily="34" charset="0"/>
              <a:buChar char="•"/>
            </a:pPr>
            <a:r>
              <a:rPr lang="en-US" b="1" i="0" dirty="0">
                <a:solidFill>
                  <a:srgbClr val="111111"/>
                </a:solidFill>
                <a:effectLst/>
                <a:latin typeface="-apple-system"/>
              </a:rPr>
              <a:t>Slow down and be prepared to stop and wait for a safe gap in traffic</a:t>
            </a:r>
            <a:r>
              <a:rPr lang="en-US" b="0" i="0" dirty="0">
                <a:solidFill>
                  <a:srgbClr val="111111"/>
                </a:solidFill>
                <a:effectLst/>
                <a:latin typeface="-apple-system"/>
              </a:rPr>
              <a:t> before merging onto the roundabout.</a:t>
            </a:r>
          </a:p>
          <a:p>
            <a:pPr algn="l">
              <a:buFont typeface="Arial" panose="020B0604020202020204" pitchFamily="34" charset="0"/>
              <a:buChar char="•"/>
            </a:pPr>
            <a:r>
              <a:rPr lang="en-US" b="1" i="0" dirty="0">
                <a:solidFill>
                  <a:srgbClr val="111111"/>
                </a:solidFill>
                <a:effectLst/>
                <a:latin typeface="-apple-system"/>
              </a:rPr>
              <a:t>Use your turn signal</a:t>
            </a:r>
            <a:r>
              <a:rPr lang="en-US" b="0" i="0" dirty="0">
                <a:solidFill>
                  <a:srgbClr val="111111"/>
                </a:solidFill>
                <a:effectLst/>
                <a:latin typeface="-apple-system"/>
              </a:rPr>
              <a:t> to indicate your intention to enter the roundabout.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657A9-440E-4A40-BB10-0BBB088E07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92769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657A9-440E-4A40-BB10-0BBB088E07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72379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a:t>True</a:t>
            </a:r>
          </a:p>
          <a:p>
            <a:pPr marL="228600" indent="-228600">
              <a:buAutoNum type="arabicPeriod"/>
            </a:pPr>
            <a:r>
              <a:rPr lang="en-US" dirty="0"/>
              <a:t>Roundabouts</a:t>
            </a:r>
          </a:p>
          <a:p>
            <a:pPr>
              <a:buFont typeface="Wingdings" panose="05000000000000000000" pitchFamily="2" charset="2"/>
              <a:buNone/>
            </a:pPr>
            <a:r>
              <a:rPr lang="en-US" sz="1200" dirty="0"/>
              <a:t>3.   They provide increased visibility for drivers and pedestrians along with the following:</a:t>
            </a:r>
          </a:p>
          <a:p>
            <a:pPr lvl="1">
              <a:buFont typeface="Wingdings" panose="05000000000000000000" pitchFamily="2" charset="2"/>
              <a:buChar char="Ø"/>
            </a:pPr>
            <a:r>
              <a:rPr lang="en-US" sz="1200" dirty="0"/>
              <a:t>Fewer accidents</a:t>
            </a:r>
          </a:p>
          <a:p>
            <a:pPr lvl="1">
              <a:buFont typeface="Wingdings" panose="05000000000000000000" pitchFamily="2" charset="2"/>
              <a:buChar char="Ø"/>
            </a:pPr>
            <a:r>
              <a:rPr lang="en-US" sz="1200" dirty="0"/>
              <a:t>Fewer points of impact</a:t>
            </a:r>
          </a:p>
          <a:p>
            <a:pPr lvl="1">
              <a:buFont typeface="Wingdings" panose="05000000000000000000" pitchFamily="2" charset="2"/>
              <a:buChar char="Ø"/>
            </a:pPr>
            <a:r>
              <a:rPr lang="en-US" sz="1200" dirty="0"/>
              <a:t>Removes possibility of head on collisions</a:t>
            </a:r>
          </a:p>
          <a:p>
            <a:pPr lvl="1">
              <a:buFont typeface="Wingdings" panose="05000000000000000000" pitchFamily="2" charset="2"/>
              <a:buChar char="Ø"/>
            </a:pPr>
            <a:r>
              <a:rPr lang="en-US" sz="1200" dirty="0"/>
              <a:t>No running red lights</a:t>
            </a:r>
          </a:p>
          <a:p>
            <a:pPr lvl="1">
              <a:buFont typeface="Wingdings" panose="05000000000000000000" pitchFamily="2" charset="2"/>
              <a:buChar char="Ø"/>
            </a:pPr>
            <a:r>
              <a:rPr lang="en-US" sz="1200" dirty="0"/>
              <a:t>Slower speeds</a:t>
            </a:r>
          </a:p>
          <a:p>
            <a:pPr marL="0" indent="0">
              <a:buNone/>
            </a:pPr>
            <a:r>
              <a:rPr lang="en-US" dirty="0"/>
              <a:t>4.   False.  You should never change lanes once you are inside the roundabout but rather go back around if you miss your exit point.  Also, it is always a good practice to signal when entering and exiting the roundabout to let others know your intentions.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657A9-440E-4A40-BB10-0BBB088E07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57179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Discuss the different elements of the Drivers Checklist with the participants. This is not an all-inclusive list. </a:t>
            </a:r>
            <a:endParaRPr lang="en-US" sz="1800" dirty="0">
              <a:effectLst/>
              <a:latin typeface="Calibri" panose="020F0502020204030204" pitchFamily="34" charset="0"/>
              <a:ea typeface="Calibri" panose="020F0502020204030204" pitchFamily="34" charset="0"/>
            </a:endParaRPr>
          </a:p>
          <a:p>
            <a:pPr marL="342900" marR="0" lvl="0" indent="-342900">
              <a:spcBef>
                <a:spcPts val="505"/>
              </a:spcBef>
              <a:spcAft>
                <a:spcPts val="0"/>
              </a:spcAft>
              <a:buFont typeface="Symbol" panose="05050102010706020507" pitchFamily="18" charset="2"/>
              <a:buChar char=""/>
            </a:pPr>
            <a:r>
              <a:rPr lang="en-US" sz="1800"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Are you physically and mentally fit to operate the vehicle – Long work hours causes driver fatigue. As many as one in five fatal crashes in the general population involved </a:t>
            </a:r>
            <a:r>
              <a:rPr lang="en-US" sz="1800"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driver fatigue.  </a:t>
            </a:r>
            <a:endParaRPr lang="en-US" sz="1800" dirty="0">
              <a:effectLst/>
              <a:latin typeface="Calibri" panose="020F0502020204030204" pitchFamily="34" charset="0"/>
              <a:ea typeface="Calibri" panose="020F0502020204030204" pitchFamily="34" charset="0"/>
            </a:endParaRPr>
          </a:p>
          <a:p>
            <a:pPr marL="342900" marR="0" lvl="0" indent="-342900">
              <a:spcBef>
                <a:spcPts val="505"/>
              </a:spcBef>
              <a:spcAft>
                <a:spcPts val="0"/>
              </a:spcAft>
              <a:buFont typeface="Symbol" panose="05050102010706020507" pitchFamily="18" charset="2"/>
              <a:buChar char=""/>
            </a:pPr>
            <a:r>
              <a:rPr lang="en-US" sz="1800" kern="1200" dirty="0" err="1">
                <a:solidFill>
                  <a:srgbClr val="1C1D1F"/>
                </a:solidFill>
                <a:effectLst/>
                <a:latin typeface="Calibri" panose="020F0502020204030204" pitchFamily="34" charset="0"/>
                <a:ea typeface="Times New Roman" panose="02020603050405020304" pitchFamily="18" charset="0"/>
                <a:cs typeface="Calibri" panose="020F0502020204030204" pitchFamily="34" charset="0"/>
              </a:rPr>
              <a:t>Tefft</a:t>
            </a:r>
            <a:r>
              <a:rPr lang="en-US" sz="1800" kern="1200" dirty="0">
                <a:solidFill>
                  <a:srgbClr val="1C1D1F"/>
                </a:solidFill>
                <a:effectLst/>
                <a:latin typeface="Calibri" panose="020F0502020204030204" pitchFamily="34" charset="0"/>
                <a:ea typeface="Times New Roman" panose="02020603050405020304" pitchFamily="18" charset="0"/>
                <a:cs typeface="Calibri" panose="020F0502020204030204" pitchFamily="34" charset="0"/>
              </a:rPr>
              <a:t> BC [2014]. </a:t>
            </a:r>
            <a:r>
              <a:rPr lang="en-US" sz="1800" u="sng" kern="1200" dirty="0">
                <a:solidFill>
                  <a:srgbClr val="1C1D1F"/>
                </a:solidFill>
                <a:effectLst/>
                <a:latin typeface="Calibri" panose="020F0502020204030204" pitchFamily="34" charset="0"/>
                <a:ea typeface="Times New Roman" panose="02020603050405020304" pitchFamily="18" charset="0"/>
                <a:cs typeface="Calibri" panose="020F0502020204030204" pitchFamily="34" charset="0"/>
                <a:hlinkClick r:id="rId3"/>
              </a:rPr>
              <a:t>Prevalence of motor vehicle crashes involving drowsy drivers, United States, 2009-2013</a:t>
            </a:r>
            <a:r>
              <a:rPr lang="en-US" sz="1800" kern="1200" dirty="0">
                <a:solidFill>
                  <a:srgbClr val="1C1D1F"/>
                </a:solidFill>
                <a:effectLst/>
                <a:latin typeface="Calibri" panose="020F0502020204030204" pitchFamily="34" charset="0"/>
                <a:ea typeface="Times New Roman" panose="02020603050405020304" pitchFamily="18" charset="0"/>
                <a:cs typeface="Calibri" panose="020F0502020204030204" pitchFamily="34" charset="0"/>
              </a:rPr>
              <a:t>. AAA Foundation for Traffic Safety.</a:t>
            </a:r>
            <a:endParaRPr lang="en-US" sz="1800" dirty="0">
              <a:effectLst/>
              <a:latin typeface="Calibri" panose="020F0502020204030204" pitchFamily="34" charset="0"/>
              <a:ea typeface="Calibri" panose="020F0502020204030204" pitchFamily="34" charset="0"/>
            </a:endParaRPr>
          </a:p>
          <a:p>
            <a:pPr marL="342900" marR="0" lvl="0" indent="-342900">
              <a:spcBef>
                <a:spcPts val="505"/>
              </a:spcBef>
              <a:spcAft>
                <a:spcPts val="0"/>
              </a:spcAft>
              <a:buFont typeface="Symbol" panose="05050102010706020507" pitchFamily="18" charset="2"/>
              <a:buChar char=""/>
            </a:pPr>
            <a:r>
              <a:rPr lang="en-US" sz="1800"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Ensure drivers have the correct Driver’s License and/or endorsement to operate the motor vehicle. Some states issue restrictions to Commercial Drivers License’s. Example manual and automatic transmissions.</a:t>
            </a:r>
            <a:endParaRPr lang="en-US" sz="1800" dirty="0">
              <a:effectLst/>
              <a:latin typeface="Calibri" panose="020F0502020204030204" pitchFamily="34" charset="0"/>
              <a:ea typeface="Calibri" panose="020F0502020204030204" pitchFamily="34" charset="0"/>
            </a:endParaRPr>
          </a:p>
          <a:p>
            <a:pPr marL="342900" marR="0" lvl="0" indent="-342900">
              <a:spcBef>
                <a:spcPts val="505"/>
              </a:spcBef>
              <a:spcAft>
                <a:spcPts val="0"/>
              </a:spcAft>
              <a:buFont typeface="Symbol" panose="05050102010706020507" pitchFamily="18" charset="2"/>
              <a:buChar char=""/>
            </a:pPr>
            <a:r>
              <a:rPr lang="en-US" sz="1800"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All Commercial Driver’s License holders should have a current Medical Certificate and registered per your State’s Requirements. Some States require that CDL holder register their Medical Certificate with the DMV. </a:t>
            </a:r>
            <a:endParaRPr lang="en-US" sz="1800" dirty="0">
              <a:effectLst/>
              <a:latin typeface="Calibri" panose="020F0502020204030204" pitchFamily="34" charset="0"/>
              <a:ea typeface="Calibri" panose="020F0502020204030204" pitchFamily="34" charset="0"/>
            </a:endParaRPr>
          </a:p>
          <a:p>
            <a:pPr marL="342900" marR="0" lvl="0" indent="-342900">
              <a:spcBef>
                <a:spcPts val="505"/>
              </a:spcBef>
              <a:spcAft>
                <a:spcPts val="0"/>
              </a:spcAft>
              <a:buFont typeface="Symbol" panose="05050102010706020507" pitchFamily="18" charset="2"/>
              <a:buChar char=""/>
            </a:pPr>
            <a:r>
              <a:rPr lang="en-US" sz="1800"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All Commercial Driver’s License holders need to register with the Drug &amp; Alcohol Clearinghouse.</a:t>
            </a:r>
            <a:endParaRPr lang="en-US" sz="1800" dirty="0">
              <a:effectLst/>
              <a:latin typeface="Calibri" panose="020F0502020204030204" pitchFamily="34" charset="0"/>
              <a:ea typeface="Calibri" panose="020F0502020204030204" pitchFamily="34" charset="0"/>
            </a:endParaRPr>
          </a:p>
          <a:p>
            <a:pPr marL="342900" marR="0" lvl="0" indent="-342900">
              <a:spcBef>
                <a:spcPts val="505"/>
              </a:spcBef>
              <a:spcAft>
                <a:spcPts val="0"/>
              </a:spcAft>
              <a:buFont typeface="Symbol" panose="05050102010706020507" pitchFamily="18" charset="2"/>
              <a:buChar char=""/>
            </a:pPr>
            <a:r>
              <a:rPr lang="en-US" sz="1800"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Specific company mandates may require all drivers to complete a daily inspection of the vehicle they are operating. Drivers of Commercial Motor Vehicles are required by the Federal Motor Carriers Safety Administration to complete a documented pre-trip inspection of the vehicle prior to operating. </a:t>
            </a:r>
            <a:endParaRPr lang="en-US" sz="1800" dirty="0">
              <a:effectLst/>
              <a:latin typeface="Calibri" panose="020F0502020204030204" pitchFamily="34" charset="0"/>
              <a:ea typeface="Calibri" panose="020F0502020204030204" pitchFamily="34" charset="0"/>
            </a:endParaRPr>
          </a:p>
          <a:p>
            <a:pPr marL="342900" marR="0" lvl="0" indent="-342900">
              <a:spcBef>
                <a:spcPts val="505"/>
              </a:spcBef>
              <a:spcAft>
                <a:spcPts val="0"/>
              </a:spcAft>
              <a:buFont typeface="Symbol" panose="05050102010706020507" pitchFamily="18" charset="2"/>
              <a:buChar char=""/>
            </a:pPr>
            <a:r>
              <a:rPr lang="en-US" sz="1800"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Ensure drivers have taken the time to secure and/or remove loose items from the vehicles that could fall from the vehicle during transit. </a:t>
            </a:r>
            <a:endParaRPr lang="en-US" sz="1800" dirty="0">
              <a:effectLst/>
              <a:latin typeface="Calibri" panose="020F0502020204030204" pitchFamily="34" charset="0"/>
              <a:ea typeface="Calibri" panose="020F0502020204030204" pitchFamily="34" charset="0"/>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657A9-440E-4A40-BB10-0BBB088E07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57209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Discuss the different elements of the Drivers Checklist with the participants. This is not an all-inclusive list. (part 2 of 2):</a:t>
            </a:r>
          </a:p>
          <a:p>
            <a:pPr marL="171450" indent="-171450">
              <a:buFont typeface="Arial" panose="020B0604020202020204" pitchFamily="34" charset="0"/>
              <a:buChar char="•"/>
            </a:pPr>
            <a:r>
              <a:rPr lang="en-US" dirty="0"/>
              <a:t>Remove/secure loose items within the cab of the vehicle. If involved in a motor vehicle accident, loose items can attribute to additional injuries to the driver or occupants. </a:t>
            </a:r>
          </a:p>
          <a:p>
            <a:pPr marL="171450" indent="-171450">
              <a:buFont typeface="Arial" panose="020B0604020202020204" pitchFamily="34" charset="0"/>
              <a:buChar char="•"/>
            </a:pPr>
            <a:r>
              <a:rPr lang="en-US" dirty="0"/>
              <a:t>Encourage drivers to take the time before operating any vehicle to properly adjust all mirrors to eliminate/mitigate blind spots around the vehicle. </a:t>
            </a:r>
          </a:p>
          <a:p>
            <a:pPr marL="171450" indent="-171450">
              <a:buFont typeface="Arial" panose="020B0604020202020204" pitchFamily="34" charset="0"/>
              <a:buChar char="•"/>
            </a:pPr>
            <a:r>
              <a:rPr lang="en-US" dirty="0"/>
              <a:t>Drivers of Commercial Motor Vehicles must use one touch hands free devices. Please refer to your company specific requirement on cell phone / electronic use while driving. </a:t>
            </a:r>
          </a:p>
          <a:p>
            <a:pPr marL="171450" indent="-171450">
              <a:buFont typeface="Arial" panose="020B0604020202020204" pitchFamily="34" charset="0"/>
              <a:buChar char="•"/>
            </a:pPr>
            <a:r>
              <a:rPr lang="en-US" dirty="0"/>
              <a:t>SEAT BELTS SAVE LIVES!! It’s the LAW! </a:t>
            </a:r>
          </a:p>
          <a:p>
            <a:pPr marL="171450" indent="-171450">
              <a:buFont typeface="Arial" panose="020B0604020202020204" pitchFamily="34" charset="0"/>
              <a:buChar char="•"/>
            </a:pPr>
            <a:r>
              <a:rPr lang="en-US" dirty="0"/>
              <a:t>Pay attention to trailers, plan for a different way of driving since you’ll need to allow more space between vehicles on the road.</a:t>
            </a:r>
          </a:p>
          <a:p>
            <a:pPr marL="171450" indent="-171450">
              <a:buFont typeface="Arial" panose="020B0604020202020204" pitchFamily="34" charset="0"/>
              <a:buChar char="•"/>
            </a:pPr>
            <a:r>
              <a:rPr lang="en-US" dirty="0"/>
              <a:t>Plan the route and think about how you can reduce the amount of lane changes.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657A9-440E-4A40-BB10-0BBB088E07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8466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a:t>Think about this morning’s commute or last weekend.  Did someone cut you off?  Did you cut someone off? How many times did you hastily hit your breaks while traffic was moving?</a:t>
            </a:r>
          </a:p>
          <a:p>
            <a:r>
              <a:rPr lang="en-US" b="1" dirty="0"/>
              <a:t>Ask: </a:t>
            </a:r>
            <a:r>
              <a:rPr lang="en-US" dirty="0"/>
              <a:t>Let’s test your driving behaviors.  Go over each question and allow for responses from the participants.  Add discussion which will allow you to gage the temperature of the audience.</a:t>
            </a:r>
          </a:p>
          <a:p>
            <a:endParaRPr lang="en-US" dirty="0"/>
          </a:p>
          <a:p>
            <a:r>
              <a:rPr lang="en-US" dirty="0"/>
              <a:t>Seat Belt:</a:t>
            </a:r>
          </a:p>
          <a:p>
            <a:r>
              <a:rPr lang="en-US" dirty="0"/>
              <a:t>Seat belts are the single most effective means of reducing deaths and serious injuries in traffic crashes. As the most effective safety device in vehicles, they save nearly 12,000 lives and prevent 325,000 serious injuries in America each year. During a crash, anyone not wearing a seat belt will slam into the steering wheel, windshield, or other parts of the interior, or be ejected from the vehicle.</a:t>
            </a:r>
          </a:p>
          <a:p>
            <a:endParaRPr lang="en-US" dirty="0"/>
          </a:p>
          <a:p>
            <a:r>
              <a:rPr lang="en-US" dirty="0"/>
              <a:t>After last question lead into the next set of slides.  </a:t>
            </a:r>
          </a:p>
          <a:p>
            <a:r>
              <a:rPr lang="en-US" b="1" dirty="0"/>
              <a:t>Say after the responses: </a:t>
            </a:r>
            <a:r>
              <a:rPr lang="en-US" dirty="0"/>
              <a:t>Let’s get into understanding what being a defensive driver means and how we can become more efficient at doing so.</a:t>
            </a:r>
          </a:p>
          <a:p>
            <a:endParaRPr lang="en-US" dirty="0"/>
          </a:p>
        </p:txBody>
      </p:sp>
      <p:sp>
        <p:nvSpPr>
          <p:cNvPr id="4" name="Slide Number Placeholder 3"/>
          <p:cNvSpPr>
            <a:spLocks noGrp="1"/>
          </p:cNvSpPr>
          <p:nvPr>
            <p:ph type="sldNum" sz="quarter" idx="5"/>
          </p:nvPr>
        </p:nvSpPr>
        <p:spPr/>
        <p:txBody>
          <a:bodyPr/>
          <a:lstStyle/>
          <a:p>
            <a:fld id="{0F1657A9-440E-4A40-BB10-0BBB088E0729}" type="slidenum">
              <a:rPr lang="en-US" smtClean="0"/>
              <a:t>4</a:t>
            </a:fld>
            <a:endParaRPr lang="en-US"/>
          </a:p>
        </p:txBody>
      </p:sp>
    </p:spTree>
    <p:extLst>
      <p:ext uri="{BB962C8B-B14F-4D97-AF65-F5344CB8AC3E}">
        <p14:creationId xmlns:p14="http://schemas.microsoft.com/office/powerpoint/2010/main" val="3906208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After last question lead into the follow bullet points.  </a:t>
            </a:r>
          </a:p>
          <a:p>
            <a:endParaRPr lang="en-US" b="1" dirty="0"/>
          </a:p>
          <a:p>
            <a:r>
              <a:rPr lang="en-US" b="1" dirty="0"/>
              <a:t>Say after the responses: </a:t>
            </a:r>
            <a:r>
              <a:rPr lang="en-US" dirty="0"/>
              <a:t>Let’s get into understanding what being a defensive driver means and how we can become more efficient at doing so.</a:t>
            </a:r>
          </a:p>
          <a:p>
            <a:endParaRPr lang="en-US" dirty="0"/>
          </a:p>
          <a:p>
            <a:r>
              <a:rPr lang="en-US" dirty="0"/>
              <a:t>Seat Belt:</a:t>
            </a:r>
          </a:p>
          <a:p>
            <a:r>
              <a:rPr lang="en-US" dirty="0"/>
              <a:t>Seat belts are the single most effective means of reducing deaths and serious injuries in traffic crashes. As the most effective safety device in vehicles, they save nearly 12,000 lives and prevent 325,000 serious injuries in America each year. During a crash, anyone not wearing a seat belt will slam into the steering wheel, windshield, or other parts of the interior, or be ejected from the vehicle.</a:t>
            </a:r>
          </a:p>
          <a:p>
            <a:endParaRPr lang="en-US" dirty="0"/>
          </a:p>
          <a:p>
            <a:r>
              <a:rPr lang="en-US" dirty="0"/>
              <a:t>The average number of deaths due to vehicle accidents is 43,000. There were 6,102,936 reported vehicle accidents in 2021, 39,508 of those were fatal. There were 117 fatal vehicle accidents per day in 2022. </a:t>
            </a:r>
          </a:p>
          <a:p>
            <a:endParaRPr lang="en-US" dirty="0"/>
          </a:p>
          <a:p>
            <a:r>
              <a:rPr lang="en-US" dirty="0"/>
              <a:t>Speeding was responsible for 29% of all fatal traffic accidents. </a:t>
            </a:r>
          </a:p>
          <a:p>
            <a:endParaRPr lang="en-US" dirty="0"/>
          </a:p>
          <a:p>
            <a:r>
              <a:rPr lang="en-US" dirty="0"/>
              <a:t>The month of October had the highest number of fatalities and Saturday is the day with the most fatalities during the week. </a:t>
            </a:r>
          </a:p>
          <a:p>
            <a:endParaRPr lang="en-US" dirty="0"/>
          </a:p>
          <a:p>
            <a:r>
              <a:rPr lang="en-US" dirty="0"/>
              <a:t>Nighttime between 9-10PM saw the most fatalities.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657A9-440E-4A40-BB10-0BBB088E07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24811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Large trucks are defined as any medium or heavy truck, not including buses and motor homes, with a gross vehicle weight rating greater than 10,000 pounds. Both commercial and non-commercial vehicles are included. </a:t>
            </a:r>
          </a:p>
          <a:p>
            <a:endParaRPr lang="en-US" dirty="0"/>
          </a:p>
          <a:p>
            <a:r>
              <a:rPr lang="en-US" dirty="0"/>
              <a:t>These statistics come from the National Safety Council and will include Bucket Trucks, Digger Derricks, Crane Trucks, and any combination vehicle weighing 10,000 or more pounds. </a:t>
            </a:r>
          </a:p>
          <a:p>
            <a:endParaRPr lang="en-US" dirty="0"/>
          </a:p>
          <a:p>
            <a:r>
              <a:rPr lang="en-US" dirty="0"/>
              <a:t>When involved in an accident, trucks are more likely to be involved in a rollover due to their higher ground clearance.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657A9-440E-4A40-BB10-0BBB088E07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0964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Large trucks are defined as any medium or heavy truck, not including buses and motor homes, with a gross vehicle weight rating greater than 10,000 pounds. Both commercial and non-commercial vehicles are included. </a:t>
            </a:r>
          </a:p>
          <a:p>
            <a:endParaRPr lang="en-US" dirty="0"/>
          </a:p>
          <a:p>
            <a:r>
              <a:rPr lang="en-US" dirty="0"/>
              <a:t>These statistics come from the National Safety Council and will include Bucket Trucks, Digger Derricks, Crane Trucks, and any combination vehicle weighing 10,000 or more pounds. </a:t>
            </a:r>
          </a:p>
          <a:p>
            <a:endParaRPr lang="en-US" dirty="0"/>
          </a:p>
          <a:p>
            <a:r>
              <a:rPr lang="en-US" dirty="0"/>
              <a:t>When involved in an accident, trucks are more likely to be involved in a rollover due to their higher ground clearance.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657A9-440E-4A40-BB10-0BBB088E07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0663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Network of Employers for Traffic Safety, the National Highway Traffic Safety Administration and the Occupational Safety &amp; Health Administration produced a report indicating the average crash costs an employer more than $16,000. Furthermore, when a worker has an on-the-job crash that results in an injury, the cost to their employer jumps to more than $70,000. Costs can exceed $500,000 when a fatality is involved, according to the report.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Bottom line: No organization can afford to ignore traffic safety because of the impact on personnel and budget.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657A9-440E-4A40-BB10-0BBB088E07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29734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the time to describe defensive driving tips. </a:t>
            </a:r>
          </a:p>
          <a:p>
            <a:endParaRPr lang="en-US" dirty="0"/>
          </a:p>
          <a:p>
            <a:r>
              <a:rPr lang="en-US" dirty="0"/>
              <a:t>Explain the importance of each tip and ask how these tips can keep them safe on the road.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657A9-440E-4A40-BB10-0BBB088E07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3673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Being a defensive driver is the best way to handle an aggressive driver. Being defensive means that you are taking actions to make sure you are safe regardless of the situation. </a:t>
            </a:r>
          </a:p>
          <a:p>
            <a:endParaRPr lang="en-US" dirty="0"/>
          </a:p>
          <a:p>
            <a:r>
              <a:rPr lang="en-US" dirty="0"/>
              <a:t>Explain to the class that you will not be able to control everything on the road, but you will be able to control how you handle yourself and your vehicle. If you are properly prepared when a potential accident comes, you have a better chance of avoiding it.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F1657A9-440E-4A40-BB10-0BBB088E07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2005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929F3-D239-54BE-46CB-45E56C3ADB5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120ADE4-DB56-4F3E-DCAD-C5C2B9B027F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4C81AD2-551E-9104-679B-4647DD6F388D}"/>
              </a:ext>
            </a:extLst>
          </p:cNvPr>
          <p:cNvSpPr>
            <a:spLocks noGrp="1"/>
          </p:cNvSpPr>
          <p:nvPr>
            <p:ph type="dt" sz="half" idx="10"/>
          </p:nvPr>
        </p:nvSpPr>
        <p:spPr/>
        <p:txBody>
          <a:bodyPr/>
          <a:lstStyle/>
          <a:p>
            <a:fld id="{E9F842BD-C9C8-4B2B-BF95-84E26EA6BBB6}" type="datetime1">
              <a:rPr lang="en-US" smtClean="0"/>
              <a:t>7/30/2024</a:t>
            </a:fld>
            <a:endParaRPr lang="en-US"/>
          </a:p>
        </p:txBody>
      </p:sp>
      <p:sp>
        <p:nvSpPr>
          <p:cNvPr id="5" name="Footer Placeholder 4">
            <a:extLst>
              <a:ext uri="{FF2B5EF4-FFF2-40B4-BE49-F238E27FC236}">
                <a16:creationId xmlns:a16="http://schemas.microsoft.com/office/drawing/2014/main" id="{46DD7B64-5565-8322-01C0-862F0F2B77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F62549-59DA-015B-0CD1-4DFB3B57F6CE}"/>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38765092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6F996-829A-70FD-7528-4BB62C0F09E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4C4A9AA-5EBF-58A6-0692-E944699D26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95972E-CF70-4F56-61FC-80B3F1C9508F}"/>
              </a:ext>
            </a:extLst>
          </p:cNvPr>
          <p:cNvSpPr>
            <a:spLocks noGrp="1"/>
          </p:cNvSpPr>
          <p:nvPr>
            <p:ph type="dt" sz="half" idx="10"/>
          </p:nvPr>
        </p:nvSpPr>
        <p:spPr/>
        <p:txBody>
          <a:bodyPr/>
          <a:lstStyle/>
          <a:p>
            <a:fld id="{047ED6FD-9C93-4939-9BBF-5657DE4A3A66}" type="datetime1">
              <a:rPr lang="en-US" smtClean="0"/>
              <a:t>7/30/2024</a:t>
            </a:fld>
            <a:endParaRPr lang="en-US"/>
          </a:p>
        </p:txBody>
      </p:sp>
      <p:sp>
        <p:nvSpPr>
          <p:cNvPr id="5" name="Footer Placeholder 4">
            <a:extLst>
              <a:ext uri="{FF2B5EF4-FFF2-40B4-BE49-F238E27FC236}">
                <a16:creationId xmlns:a16="http://schemas.microsoft.com/office/drawing/2014/main" id="{CEA1D5AC-0460-ABD3-655A-2E11BDBA48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D2AABB-756A-EEC1-D0B2-7AB55563A831}"/>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16684775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B2F99BC-AA00-C1BD-D8B3-C695852B0E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4FA85D5-2F88-B0FA-A681-CD944FB5288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99FC34-FB93-4167-28B1-D3BBBA6F1666}"/>
              </a:ext>
            </a:extLst>
          </p:cNvPr>
          <p:cNvSpPr>
            <a:spLocks noGrp="1"/>
          </p:cNvSpPr>
          <p:nvPr>
            <p:ph type="dt" sz="half" idx="10"/>
          </p:nvPr>
        </p:nvSpPr>
        <p:spPr/>
        <p:txBody>
          <a:bodyPr/>
          <a:lstStyle/>
          <a:p>
            <a:fld id="{B15DE68F-346B-4BCA-B60F-F17AD872263A}" type="datetime1">
              <a:rPr lang="en-US" smtClean="0"/>
              <a:t>7/30/2024</a:t>
            </a:fld>
            <a:endParaRPr lang="en-US"/>
          </a:p>
        </p:txBody>
      </p:sp>
      <p:sp>
        <p:nvSpPr>
          <p:cNvPr id="5" name="Footer Placeholder 4">
            <a:extLst>
              <a:ext uri="{FF2B5EF4-FFF2-40B4-BE49-F238E27FC236}">
                <a16:creationId xmlns:a16="http://schemas.microsoft.com/office/drawing/2014/main" id="{6040DEEA-A3F2-D0D4-F067-F39656E313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EE190E-6911-0A80-DAE9-BC83FF016A5A}"/>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1664993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95573-0583-00DB-BA3E-CA4E48D8DCD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8644343-D861-A910-164C-8FC07480115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1B5667-A927-F779-3DBB-CB6264FAE263}"/>
              </a:ext>
            </a:extLst>
          </p:cNvPr>
          <p:cNvSpPr>
            <a:spLocks noGrp="1"/>
          </p:cNvSpPr>
          <p:nvPr>
            <p:ph type="dt" sz="half" idx="10"/>
          </p:nvPr>
        </p:nvSpPr>
        <p:spPr/>
        <p:txBody>
          <a:bodyPr/>
          <a:lstStyle/>
          <a:p>
            <a:fld id="{6973F18A-D2C2-4024-BA0F-5893D8ECC518}" type="datetime1">
              <a:rPr lang="en-US" smtClean="0"/>
              <a:t>7/30/2024</a:t>
            </a:fld>
            <a:endParaRPr lang="en-US"/>
          </a:p>
        </p:txBody>
      </p:sp>
      <p:sp>
        <p:nvSpPr>
          <p:cNvPr id="5" name="Footer Placeholder 4">
            <a:extLst>
              <a:ext uri="{FF2B5EF4-FFF2-40B4-BE49-F238E27FC236}">
                <a16:creationId xmlns:a16="http://schemas.microsoft.com/office/drawing/2014/main" id="{B5706F94-43F0-86CD-E6DD-21FE5EBD52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B33F5C-5D07-AC27-C7B5-2536F072324A}"/>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82404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2436F-3F97-0C7E-D023-92498E20A8D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2E3D5B2-5005-981B-83FF-0319638BF1D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2883799-AFE3-72A4-5133-02214B3A08CD}"/>
              </a:ext>
            </a:extLst>
          </p:cNvPr>
          <p:cNvSpPr>
            <a:spLocks noGrp="1"/>
          </p:cNvSpPr>
          <p:nvPr>
            <p:ph type="dt" sz="half" idx="10"/>
          </p:nvPr>
        </p:nvSpPr>
        <p:spPr/>
        <p:txBody>
          <a:bodyPr/>
          <a:lstStyle/>
          <a:p>
            <a:fld id="{AE86D572-A87C-4992-AA76-3B65A00DA024}" type="datetime1">
              <a:rPr lang="en-US" smtClean="0"/>
              <a:t>7/30/2024</a:t>
            </a:fld>
            <a:endParaRPr lang="en-US"/>
          </a:p>
        </p:txBody>
      </p:sp>
      <p:sp>
        <p:nvSpPr>
          <p:cNvPr id="5" name="Footer Placeholder 4">
            <a:extLst>
              <a:ext uri="{FF2B5EF4-FFF2-40B4-BE49-F238E27FC236}">
                <a16:creationId xmlns:a16="http://schemas.microsoft.com/office/drawing/2014/main" id="{B89F1C37-D669-BB88-B0BE-B51CA61607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01E979-D548-5A4C-7ABB-C51A0314091C}"/>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20183290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1A2A1-371F-D97D-8C9A-05C439C5360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BA1AA92-3DAE-4180-7B9D-C84D9369EE6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14684EA-4BA0-BFEC-78BB-EF95178D94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D72A39-2AC8-C3F2-E7F2-375113530E8D}"/>
              </a:ext>
            </a:extLst>
          </p:cNvPr>
          <p:cNvSpPr>
            <a:spLocks noGrp="1"/>
          </p:cNvSpPr>
          <p:nvPr>
            <p:ph type="dt" sz="half" idx="10"/>
          </p:nvPr>
        </p:nvSpPr>
        <p:spPr/>
        <p:txBody>
          <a:bodyPr/>
          <a:lstStyle/>
          <a:p>
            <a:fld id="{1D0B0099-C10F-4AA1-BF81-C257A39D464D}" type="datetime1">
              <a:rPr lang="en-US" smtClean="0"/>
              <a:t>7/30/2024</a:t>
            </a:fld>
            <a:endParaRPr lang="en-US"/>
          </a:p>
        </p:txBody>
      </p:sp>
      <p:sp>
        <p:nvSpPr>
          <p:cNvPr id="6" name="Footer Placeholder 5">
            <a:extLst>
              <a:ext uri="{FF2B5EF4-FFF2-40B4-BE49-F238E27FC236}">
                <a16:creationId xmlns:a16="http://schemas.microsoft.com/office/drawing/2014/main" id="{CA145094-582A-598A-8893-1A5B8DA4F1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6D503E-5423-FFDA-35F4-EFBECACC8CDE}"/>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468217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57CD4-93EB-AEDE-E993-30E30AE8BA6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2C7009B-9296-2E83-3D60-519ED4D0B4C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56E09F-004D-16C8-8DF2-C37A10B89A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6FE997B-79AF-3A77-DE3E-0C164C7490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C967992-6336-0911-B833-1DB45F35CFC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813CE49-9EFE-164D-A5FF-595D867F035B}"/>
              </a:ext>
            </a:extLst>
          </p:cNvPr>
          <p:cNvSpPr>
            <a:spLocks noGrp="1"/>
          </p:cNvSpPr>
          <p:nvPr>
            <p:ph type="dt" sz="half" idx="10"/>
          </p:nvPr>
        </p:nvSpPr>
        <p:spPr/>
        <p:txBody>
          <a:bodyPr/>
          <a:lstStyle/>
          <a:p>
            <a:fld id="{E4769307-C471-48D2-8625-24E24C52D102}" type="datetime1">
              <a:rPr lang="en-US" smtClean="0"/>
              <a:t>7/30/2024</a:t>
            </a:fld>
            <a:endParaRPr lang="en-US"/>
          </a:p>
        </p:txBody>
      </p:sp>
      <p:sp>
        <p:nvSpPr>
          <p:cNvPr id="8" name="Footer Placeholder 7">
            <a:extLst>
              <a:ext uri="{FF2B5EF4-FFF2-40B4-BE49-F238E27FC236}">
                <a16:creationId xmlns:a16="http://schemas.microsoft.com/office/drawing/2014/main" id="{8440FDD0-1260-D5AF-9EF0-456759EC916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3C4057B-04DF-B7E9-8BD1-52A1670B9ED7}"/>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3665772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DAE24-240A-53A9-9450-4CE43141DA3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BA2E357-27D3-9250-80BB-26A89754FA20}"/>
              </a:ext>
            </a:extLst>
          </p:cNvPr>
          <p:cNvSpPr>
            <a:spLocks noGrp="1"/>
          </p:cNvSpPr>
          <p:nvPr>
            <p:ph type="dt" sz="half" idx="10"/>
          </p:nvPr>
        </p:nvSpPr>
        <p:spPr/>
        <p:txBody>
          <a:bodyPr/>
          <a:lstStyle/>
          <a:p>
            <a:fld id="{8C54C8E4-F8CB-40DA-AB4D-05F53522F4BB}" type="datetime1">
              <a:rPr lang="en-US" smtClean="0"/>
              <a:t>7/30/2024</a:t>
            </a:fld>
            <a:endParaRPr lang="en-US"/>
          </a:p>
        </p:txBody>
      </p:sp>
      <p:sp>
        <p:nvSpPr>
          <p:cNvPr id="4" name="Footer Placeholder 3">
            <a:extLst>
              <a:ext uri="{FF2B5EF4-FFF2-40B4-BE49-F238E27FC236}">
                <a16:creationId xmlns:a16="http://schemas.microsoft.com/office/drawing/2014/main" id="{CDD8EA4E-E6C1-34AD-808E-ECA23B4112C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2D921B6-74FB-6B8C-F010-CAF1DA3DF090}"/>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2852999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101AE0-53F6-6C64-3354-B8FA69E503DC}"/>
              </a:ext>
            </a:extLst>
          </p:cNvPr>
          <p:cNvSpPr>
            <a:spLocks noGrp="1"/>
          </p:cNvSpPr>
          <p:nvPr>
            <p:ph type="dt" sz="half" idx="10"/>
          </p:nvPr>
        </p:nvSpPr>
        <p:spPr/>
        <p:txBody>
          <a:bodyPr/>
          <a:lstStyle/>
          <a:p>
            <a:fld id="{9E7624C8-22C7-4461-BD0C-F2475C02CEE3}" type="datetime1">
              <a:rPr lang="en-US" smtClean="0"/>
              <a:t>7/30/2024</a:t>
            </a:fld>
            <a:endParaRPr lang="en-US"/>
          </a:p>
        </p:txBody>
      </p:sp>
      <p:sp>
        <p:nvSpPr>
          <p:cNvPr id="3" name="Footer Placeholder 2">
            <a:extLst>
              <a:ext uri="{FF2B5EF4-FFF2-40B4-BE49-F238E27FC236}">
                <a16:creationId xmlns:a16="http://schemas.microsoft.com/office/drawing/2014/main" id="{654EC747-C554-AF4E-4050-774927B56E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6C547D3-C26A-43DD-5037-189417770A3A}"/>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4003224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07A58-7CB4-BCB4-E141-C1E0E61503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E72D1E2-8001-86AB-3051-76DF1A60DAF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323D5A2-8B23-41E3-24C6-6A16D9CF4A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6271C0-9593-05BC-EEA6-20643784013C}"/>
              </a:ext>
            </a:extLst>
          </p:cNvPr>
          <p:cNvSpPr>
            <a:spLocks noGrp="1"/>
          </p:cNvSpPr>
          <p:nvPr>
            <p:ph type="dt" sz="half" idx="10"/>
          </p:nvPr>
        </p:nvSpPr>
        <p:spPr/>
        <p:txBody>
          <a:bodyPr/>
          <a:lstStyle/>
          <a:p>
            <a:fld id="{DFDA1CCF-EA47-43D5-90B4-C43F55B91849}" type="datetime1">
              <a:rPr lang="en-US" smtClean="0"/>
              <a:t>7/30/2024</a:t>
            </a:fld>
            <a:endParaRPr lang="en-US"/>
          </a:p>
        </p:txBody>
      </p:sp>
      <p:sp>
        <p:nvSpPr>
          <p:cNvPr id="6" name="Footer Placeholder 5">
            <a:extLst>
              <a:ext uri="{FF2B5EF4-FFF2-40B4-BE49-F238E27FC236}">
                <a16:creationId xmlns:a16="http://schemas.microsoft.com/office/drawing/2014/main" id="{BA6B8D71-6CFA-5B9A-D5FE-DDC671734AF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6940F1-6166-7BC5-0141-CBCC99C855B9}"/>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1992841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3A6AA-05D7-6014-9BA2-0462264CAA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39F8DD-FC9C-47CC-F369-EFAC14D7C72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ED55391-A1D3-6CA4-BD56-338B4356E7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5C097D-1A9B-BF56-0815-600363EED705}"/>
              </a:ext>
            </a:extLst>
          </p:cNvPr>
          <p:cNvSpPr>
            <a:spLocks noGrp="1"/>
          </p:cNvSpPr>
          <p:nvPr>
            <p:ph type="dt" sz="half" idx="10"/>
          </p:nvPr>
        </p:nvSpPr>
        <p:spPr/>
        <p:txBody>
          <a:bodyPr/>
          <a:lstStyle/>
          <a:p>
            <a:fld id="{AD2B132A-EC58-41B0-99D1-DE7AB25A55F1}" type="datetime1">
              <a:rPr lang="en-US" smtClean="0"/>
              <a:t>7/30/2024</a:t>
            </a:fld>
            <a:endParaRPr lang="en-US"/>
          </a:p>
        </p:txBody>
      </p:sp>
      <p:sp>
        <p:nvSpPr>
          <p:cNvPr id="6" name="Footer Placeholder 5">
            <a:extLst>
              <a:ext uri="{FF2B5EF4-FFF2-40B4-BE49-F238E27FC236}">
                <a16:creationId xmlns:a16="http://schemas.microsoft.com/office/drawing/2014/main" id="{8F545338-2DC9-B253-F428-23C1C8BF02B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4C92D2-683E-64B2-59DF-D4AC0E964D17}"/>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36471577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E1D752-8A2D-D6CF-B751-66F106EC4A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239BC3-7E4A-4844-D2DF-E0576B3E7F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D92AF0-0A1C-9606-122E-154D7061EC6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77FED7-DDB8-4915-BBA0-71EFAF3EDA12}" type="datetime1">
              <a:rPr lang="en-US" smtClean="0"/>
              <a:t>7/30/2024</a:t>
            </a:fld>
            <a:endParaRPr lang="en-US"/>
          </a:p>
        </p:txBody>
      </p:sp>
      <p:sp>
        <p:nvSpPr>
          <p:cNvPr id="5" name="Footer Placeholder 4">
            <a:extLst>
              <a:ext uri="{FF2B5EF4-FFF2-40B4-BE49-F238E27FC236}">
                <a16:creationId xmlns:a16="http://schemas.microsoft.com/office/drawing/2014/main" id="{DFD3E41B-5941-F0F1-DBC3-63A6CC150B9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BC977F9-69AE-DFD6-4272-C8B1E1A53B9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06B5B2-58D7-4A2E-ACF6-E9765C5AA68F}" type="slidenum">
              <a:rPr lang="en-US" smtClean="0"/>
              <a:t>‹#›</a:t>
            </a:fld>
            <a:endParaRPr lang="en-US"/>
          </a:p>
        </p:txBody>
      </p:sp>
    </p:spTree>
    <p:extLst>
      <p:ext uri="{BB962C8B-B14F-4D97-AF65-F5344CB8AC3E}">
        <p14:creationId xmlns:p14="http://schemas.microsoft.com/office/powerpoint/2010/main" val="26849289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8.png"/><Relationship Id="rId7"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2.png"/><Relationship Id="rId5" Type="http://schemas.microsoft.com/office/2007/relationships/hdphoto" Target="../media/hdphoto2.wdp"/><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8.png"/><Relationship Id="rId7" Type="http://schemas.openxmlformats.org/officeDocument/2006/relationships/hyperlink" Target="https://capitalcurrent.ca/ottawa-police-issue-27-distracted-driving-tickets-within-week-of-law-coming-into-effect/"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4.jpg"/><Relationship Id="rId5" Type="http://schemas.microsoft.com/office/2007/relationships/hdphoto" Target="../media/hdphoto2.wdp"/><Relationship Id="rId4" Type="http://schemas.openxmlformats.org/officeDocument/2006/relationships/image" Target="../media/image9.png"/><Relationship Id="rId9" Type="http://schemas.microsoft.com/office/2007/relationships/hdphoto" Target="../media/hdphoto1.wdp"/></Relationships>
</file>

<file path=ppt/slides/_rels/slide1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5.png"/><Relationship Id="rId5" Type="http://schemas.openxmlformats.org/officeDocument/2006/relationships/image" Target="../media/image6.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19278-A520-6281-3BD7-CC461301C5F5}"/>
              </a:ext>
            </a:extLst>
          </p:cNvPr>
          <p:cNvSpPr>
            <a:spLocks noGrp="1"/>
          </p:cNvSpPr>
          <p:nvPr>
            <p:ph type="title"/>
          </p:nvPr>
        </p:nvSpPr>
        <p:spPr>
          <a:xfrm>
            <a:off x="5754031" y="1822218"/>
            <a:ext cx="6274418" cy="1606782"/>
          </a:xfrm>
        </p:spPr>
        <p:txBody>
          <a:bodyPr>
            <a:normAutofit/>
          </a:bodyPr>
          <a:lstStyle/>
          <a:p>
            <a:r>
              <a:rPr lang="en-US" b="1" dirty="0">
                <a:solidFill>
                  <a:schemeClr val="bg1"/>
                </a:solidFill>
              </a:rPr>
              <a:t>Motor Vehicle Safety </a:t>
            </a:r>
            <a:br>
              <a:rPr lang="en-US" b="1" dirty="0">
                <a:solidFill>
                  <a:schemeClr val="bg1"/>
                </a:solidFill>
              </a:rPr>
            </a:br>
            <a:r>
              <a:rPr lang="en-US" sz="2800" b="1" dirty="0">
                <a:solidFill>
                  <a:schemeClr val="bg1"/>
                </a:solidFill>
              </a:rPr>
              <a:t>Defensive Driving and Merging Into Traffic</a:t>
            </a:r>
            <a:endParaRPr lang="en-US" b="1" dirty="0">
              <a:solidFill>
                <a:schemeClr val="bg1"/>
              </a:solidFill>
            </a:endParaRPr>
          </a:p>
        </p:txBody>
      </p:sp>
      <p:sp>
        <p:nvSpPr>
          <p:cNvPr id="5" name="TextBox 4">
            <a:extLst>
              <a:ext uri="{FF2B5EF4-FFF2-40B4-BE49-F238E27FC236}">
                <a16:creationId xmlns:a16="http://schemas.microsoft.com/office/drawing/2014/main" id="{DEDC1396-3C33-0A28-0DF2-F73609EB3EBD}"/>
              </a:ext>
            </a:extLst>
          </p:cNvPr>
          <p:cNvSpPr txBox="1"/>
          <p:nvPr/>
        </p:nvSpPr>
        <p:spPr>
          <a:xfrm>
            <a:off x="5828372" y="527825"/>
            <a:ext cx="5473390" cy="830997"/>
          </a:xfrm>
          <a:prstGeom prst="rect">
            <a:avLst/>
          </a:prstGeom>
          <a:noFill/>
        </p:spPr>
        <p:txBody>
          <a:bodyPr wrap="square" rtlCol="0">
            <a:spAutoFit/>
          </a:bodyPr>
          <a:lstStyle/>
          <a:p>
            <a:r>
              <a:rPr lang="en-US" sz="2400" dirty="0">
                <a:solidFill>
                  <a:schemeClr val="bg1"/>
                </a:solidFill>
              </a:rPr>
              <a:t>OSHA ELECTRICAL TRANSMISSION &amp; DISTRIBUTION PARTNERSHIP</a:t>
            </a:r>
          </a:p>
        </p:txBody>
      </p:sp>
      <p:sp>
        <p:nvSpPr>
          <p:cNvPr id="6" name="TextBox 5">
            <a:extLst>
              <a:ext uri="{FF2B5EF4-FFF2-40B4-BE49-F238E27FC236}">
                <a16:creationId xmlns:a16="http://schemas.microsoft.com/office/drawing/2014/main" id="{A0DE301E-B271-7DD3-21D0-2374CCA08B92}"/>
              </a:ext>
            </a:extLst>
          </p:cNvPr>
          <p:cNvSpPr txBox="1"/>
          <p:nvPr/>
        </p:nvSpPr>
        <p:spPr>
          <a:xfrm>
            <a:off x="5754031" y="4445620"/>
            <a:ext cx="3218984" cy="461665"/>
          </a:xfrm>
          <a:prstGeom prst="rect">
            <a:avLst/>
          </a:prstGeom>
          <a:noFill/>
        </p:spPr>
        <p:txBody>
          <a:bodyPr wrap="square" rtlCol="0">
            <a:spAutoFit/>
          </a:bodyPr>
          <a:lstStyle/>
          <a:p>
            <a:r>
              <a:rPr lang="en-US" sz="2400" dirty="0">
                <a:solidFill>
                  <a:schemeClr val="bg1"/>
                </a:solidFill>
              </a:rPr>
              <a:t>4</a:t>
            </a:r>
            <a:r>
              <a:rPr lang="en-US" sz="2400" baseline="30000" dirty="0">
                <a:solidFill>
                  <a:schemeClr val="bg1"/>
                </a:solidFill>
              </a:rPr>
              <a:t>th</a:t>
            </a:r>
            <a:r>
              <a:rPr lang="en-US" sz="2400" dirty="0">
                <a:solidFill>
                  <a:schemeClr val="bg1"/>
                </a:solidFill>
              </a:rPr>
              <a:t> QUARTER 2024</a:t>
            </a:r>
          </a:p>
        </p:txBody>
      </p:sp>
      <p:sp>
        <p:nvSpPr>
          <p:cNvPr id="7" name="Slide Number Placeholder 6">
            <a:extLst>
              <a:ext uri="{FF2B5EF4-FFF2-40B4-BE49-F238E27FC236}">
                <a16:creationId xmlns:a16="http://schemas.microsoft.com/office/drawing/2014/main" id="{11028899-CF1F-1969-92E1-5918128E3B21}"/>
              </a:ext>
            </a:extLst>
          </p:cNvPr>
          <p:cNvSpPr>
            <a:spLocks noGrp="1"/>
          </p:cNvSpPr>
          <p:nvPr>
            <p:ph type="sldNum" sz="quarter" idx="12"/>
          </p:nvPr>
        </p:nvSpPr>
        <p:spPr/>
        <p:txBody>
          <a:bodyPr/>
          <a:lstStyle/>
          <a:p>
            <a:fld id="{AF06B5B2-58D7-4A2E-ACF6-E9765C5AA68F}" type="slidenum">
              <a:rPr lang="en-US" smtClean="0"/>
              <a:t>1</a:t>
            </a:fld>
            <a:endParaRPr lang="en-US"/>
          </a:p>
        </p:txBody>
      </p:sp>
      <p:pic>
        <p:nvPicPr>
          <p:cNvPr id="1026" name="Picture 2" descr="NV Energy Restores Power to over 500 Customers After Truck Hits Utility  Pole | News | 2news.com">
            <a:extLst>
              <a:ext uri="{FF2B5EF4-FFF2-40B4-BE49-F238E27FC236}">
                <a16:creationId xmlns:a16="http://schemas.microsoft.com/office/drawing/2014/main" id="{B8DD2F69-CA8D-D20A-33F9-BFB8562184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375" y="672860"/>
            <a:ext cx="5276278" cy="5348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83380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587" b="9587"/>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579864" y="113586"/>
            <a:ext cx="551613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Aggressive Driving – Road Rage</a:t>
            </a: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pic>
        <p:nvPicPr>
          <p:cNvPr id="2" name="Picture 1">
            <a:extLst>
              <a:ext uri="{FF2B5EF4-FFF2-40B4-BE49-F238E27FC236}">
                <a16:creationId xmlns:a16="http://schemas.microsoft.com/office/drawing/2014/main" id="{FEFFCE8D-6B4D-BCDF-FB66-22B1F38AAA43}"/>
              </a:ext>
            </a:extLst>
          </p:cNvPr>
          <p:cNvPicPr>
            <a:picLocks noChangeAspect="1"/>
          </p:cNvPicPr>
          <p:nvPr/>
        </p:nvPicPr>
        <p:blipFill>
          <a:blip r:embed="rId6"/>
          <a:stretch>
            <a:fillRect/>
          </a:stretch>
        </p:blipFill>
        <p:spPr>
          <a:xfrm>
            <a:off x="6875827" y="405973"/>
            <a:ext cx="5316173" cy="4017612"/>
          </a:xfrm>
          <a:prstGeom prst="rect">
            <a:avLst/>
          </a:prstGeom>
        </p:spPr>
      </p:pic>
      <p:sp>
        <p:nvSpPr>
          <p:cNvPr id="11" name="Content Placeholder 2">
            <a:extLst>
              <a:ext uri="{FF2B5EF4-FFF2-40B4-BE49-F238E27FC236}">
                <a16:creationId xmlns:a16="http://schemas.microsoft.com/office/drawing/2014/main" id="{231FDFCC-8C46-F81D-39C7-1BEFDC1C35A1}"/>
              </a:ext>
            </a:extLst>
          </p:cNvPr>
          <p:cNvSpPr txBox="1">
            <a:spLocks/>
          </p:cNvSpPr>
          <p:nvPr/>
        </p:nvSpPr>
        <p:spPr>
          <a:xfrm>
            <a:off x="304384" y="1253331"/>
            <a:ext cx="6067096"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The best offense is a solid defense:</a:t>
            </a:r>
          </a:p>
          <a:p>
            <a:r>
              <a:rPr lang="en-US" dirty="0"/>
              <a:t>Give yourself space and separation</a:t>
            </a:r>
          </a:p>
          <a:p>
            <a:pPr lvl="1"/>
            <a:r>
              <a:rPr lang="en-US" dirty="0"/>
              <a:t>Maintain a safe distance from an aggressive driver. Allow yourself time to react to, or escape from, a potential accident.</a:t>
            </a:r>
          </a:p>
          <a:p>
            <a:r>
              <a:rPr lang="en-US" dirty="0"/>
              <a:t>Anticipate other drivers' actions</a:t>
            </a:r>
          </a:p>
          <a:p>
            <a:pPr lvl="1"/>
            <a:r>
              <a:rPr lang="en-US" dirty="0"/>
              <a:t>Pay attention to how others are driving and acting on the road. Make sure you are aware of a dangerous situation before you’re involved in one. </a:t>
            </a:r>
          </a:p>
          <a:p>
            <a:endParaRPr lang="en-US" dirty="0"/>
          </a:p>
        </p:txBody>
      </p:sp>
      <p:pic>
        <p:nvPicPr>
          <p:cNvPr id="9" name="Picture 8">
            <a:extLst>
              <a:ext uri="{FF2B5EF4-FFF2-40B4-BE49-F238E27FC236}">
                <a16:creationId xmlns:a16="http://schemas.microsoft.com/office/drawing/2014/main" id="{C4A479F5-C31F-796C-A625-1B8828DBF8A1}"/>
              </a:ext>
            </a:extLst>
          </p:cNvPr>
          <p:cNvPicPr>
            <a:picLocks noChangeAspect="1"/>
          </p:cNvPicPr>
          <p:nvPr/>
        </p:nvPicPr>
        <p:blipFill>
          <a:blip r:embed="rId7">
            <a:alphaModFix amt="23000"/>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a:stretch/>
        </p:blipFill>
        <p:spPr>
          <a:xfrm>
            <a:off x="10029593" y="4524186"/>
            <a:ext cx="2162407" cy="2160966"/>
          </a:xfrm>
          <a:prstGeom prst="rect">
            <a:avLst/>
          </a:prstGeom>
          <a:effectLst/>
        </p:spPr>
      </p:pic>
    </p:spTree>
    <p:extLst>
      <p:ext uri="{BB962C8B-B14F-4D97-AF65-F5344CB8AC3E}">
        <p14:creationId xmlns:p14="http://schemas.microsoft.com/office/powerpoint/2010/main" val="3972920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587" b="9587"/>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579864" y="113586"/>
            <a:ext cx="488423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Safe Following Distance </a:t>
            </a: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2" name="TextBox 1">
            <a:extLst>
              <a:ext uri="{FF2B5EF4-FFF2-40B4-BE49-F238E27FC236}">
                <a16:creationId xmlns:a16="http://schemas.microsoft.com/office/drawing/2014/main" id="{32CD03B2-79A5-0447-36AB-D95DB78393BD}"/>
              </a:ext>
            </a:extLst>
          </p:cNvPr>
          <p:cNvSpPr txBox="1"/>
          <p:nvPr/>
        </p:nvSpPr>
        <p:spPr>
          <a:xfrm>
            <a:off x="2766941" y="1651829"/>
            <a:ext cx="6094562" cy="369332"/>
          </a:xfrm>
          <a:prstGeom prst="rect">
            <a:avLst/>
          </a:prstGeom>
          <a:noFill/>
        </p:spPr>
        <p:txBody>
          <a:bodyPr wrap="square">
            <a:spAutoFit/>
          </a:bodyPr>
          <a:lstStyle/>
          <a:p>
            <a:pPr algn="ctr" defTabSz="923925" eaLnBrk="0" hangingPunct="0"/>
            <a:r>
              <a:rPr lang="en-US" sz="1800" b="1" dirty="0">
                <a:latin typeface="Arial" pitchFamily="34" charset="0"/>
                <a:cs typeface="+mn-cs"/>
              </a:rPr>
              <a:t>Passenger Vehicles – Bucket / Digger Trucks</a:t>
            </a:r>
          </a:p>
        </p:txBody>
      </p:sp>
      <p:sp>
        <p:nvSpPr>
          <p:cNvPr id="10" name="Rectangle 5">
            <a:extLst>
              <a:ext uri="{FF2B5EF4-FFF2-40B4-BE49-F238E27FC236}">
                <a16:creationId xmlns:a16="http://schemas.microsoft.com/office/drawing/2014/main" id="{11CB4F63-D229-69E9-F446-DF2207CB9D6E}"/>
              </a:ext>
            </a:extLst>
          </p:cNvPr>
          <p:cNvSpPr>
            <a:spLocks noChangeArrowheads="1"/>
          </p:cNvSpPr>
          <p:nvPr/>
        </p:nvSpPr>
        <p:spPr bwMode="auto">
          <a:xfrm>
            <a:off x="1762514" y="2284607"/>
            <a:ext cx="85375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52" tIns="45246" rIns="92052" bIns="45246">
            <a:spAutoFit/>
          </a:bodyPr>
          <a:lstStyle/>
          <a:p>
            <a:pPr marL="455613" lvl="1" defTabSz="923925" eaLnBrk="0" hangingPunct="0">
              <a:tabLst>
                <a:tab pos="682625" algn="l"/>
                <a:tab pos="2960688" algn="l"/>
                <a:tab pos="5238750" algn="l"/>
              </a:tabLst>
            </a:pPr>
            <a:r>
              <a:rPr lang="en-US" sz="2200" b="1" u="sng" dirty="0">
                <a:latin typeface="Arial" pitchFamily="34" charset="0"/>
                <a:cs typeface="+mn-cs"/>
              </a:rPr>
              <a:t>Vehicle Type        Vehicle Length       Seconds Behind</a:t>
            </a:r>
          </a:p>
        </p:txBody>
      </p:sp>
      <p:sp>
        <p:nvSpPr>
          <p:cNvPr id="11" name="Rectangle 10">
            <a:extLst>
              <a:ext uri="{FF2B5EF4-FFF2-40B4-BE49-F238E27FC236}">
                <a16:creationId xmlns:a16="http://schemas.microsoft.com/office/drawing/2014/main" id="{AF9907B6-3813-095A-9297-01E7D440FF94}"/>
              </a:ext>
            </a:extLst>
          </p:cNvPr>
          <p:cNvSpPr>
            <a:spLocks noChangeArrowheads="1"/>
          </p:cNvSpPr>
          <p:nvPr/>
        </p:nvSpPr>
        <p:spPr bwMode="auto">
          <a:xfrm>
            <a:off x="1980362" y="2839371"/>
            <a:ext cx="2813050" cy="1014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52" tIns="45246" rIns="92052" bIns="45246">
            <a:spAutoFit/>
          </a:bodyPr>
          <a:lstStyle/>
          <a:p>
            <a:pPr defTabSz="923925" eaLnBrk="0" hangingPunct="0"/>
            <a:r>
              <a:rPr lang="en-US" sz="2000" b="1" dirty="0">
                <a:latin typeface="Arial" pitchFamily="34" charset="0"/>
                <a:cs typeface="+mn-cs"/>
              </a:rPr>
              <a:t>Passenger Vehicles:</a:t>
            </a:r>
          </a:p>
          <a:p>
            <a:pPr defTabSz="923925" eaLnBrk="0" hangingPunct="0"/>
            <a:r>
              <a:rPr lang="en-US" sz="2000" b="1" dirty="0">
                <a:latin typeface="Arial" pitchFamily="34" charset="0"/>
                <a:cs typeface="+mn-cs"/>
              </a:rPr>
              <a:t>Line Trucks:</a:t>
            </a:r>
          </a:p>
          <a:p>
            <a:pPr defTabSz="923925" eaLnBrk="0" hangingPunct="0"/>
            <a:r>
              <a:rPr lang="en-US" sz="2000" b="1" dirty="0">
                <a:latin typeface="Arial" pitchFamily="34" charset="0"/>
                <a:cs typeface="+mn-cs"/>
              </a:rPr>
              <a:t>Trucks:</a:t>
            </a:r>
          </a:p>
        </p:txBody>
      </p:sp>
      <p:sp>
        <p:nvSpPr>
          <p:cNvPr id="12" name="Rectangle 10">
            <a:extLst>
              <a:ext uri="{FF2B5EF4-FFF2-40B4-BE49-F238E27FC236}">
                <a16:creationId xmlns:a16="http://schemas.microsoft.com/office/drawing/2014/main" id="{6D3A100B-9CCA-B0CD-648F-F5965F809AD6}"/>
              </a:ext>
            </a:extLst>
          </p:cNvPr>
          <p:cNvSpPr>
            <a:spLocks noChangeArrowheads="1"/>
          </p:cNvSpPr>
          <p:nvPr/>
        </p:nvSpPr>
        <p:spPr bwMode="auto">
          <a:xfrm>
            <a:off x="4850922" y="2839371"/>
            <a:ext cx="1854628" cy="166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52" tIns="45246" rIns="92052" bIns="45246">
            <a:spAutoFit/>
          </a:bodyPr>
          <a:lstStyle/>
          <a:p>
            <a:pPr defTabSz="923925" eaLnBrk="0" hangingPunct="0"/>
            <a:r>
              <a:rPr lang="en-US" sz="2200" b="1" dirty="0">
                <a:latin typeface="Arial" pitchFamily="34" charset="0"/>
                <a:cs typeface="+mn-cs"/>
              </a:rPr>
              <a:t>         </a:t>
            </a:r>
            <a:r>
              <a:rPr lang="en-US" sz="2000" b="1" dirty="0">
                <a:latin typeface="Arial" pitchFamily="34" charset="0"/>
                <a:cs typeface="+mn-cs"/>
              </a:rPr>
              <a:t>20 Feet</a:t>
            </a:r>
          </a:p>
          <a:p>
            <a:pPr defTabSz="923925" eaLnBrk="0" hangingPunct="0"/>
            <a:r>
              <a:rPr lang="en-US" sz="2000" b="1" dirty="0">
                <a:latin typeface="Arial" pitchFamily="34" charset="0"/>
                <a:cs typeface="+mn-cs"/>
              </a:rPr>
              <a:t>Up to 30 Feet</a:t>
            </a:r>
          </a:p>
          <a:p>
            <a:pPr defTabSz="923925" eaLnBrk="0" hangingPunct="0"/>
            <a:r>
              <a:rPr lang="en-US" sz="2000" b="1" dirty="0">
                <a:latin typeface="Arial" pitchFamily="34" charset="0"/>
                <a:cs typeface="+mn-cs"/>
              </a:rPr>
              <a:t> 31 to 40 Feet</a:t>
            </a:r>
          </a:p>
          <a:p>
            <a:pPr defTabSz="923925" eaLnBrk="0" hangingPunct="0"/>
            <a:r>
              <a:rPr lang="en-US" sz="2000" b="1" dirty="0">
                <a:latin typeface="Arial" pitchFamily="34" charset="0"/>
                <a:cs typeface="+mn-cs"/>
              </a:rPr>
              <a:t> 41 to 50 Feet</a:t>
            </a:r>
          </a:p>
          <a:p>
            <a:pPr defTabSz="923925" eaLnBrk="0" hangingPunct="0"/>
            <a:r>
              <a:rPr lang="en-US" sz="2000" b="1" dirty="0">
                <a:latin typeface="Arial" pitchFamily="34" charset="0"/>
                <a:cs typeface="+mn-cs"/>
              </a:rPr>
              <a:t> 51 to 60 Feet</a:t>
            </a:r>
          </a:p>
        </p:txBody>
      </p:sp>
      <p:sp>
        <p:nvSpPr>
          <p:cNvPr id="13" name="Left Brace 12">
            <a:extLst>
              <a:ext uri="{FF2B5EF4-FFF2-40B4-BE49-F238E27FC236}">
                <a16:creationId xmlns:a16="http://schemas.microsoft.com/office/drawing/2014/main" id="{173F2FEF-86FF-2D30-1FFB-3654D1994CCD}"/>
              </a:ext>
            </a:extLst>
          </p:cNvPr>
          <p:cNvSpPr/>
          <p:nvPr/>
        </p:nvSpPr>
        <p:spPr bwMode="auto">
          <a:xfrm>
            <a:off x="4066991" y="3378943"/>
            <a:ext cx="609599" cy="922123"/>
          </a:xfrm>
          <a:prstGeom prst="leftBrace">
            <a:avLst>
              <a:gd name="adj1" fmla="val 8333"/>
              <a:gd name="adj2" fmla="val 41796"/>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4" name="Rectangle 17">
            <a:extLst>
              <a:ext uri="{FF2B5EF4-FFF2-40B4-BE49-F238E27FC236}">
                <a16:creationId xmlns:a16="http://schemas.microsoft.com/office/drawing/2014/main" id="{9DD91B79-E8F2-6411-7B77-583AED02AEEF}"/>
              </a:ext>
            </a:extLst>
          </p:cNvPr>
          <p:cNvSpPr>
            <a:spLocks noChangeArrowheads="1"/>
          </p:cNvSpPr>
          <p:nvPr/>
        </p:nvSpPr>
        <p:spPr bwMode="auto">
          <a:xfrm>
            <a:off x="7966986" y="2840405"/>
            <a:ext cx="307858" cy="397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52" tIns="45246" rIns="92052" bIns="45246">
            <a:spAutoFit/>
          </a:bodyPr>
          <a:lstStyle/>
          <a:p>
            <a:pPr defTabSz="923925" eaLnBrk="0" hangingPunct="0"/>
            <a:r>
              <a:rPr lang="en-US" sz="2000" b="1" dirty="0">
                <a:latin typeface="Arial" pitchFamily="34" charset="0"/>
                <a:cs typeface="+mn-cs"/>
              </a:rPr>
              <a:t>2</a:t>
            </a:r>
          </a:p>
        </p:txBody>
      </p:sp>
      <p:sp>
        <p:nvSpPr>
          <p:cNvPr id="15" name="Rectangle 14">
            <a:extLst>
              <a:ext uri="{FF2B5EF4-FFF2-40B4-BE49-F238E27FC236}">
                <a16:creationId xmlns:a16="http://schemas.microsoft.com/office/drawing/2014/main" id="{3AFEE256-75A4-EC71-1AA1-B138BDF43D12}"/>
              </a:ext>
            </a:extLst>
          </p:cNvPr>
          <p:cNvSpPr>
            <a:spLocks noChangeArrowheads="1"/>
          </p:cNvSpPr>
          <p:nvPr/>
        </p:nvSpPr>
        <p:spPr bwMode="auto">
          <a:xfrm>
            <a:off x="7974586" y="3131324"/>
            <a:ext cx="3429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52" tIns="45246" rIns="92052" bIns="45246">
            <a:spAutoFit/>
          </a:bodyPr>
          <a:lstStyle/>
          <a:p>
            <a:pPr defTabSz="923925" eaLnBrk="0" hangingPunct="0"/>
            <a:r>
              <a:rPr lang="en-US" sz="2200" b="1" dirty="0">
                <a:latin typeface="Arial" pitchFamily="34" charset="0"/>
                <a:cs typeface="+mn-cs"/>
              </a:rPr>
              <a:t>3</a:t>
            </a:r>
          </a:p>
        </p:txBody>
      </p:sp>
      <p:sp>
        <p:nvSpPr>
          <p:cNvPr id="16" name="Rectangle 17">
            <a:extLst>
              <a:ext uri="{FF2B5EF4-FFF2-40B4-BE49-F238E27FC236}">
                <a16:creationId xmlns:a16="http://schemas.microsoft.com/office/drawing/2014/main" id="{8B110580-C73D-36EC-E32A-563E1E7590B5}"/>
              </a:ext>
            </a:extLst>
          </p:cNvPr>
          <p:cNvSpPr>
            <a:spLocks noChangeArrowheads="1"/>
          </p:cNvSpPr>
          <p:nvPr/>
        </p:nvSpPr>
        <p:spPr bwMode="auto">
          <a:xfrm>
            <a:off x="7957065" y="3446260"/>
            <a:ext cx="3429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52" tIns="45246" rIns="92052" bIns="45246">
            <a:spAutoFit/>
          </a:bodyPr>
          <a:lstStyle/>
          <a:p>
            <a:pPr defTabSz="923925" eaLnBrk="0" hangingPunct="0"/>
            <a:r>
              <a:rPr lang="en-US" sz="2200" b="1" dirty="0">
                <a:latin typeface="Arial" pitchFamily="34" charset="0"/>
                <a:cs typeface="+mn-cs"/>
              </a:rPr>
              <a:t>4</a:t>
            </a:r>
          </a:p>
        </p:txBody>
      </p:sp>
      <p:sp>
        <p:nvSpPr>
          <p:cNvPr id="17" name="Rectangle 17">
            <a:extLst>
              <a:ext uri="{FF2B5EF4-FFF2-40B4-BE49-F238E27FC236}">
                <a16:creationId xmlns:a16="http://schemas.microsoft.com/office/drawing/2014/main" id="{94810FB4-0BBC-FF97-6A4E-B684E3AC0403}"/>
              </a:ext>
            </a:extLst>
          </p:cNvPr>
          <p:cNvSpPr>
            <a:spLocks noChangeArrowheads="1"/>
          </p:cNvSpPr>
          <p:nvPr/>
        </p:nvSpPr>
        <p:spPr bwMode="auto">
          <a:xfrm>
            <a:off x="7957065" y="3763777"/>
            <a:ext cx="3429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52" tIns="45246" rIns="92052" bIns="45246">
            <a:spAutoFit/>
          </a:bodyPr>
          <a:lstStyle/>
          <a:p>
            <a:pPr defTabSz="923925" eaLnBrk="0" hangingPunct="0"/>
            <a:r>
              <a:rPr lang="en-US" sz="2200" b="1" dirty="0">
                <a:latin typeface="Arial" pitchFamily="34" charset="0"/>
                <a:cs typeface="+mn-cs"/>
              </a:rPr>
              <a:t>5</a:t>
            </a:r>
          </a:p>
        </p:txBody>
      </p:sp>
      <p:sp>
        <p:nvSpPr>
          <p:cNvPr id="18" name="Rectangle 17">
            <a:extLst>
              <a:ext uri="{FF2B5EF4-FFF2-40B4-BE49-F238E27FC236}">
                <a16:creationId xmlns:a16="http://schemas.microsoft.com/office/drawing/2014/main" id="{067BAA53-ED8E-4210-677F-D2DAD286295F}"/>
              </a:ext>
            </a:extLst>
          </p:cNvPr>
          <p:cNvSpPr>
            <a:spLocks noChangeArrowheads="1"/>
          </p:cNvSpPr>
          <p:nvPr/>
        </p:nvSpPr>
        <p:spPr bwMode="auto">
          <a:xfrm>
            <a:off x="7949465" y="4055016"/>
            <a:ext cx="3429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52" tIns="45246" rIns="92052" bIns="45246">
            <a:spAutoFit/>
          </a:bodyPr>
          <a:lstStyle/>
          <a:p>
            <a:pPr defTabSz="923925" eaLnBrk="0" hangingPunct="0"/>
            <a:r>
              <a:rPr lang="en-US" sz="2200" b="1" dirty="0">
                <a:latin typeface="Arial" pitchFamily="34" charset="0"/>
                <a:cs typeface="+mn-cs"/>
              </a:rPr>
              <a:t>6</a:t>
            </a:r>
          </a:p>
        </p:txBody>
      </p:sp>
      <p:sp>
        <p:nvSpPr>
          <p:cNvPr id="19" name="Rectangle 23">
            <a:extLst>
              <a:ext uri="{FF2B5EF4-FFF2-40B4-BE49-F238E27FC236}">
                <a16:creationId xmlns:a16="http://schemas.microsoft.com/office/drawing/2014/main" id="{A627B897-20DF-9870-C9F1-EDF39FE0E398}"/>
              </a:ext>
            </a:extLst>
          </p:cNvPr>
          <p:cNvSpPr>
            <a:spLocks noChangeArrowheads="1"/>
          </p:cNvSpPr>
          <p:nvPr/>
        </p:nvSpPr>
        <p:spPr bwMode="auto">
          <a:xfrm>
            <a:off x="177698" y="5600022"/>
            <a:ext cx="9880702" cy="830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91" tIns="45246" rIns="90491" bIns="45246">
            <a:spAutoFit/>
          </a:bodyPr>
          <a:lstStyle/>
          <a:p>
            <a:pPr defTabSz="898525" eaLnBrk="0" hangingPunct="0"/>
            <a:r>
              <a:rPr lang="en-US" sz="2400" b="1" dirty="0">
                <a:solidFill>
                  <a:srgbClr val="FF0000"/>
                </a:solidFill>
                <a:latin typeface="Arial" pitchFamily="34" charset="0"/>
                <a:cs typeface="+mn-cs"/>
              </a:rPr>
              <a:t>Allo</a:t>
            </a:r>
            <a:r>
              <a:rPr lang="en-US" sz="2400" b="1" dirty="0">
                <a:solidFill>
                  <a:srgbClr val="FF0000"/>
                </a:solidFill>
                <a:latin typeface="Arial" pitchFamily="34" charset="0"/>
              </a:rPr>
              <a:t>w</a:t>
            </a:r>
            <a:r>
              <a:rPr lang="en-US" sz="2400" b="1" dirty="0">
                <a:solidFill>
                  <a:srgbClr val="FF0000"/>
                </a:solidFill>
                <a:latin typeface="Arial" pitchFamily="34" charset="0"/>
                <a:cs typeface="+mn-cs"/>
              </a:rPr>
              <a:t> additional space for larger vehicles, when pulling a trailer and in inclement weather!</a:t>
            </a:r>
          </a:p>
        </p:txBody>
      </p:sp>
      <p:pic>
        <p:nvPicPr>
          <p:cNvPr id="9" name="Picture 8">
            <a:extLst>
              <a:ext uri="{FF2B5EF4-FFF2-40B4-BE49-F238E27FC236}">
                <a16:creationId xmlns:a16="http://schemas.microsoft.com/office/drawing/2014/main" id="{4DC0AE45-1753-9C5B-B2C3-87F7E32EF159}"/>
              </a:ext>
            </a:extLst>
          </p:cNvPr>
          <p:cNvPicPr>
            <a:picLocks noChangeAspect="1"/>
          </p:cNvPicPr>
          <p:nvPr/>
        </p:nvPicPr>
        <p:blipFill>
          <a:blip r:embed="rId6">
            <a:alphaModFix amt="23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p:blipFill>
        <p:spPr>
          <a:xfrm>
            <a:off x="9851896" y="4376302"/>
            <a:ext cx="2162407" cy="2160966"/>
          </a:xfrm>
          <a:prstGeom prst="rect">
            <a:avLst/>
          </a:prstGeom>
          <a:effectLst/>
        </p:spPr>
      </p:pic>
    </p:spTree>
    <p:extLst>
      <p:ext uri="{BB962C8B-B14F-4D97-AF65-F5344CB8AC3E}">
        <p14:creationId xmlns:p14="http://schemas.microsoft.com/office/powerpoint/2010/main" val="31050571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2AA36DA9-263C-A9DA-73C7-3894594F75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528899-786E-B6E0-AFCD-8847C678DCD0}"/>
              </a:ext>
            </a:extLst>
          </p:cNvPr>
          <p:cNvSpPr>
            <a:spLocks noGrp="1"/>
          </p:cNvSpPr>
          <p:nvPr>
            <p:ph type="title"/>
          </p:nvPr>
        </p:nvSpPr>
        <p:spPr>
          <a:xfrm>
            <a:off x="838200" y="365125"/>
            <a:ext cx="10515600" cy="1325563"/>
          </a:xfrm>
        </p:spPr>
        <p:txBody>
          <a:bodyPr>
            <a:normAutofit/>
          </a:bodyPr>
          <a:lstStyle/>
          <a:p>
            <a:r>
              <a:rPr lang="en-US" sz="4400" b="1" kern="0" dirty="0">
                <a:solidFill>
                  <a:schemeClr val="tx2"/>
                </a:solidFill>
                <a:latin typeface="Arial Black" panose="020B0A04020102020204" pitchFamily="34" charset="0"/>
                <a:ea typeface="+mj-ea"/>
                <a:cs typeface="Arial" pitchFamily="34" charset="0"/>
              </a:rPr>
              <a:t>What do you see? </a:t>
            </a:r>
            <a:br>
              <a:rPr lang="en-US" sz="4400" b="1" kern="0" dirty="0">
                <a:solidFill>
                  <a:schemeClr val="tx2"/>
                </a:solidFill>
                <a:latin typeface="Arial Black" panose="020B0A04020102020204" pitchFamily="34" charset="0"/>
                <a:ea typeface="+mj-ea"/>
                <a:cs typeface="Arial" pitchFamily="34" charset="0"/>
              </a:rPr>
            </a:br>
            <a:r>
              <a:rPr lang="en-US" sz="4400" b="1" kern="0" dirty="0">
                <a:solidFill>
                  <a:schemeClr val="tx2"/>
                </a:solidFill>
                <a:latin typeface="Arial Black" panose="020B0A04020102020204" pitchFamily="34" charset="0"/>
                <a:ea typeface="+mj-ea"/>
                <a:cs typeface="Arial" pitchFamily="34" charset="0"/>
              </a:rPr>
              <a:t>Traffic is flowing at 45 mph.</a:t>
            </a:r>
            <a:endParaRPr lang="en-US" dirty="0"/>
          </a:p>
        </p:txBody>
      </p:sp>
      <p:sp>
        <p:nvSpPr>
          <p:cNvPr id="7" name="Content Placeholder 2">
            <a:extLst>
              <a:ext uri="{FF2B5EF4-FFF2-40B4-BE49-F238E27FC236}">
                <a16:creationId xmlns:a16="http://schemas.microsoft.com/office/drawing/2014/main" id="{9D603BD0-8DCB-6B00-B97B-50160E2ACF86}"/>
              </a:ext>
            </a:extLst>
          </p:cNvPr>
          <p:cNvSpPr txBox="1">
            <a:spLocks/>
          </p:cNvSpPr>
          <p:nvPr/>
        </p:nvSpPr>
        <p:spPr>
          <a:xfrm>
            <a:off x="444189" y="6606051"/>
            <a:ext cx="357025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Q4 2024 – MOTOR VEHICLE SAFETY</a:t>
            </a:r>
          </a:p>
        </p:txBody>
      </p:sp>
      <p:sp>
        <p:nvSpPr>
          <p:cNvPr id="8" name="Content Placeholder 2">
            <a:extLst>
              <a:ext uri="{FF2B5EF4-FFF2-40B4-BE49-F238E27FC236}">
                <a16:creationId xmlns:a16="http://schemas.microsoft.com/office/drawing/2014/main" id="{367E2127-23F1-64A0-2482-C0EBD59BE8DD}"/>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9" name="Slide Number Placeholder 4">
            <a:extLst>
              <a:ext uri="{FF2B5EF4-FFF2-40B4-BE49-F238E27FC236}">
                <a16:creationId xmlns:a16="http://schemas.microsoft.com/office/drawing/2014/main" id="{358160D7-863B-A787-3A08-96E3A61CA286}"/>
              </a:ext>
            </a:extLst>
          </p:cNvPr>
          <p:cNvSpPr txBox="1">
            <a:spLocks/>
          </p:cNvSpPr>
          <p:nvPr/>
        </p:nvSpPr>
        <p:spPr>
          <a:xfrm>
            <a:off x="11634438" y="6530044"/>
            <a:ext cx="433039"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pic>
        <p:nvPicPr>
          <p:cNvPr id="10" name="Picture 2" descr="S:\09-Safety\Corporate\Driver Training photo's\DSCF0091.JPG">
            <a:extLst>
              <a:ext uri="{FF2B5EF4-FFF2-40B4-BE49-F238E27FC236}">
                <a16:creationId xmlns:a16="http://schemas.microsoft.com/office/drawing/2014/main" id="{E95F04B4-9D2C-6430-4C1C-29679064C0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6250" t="26547" b="610"/>
          <a:stretch>
            <a:fillRect/>
          </a:stretch>
        </p:blipFill>
        <p:spPr bwMode="auto">
          <a:xfrm>
            <a:off x="1114373" y="1618676"/>
            <a:ext cx="8363238" cy="4874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Elbow Connector 5">
            <a:extLst>
              <a:ext uri="{FF2B5EF4-FFF2-40B4-BE49-F238E27FC236}">
                <a16:creationId xmlns:a16="http://schemas.microsoft.com/office/drawing/2014/main" id="{D59AC559-6335-AD3B-D196-66117CFA7148}"/>
              </a:ext>
            </a:extLst>
          </p:cNvPr>
          <p:cNvCxnSpPr>
            <a:cxnSpLocks noChangeShapeType="1"/>
          </p:cNvCxnSpPr>
          <p:nvPr/>
        </p:nvCxnSpPr>
        <p:spPr bwMode="auto">
          <a:xfrm rot="16200000" flipV="1">
            <a:off x="2255602" y="3835149"/>
            <a:ext cx="917574" cy="382586"/>
          </a:xfrm>
          <a:prstGeom prst="bentConnector3">
            <a:avLst>
              <a:gd name="adj1" fmla="val 50000"/>
            </a:avLst>
          </a:prstGeom>
          <a:noFill/>
          <a:ln w="50800" algn="ctr">
            <a:solidFill>
              <a:srgbClr val="FFFF00"/>
            </a:solidFill>
            <a:round/>
            <a:headEnd type="none" w="sm" len="sm"/>
            <a:tailEnd type="arrow" w="med" len="med"/>
          </a:ln>
          <a:extLst>
            <a:ext uri="{909E8E84-426E-40DD-AFC4-6F175D3DCCD1}">
              <a14:hiddenFill xmlns:a14="http://schemas.microsoft.com/office/drawing/2010/main">
                <a:noFill/>
              </a14:hiddenFill>
            </a:ext>
          </a:extLst>
        </p:spPr>
      </p:cxnSp>
      <p:cxnSp>
        <p:nvCxnSpPr>
          <p:cNvPr id="23" name="Elbow Connector 5">
            <a:extLst>
              <a:ext uri="{FF2B5EF4-FFF2-40B4-BE49-F238E27FC236}">
                <a16:creationId xmlns:a16="http://schemas.microsoft.com/office/drawing/2014/main" id="{19EA4433-F7A9-191A-D99D-359F28499A21}"/>
              </a:ext>
            </a:extLst>
          </p:cNvPr>
          <p:cNvCxnSpPr>
            <a:cxnSpLocks noChangeShapeType="1"/>
          </p:cNvCxnSpPr>
          <p:nvPr/>
        </p:nvCxnSpPr>
        <p:spPr bwMode="auto">
          <a:xfrm rot="5400000" flipH="1" flipV="1">
            <a:off x="7088414" y="4107657"/>
            <a:ext cx="1785938" cy="428625"/>
          </a:xfrm>
          <a:prstGeom prst="bentConnector3">
            <a:avLst>
              <a:gd name="adj1" fmla="val 99981"/>
            </a:avLst>
          </a:prstGeom>
          <a:noFill/>
          <a:ln w="50800" algn="ctr">
            <a:solidFill>
              <a:srgbClr val="2ED800"/>
            </a:solidFill>
            <a:round/>
            <a:headEnd type="none" w="sm" len="sm"/>
            <a:tailEnd type="arrow" w="med" len="med"/>
          </a:ln>
          <a:extLst>
            <a:ext uri="{909E8E84-426E-40DD-AFC4-6F175D3DCCD1}">
              <a14:hiddenFill xmlns:a14="http://schemas.microsoft.com/office/drawing/2010/main">
                <a:noFill/>
              </a14:hiddenFill>
            </a:ext>
          </a:extLst>
        </p:spPr>
      </p:cxnSp>
      <p:sp>
        <p:nvSpPr>
          <p:cNvPr id="24" name="Title 1">
            <a:extLst>
              <a:ext uri="{FF2B5EF4-FFF2-40B4-BE49-F238E27FC236}">
                <a16:creationId xmlns:a16="http://schemas.microsoft.com/office/drawing/2014/main" id="{0273327F-A032-BC65-ACC4-0F7245F5BB65}"/>
              </a:ext>
            </a:extLst>
          </p:cNvPr>
          <p:cNvSpPr txBox="1">
            <a:spLocks/>
          </p:cNvSpPr>
          <p:nvPr/>
        </p:nvSpPr>
        <p:spPr bwMode="auto">
          <a:xfrm>
            <a:off x="1109846" y="4332703"/>
            <a:ext cx="3743325" cy="917574"/>
          </a:xfrm>
          <a:prstGeom prst="rect">
            <a:avLst/>
          </a:prstGeom>
          <a:noFill/>
          <a:ln w="9525">
            <a:noFill/>
            <a:miter lim="800000"/>
            <a:headEnd/>
            <a:tailEnd/>
          </a:ln>
        </p:spPr>
        <p:txBody>
          <a:bodyPr lIns="92075" tIns="46038" rIns="92075" bIns="46038" anchor="b"/>
          <a:lstStyle/>
          <a:p>
            <a:pPr eaLnBrk="0" hangingPunct="0">
              <a:defRPr/>
            </a:pPr>
            <a:r>
              <a:rPr lang="en-US" sz="2400" b="1" kern="0" dirty="0">
                <a:latin typeface="+mj-lt"/>
                <a:ea typeface="+mj-ea"/>
                <a:cs typeface="+mj-cs"/>
              </a:rPr>
              <a:t>Adjusting Speed to Maintain Safe Following Distance</a:t>
            </a:r>
          </a:p>
        </p:txBody>
      </p:sp>
      <p:sp>
        <p:nvSpPr>
          <p:cNvPr id="25" name="Title 1">
            <a:extLst>
              <a:ext uri="{FF2B5EF4-FFF2-40B4-BE49-F238E27FC236}">
                <a16:creationId xmlns:a16="http://schemas.microsoft.com/office/drawing/2014/main" id="{ED37C219-D49A-12F9-FFC4-F07A048AD5B6}"/>
              </a:ext>
            </a:extLst>
          </p:cNvPr>
          <p:cNvSpPr txBox="1">
            <a:spLocks/>
          </p:cNvSpPr>
          <p:nvPr/>
        </p:nvSpPr>
        <p:spPr bwMode="auto">
          <a:xfrm>
            <a:off x="4990641" y="4996657"/>
            <a:ext cx="4214812" cy="571500"/>
          </a:xfrm>
          <a:prstGeom prst="rect">
            <a:avLst/>
          </a:prstGeom>
          <a:noFill/>
          <a:ln w="9525">
            <a:noFill/>
            <a:miter lim="800000"/>
            <a:headEnd/>
            <a:tailEnd/>
          </a:ln>
        </p:spPr>
        <p:txBody>
          <a:bodyPr lIns="92075" tIns="46038" rIns="92075" bIns="46038" anchor="b"/>
          <a:lstStyle/>
          <a:p>
            <a:pPr eaLnBrk="0" hangingPunct="0">
              <a:defRPr/>
            </a:pPr>
            <a:r>
              <a:rPr lang="en-US" sz="2400" b="1" kern="0" dirty="0">
                <a:latin typeface="+mj-lt"/>
                <a:ea typeface="+mj-ea"/>
                <a:cs typeface="+mj-cs"/>
              </a:rPr>
              <a:t>Safe Following Distance</a:t>
            </a:r>
          </a:p>
        </p:txBody>
      </p:sp>
      <p:cxnSp>
        <p:nvCxnSpPr>
          <p:cNvPr id="26" name="Elbow Connector 5">
            <a:extLst>
              <a:ext uri="{FF2B5EF4-FFF2-40B4-BE49-F238E27FC236}">
                <a16:creationId xmlns:a16="http://schemas.microsoft.com/office/drawing/2014/main" id="{9831BB7D-C2BD-03CD-FC16-83C3D7314D16}"/>
              </a:ext>
            </a:extLst>
          </p:cNvPr>
          <p:cNvCxnSpPr>
            <a:cxnSpLocks noChangeShapeType="1"/>
          </p:cNvCxnSpPr>
          <p:nvPr/>
        </p:nvCxnSpPr>
        <p:spPr bwMode="auto">
          <a:xfrm rot="10800000" flipV="1">
            <a:off x="4750541" y="5338995"/>
            <a:ext cx="214313" cy="571500"/>
          </a:xfrm>
          <a:prstGeom prst="bentConnector2">
            <a:avLst/>
          </a:prstGeom>
          <a:noFill/>
          <a:ln w="50800" algn="ctr">
            <a:solidFill>
              <a:srgbClr val="2ED800"/>
            </a:solidFill>
            <a:round/>
            <a:headEnd type="none" w="sm" len="sm"/>
            <a:tailEnd type="arrow" w="med" len="med"/>
          </a:ln>
          <a:extLst>
            <a:ext uri="{909E8E84-426E-40DD-AFC4-6F175D3DCCD1}">
              <a14:hiddenFill xmlns:a14="http://schemas.microsoft.com/office/drawing/2010/main">
                <a:noFill/>
              </a14:hiddenFill>
            </a:ext>
          </a:extLst>
        </p:spPr>
      </p:cxnSp>
      <p:cxnSp>
        <p:nvCxnSpPr>
          <p:cNvPr id="29" name="Elbow Connector 10">
            <a:extLst>
              <a:ext uri="{FF2B5EF4-FFF2-40B4-BE49-F238E27FC236}">
                <a16:creationId xmlns:a16="http://schemas.microsoft.com/office/drawing/2014/main" id="{4B8F81AD-1A99-B4A7-1964-D2ED7B98D55A}"/>
              </a:ext>
            </a:extLst>
          </p:cNvPr>
          <p:cNvCxnSpPr>
            <a:cxnSpLocks noChangeShapeType="1"/>
          </p:cNvCxnSpPr>
          <p:nvPr/>
        </p:nvCxnSpPr>
        <p:spPr bwMode="auto">
          <a:xfrm rot="16200000" flipV="1">
            <a:off x="4190337" y="3405223"/>
            <a:ext cx="1254125" cy="623888"/>
          </a:xfrm>
          <a:prstGeom prst="bentConnector3">
            <a:avLst>
              <a:gd name="adj1" fmla="val 50000"/>
            </a:avLst>
          </a:prstGeom>
          <a:noFill/>
          <a:ln w="50800" algn="ctr">
            <a:solidFill>
              <a:srgbClr val="FF0000"/>
            </a:solidFill>
            <a:round/>
            <a:headEnd type="none" w="sm" len="sm"/>
            <a:tailEnd type="arrow" w="med" len="med"/>
          </a:ln>
          <a:extLst>
            <a:ext uri="{909E8E84-426E-40DD-AFC4-6F175D3DCCD1}">
              <a14:hiddenFill xmlns:a14="http://schemas.microsoft.com/office/drawing/2010/main">
                <a:noFill/>
              </a14:hiddenFill>
            </a:ext>
          </a:extLst>
        </p:spPr>
      </p:cxnSp>
      <p:cxnSp>
        <p:nvCxnSpPr>
          <p:cNvPr id="32" name="Elbow Connector 8">
            <a:extLst>
              <a:ext uri="{FF2B5EF4-FFF2-40B4-BE49-F238E27FC236}">
                <a16:creationId xmlns:a16="http://schemas.microsoft.com/office/drawing/2014/main" id="{539B6347-8D56-7AFB-4A03-947B058A2CB0}"/>
              </a:ext>
            </a:extLst>
          </p:cNvPr>
          <p:cNvCxnSpPr>
            <a:cxnSpLocks noChangeShapeType="1"/>
          </p:cNvCxnSpPr>
          <p:nvPr/>
        </p:nvCxnSpPr>
        <p:spPr bwMode="auto">
          <a:xfrm rot="16200000" flipV="1">
            <a:off x="5052298" y="3437766"/>
            <a:ext cx="1265237" cy="558800"/>
          </a:xfrm>
          <a:prstGeom prst="bentConnector3">
            <a:avLst>
              <a:gd name="adj1" fmla="val 50000"/>
            </a:avLst>
          </a:prstGeom>
          <a:noFill/>
          <a:ln w="50800" algn="ctr">
            <a:solidFill>
              <a:srgbClr val="FF0000"/>
            </a:solidFill>
            <a:round/>
            <a:headEnd type="none" w="sm" len="sm"/>
            <a:tailEnd type="arrow" w="med" len="med"/>
          </a:ln>
          <a:extLst>
            <a:ext uri="{909E8E84-426E-40DD-AFC4-6F175D3DCCD1}">
              <a14:hiddenFill xmlns:a14="http://schemas.microsoft.com/office/drawing/2010/main">
                <a:noFill/>
              </a14:hiddenFill>
            </a:ext>
          </a:extLst>
        </p:spPr>
      </p:cxnSp>
      <p:sp>
        <p:nvSpPr>
          <p:cNvPr id="33" name="Title 1">
            <a:extLst>
              <a:ext uri="{FF2B5EF4-FFF2-40B4-BE49-F238E27FC236}">
                <a16:creationId xmlns:a16="http://schemas.microsoft.com/office/drawing/2014/main" id="{86B627E1-C48F-0138-F93A-82919D03A1BE}"/>
              </a:ext>
            </a:extLst>
          </p:cNvPr>
          <p:cNvSpPr txBox="1">
            <a:spLocks/>
          </p:cNvSpPr>
          <p:nvPr/>
        </p:nvSpPr>
        <p:spPr bwMode="auto">
          <a:xfrm>
            <a:off x="4817399" y="4199370"/>
            <a:ext cx="2982912" cy="642938"/>
          </a:xfrm>
          <a:prstGeom prst="rect">
            <a:avLst/>
          </a:prstGeom>
          <a:noFill/>
          <a:ln w="9525">
            <a:noFill/>
            <a:miter lim="800000"/>
            <a:headEnd/>
            <a:tailEnd/>
          </a:ln>
        </p:spPr>
        <p:txBody>
          <a:bodyPr lIns="92075" tIns="46038" rIns="92075" bIns="46038" anchor="b"/>
          <a:lstStyle/>
          <a:p>
            <a:pPr eaLnBrk="0" hangingPunct="0">
              <a:defRPr/>
            </a:pPr>
            <a:r>
              <a:rPr lang="en-US" sz="2800" b="1" kern="0" dirty="0">
                <a:latin typeface="+mj-lt"/>
                <a:ea typeface="+mj-ea"/>
                <a:cs typeface="+mj-cs"/>
              </a:rPr>
              <a:t>Tailgating</a:t>
            </a:r>
          </a:p>
        </p:txBody>
      </p:sp>
      <p:pic>
        <p:nvPicPr>
          <p:cNvPr id="4" name="Picture 3">
            <a:extLst>
              <a:ext uri="{FF2B5EF4-FFF2-40B4-BE49-F238E27FC236}">
                <a16:creationId xmlns:a16="http://schemas.microsoft.com/office/drawing/2014/main" id="{E0C3AFBE-DC4A-0032-1D5B-3F8206064AA0}"/>
              </a:ext>
            </a:extLst>
          </p:cNvPr>
          <p:cNvPicPr>
            <a:picLocks noChangeAspect="1"/>
          </p:cNvPicPr>
          <p:nvPr/>
        </p:nvPicPr>
        <p:blipFill>
          <a:blip r:embed="rId5">
            <a:alphaModFix amt="23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a:stretch/>
        </p:blipFill>
        <p:spPr>
          <a:xfrm>
            <a:off x="10038648" y="4487674"/>
            <a:ext cx="2162407" cy="2160966"/>
          </a:xfrm>
          <a:prstGeom prst="rect">
            <a:avLst/>
          </a:prstGeom>
          <a:effectLst/>
        </p:spPr>
      </p:pic>
    </p:spTree>
    <p:extLst>
      <p:ext uri="{BB962C8B-B14F-4D97-AF65-F5344CB8AC3E}">
        <p14:creationId xmlns:p14="http://schemas.microsoft.com/office/powerpoint/2010/main" val="3938477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587" b="9587"/>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579864" y="113586"/>
            <a:ext cx="488423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Distracted Driver </a:t>
            </a:r>
            <a:r>
              <a:rPr kumimoji="0" lang="en-US" sz="3200" b="0" i="0" u="none" strike="noStrike" kern="1200" cap="none" spc="0" normalizeH="0" baseline="0" noProof="0" dirty="0" err="1">
                <a:ln>
                  <a:noFill/>
                </a:ln>
                <a:solidFill>
                  <a:prstClr val="white"/>
                </a:solidFill>
                <a:effectLst/>
                <a:uLnTx/>
                <a:uFillTx/>
                <a:latin typeface="Calibri" panose="020F0502020204030204"/>
                <a:ea typeface="+mn-ea"/>
                <a:cs typeface="+mn-cs"/>
              </a:rPr>
              <a:t>Tendecies</a:t>
            </a: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2" name="Content Placeholder 2">
            <a:extLst>
              <a:ext uri="{FF2B5EF4-FFF2-40B4-BE49-F238E27FC236}">
                <a16:creationId xmlns:a16="http://schemas.microsoft.com/office/drawing/2014/main" id="{0E22D63B-8B40-3362-0746-1308D1F7A8D5}"/>
              </a:ext>
            </a:extLst>
          </p:cNvPr>
          <p:cNvSpPr txBox="1">
            <a:spLocks/>
          </p:cNvSpPr>
          <p:nvPr/>
        </p:nvSpPr>
        <p:spPr>
          <a:xfrm>
            <a:off x="383747" y="1924898"/>
            <a:ext cx="6067096"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a:t>Lingering at Intersections</a:t>
            </a:r>
          </a:p>
          <a:p>
            <a:r>
              <a:rPr lang="en-US" sz="3200"/>
              <a:t>Drifting Lanes</a:t>
            </a:r>
          </a:p>
          <a:p>
            <a:r>
              <a:rPr lang="en-US" sz="3200"/>
              <a:t>Braking Suddenly</a:t>
            </a:r>
          </a:p>
          <a:p>
            <a:r>
              <a:rPr lang="en-US" sz="3200"/>
              <a:t>Tailgating</a:t>
            </a:r>
          </a:p>
          <a:p>
            <a:r>
              <a:rPr lang="en-US" sz="3200"/>
              <a:t>Erratic Speed</a:t>
            </a:r>
          </a:p>
          <a:p>
            <a:r>
              <a:rPr lang="en-US" sz="3200"/>
              <a:t>Cell Phone Use</a:t>
            </a:r>
          </a:p>
          <a:p>
            <a:endParaRPr lang="en-US" dirty="0"/>
          </a:p>
        </p:txBody>
      </p:sp>
      <p:pic>
        <p:nvPicPr>
          <p:cNvPr id="10" name="Picture 9" descr="A person holding a phone while driving a car&#10;&#10;Description automatically generated">
            <a:extLst>
              <a:ext uri="{FF2B5EF4-FFF2-40B4-BE49-F238E27FC236}">
                <a16:creationId xmlns:a16="http://schemas.microsoft.com/office/drawing/2014/main" id="{0406267D-DA84-A000-D9BE-C99D85995424}"/>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6656856" y="793376"/>
            <a:ext cx="5391272" cy="3383548"/>
          </a:xfrm>
          <a:prstGeom prst="rect">
            <a:avLst/>
          </a:prstGeom>
          <a:ln>
            <a:noFill/>
          </a:ln>
          <a:effectLst>
            <a:softEdge rad="112500"/>
          </a:effectLst>
        </p:spPr>
      </p:pic>
      <p:pic>
        <p:nvPicPr>
          <p:cNvPr id="9" name="Picture 8">
            <a:extLst>
              <a:ext uri="{FF2B5EF4-FFF2-40B4-BE49-F238E27FC236}">
                <a16:creationId xmlns:a16="http://schemas.microsoft.com/office/drawing/2014/main" id="{7771C5BE-4D3E-3F41-8FA4-E8C93260A95E}"/>
              </a:ext>
            </a:extLst>
          </p:cNvPr>
          <p:cNvPicPr>
            <a:picLocks noChangeAspect="1"/>
          </p:cNvPicPr>
          <p:nvPr/>
        </p:nvPicPr>
        <p:blipFill>
          <a:blip r:embed="rId8">
            <a:alphaModFix amt="23000"/>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a:stretch/>
        </p:blipFill>
        <p:spPr>
          <a:xfrm>
            <a:off x="10029593" y="4445084"/>
            <a:ext cx="2162407" cy="2160966"/>
          </a:xfrm>
          <a:prstGeom prst="rect">
            <a:avLst/>
          </a:prstGeom>
          <a:effectLst/>
        </p:spPr>
      </p:pic>
    </p:spTree>
    <p:extLst>
      <p:ext uri="{BB962C8B-B14F-4D97-AF65-F5344CB8AC3E}">
        <p14:creationId xmlns:p14="http://schemas.microsoft.com/office/powerpoint/2010/main" val="1574533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a:extLst>
            <a:ext uri="{FF2B5EF4-FFF2-40B4-BE49-F238E27FC236}">
              <a16:creationId xmlns:a16="http://schemas.microsoft.com/office/drawing/2014/main" id="{2AA36DA9-263C-A9DA-73C7-3894594F75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528899-786E-B6E0-AFCD-8847C678DCD0}"/>
              </a:ext>
            </a:extLst>
          </p:cNvPr>
          <p:cNvSpPr>
            <a:spLocks noGrp="1"/>
          </p:cNvSpPr>
          <p:nvPr>
            <p:ph type="title"/>
          </p:nvPr>
        </p:nvSpPr>
        <p:spPr>
          <a:xfrm>
            <a:off x="1561381" y="326266"/>
            <a:ext cx="8520154" cy="1325563"/>
          </a:xfrm>
        </p:spPr>
        <p:txBody>
          <a:bodyPr/>
          <a:lstStyle/>
          <a:p>
            <a:r>
              <a:rPr lang="en-US" sz="4400" dirty="0"/>
              <a:t>Proper Reactions Prevent Accidents</a:t>
            </a:r>
            <a:endParaRPr lang="en-US" b="1" dirty="0">
              <a:latin typeface="+mn-lt"/>
            </a:endParaRPr>
          </a:p>
        </p:txBody>
      </p:sp>
      <p:sp>
        <p:nvSpPr>
          <p:cNvPr id="7" name="Content Placeholder 2">
            <a:extLst>
              <a:ext uri="{FF2B5EF4-FFF2-40B4-BE49-F238E27FC236}">
                <a16:creationId xmlns:a16="http://schemas.microsoft.com/office/drawing/2014/main" id="{9D603BD0-8DCB-6B00-B97B-50160E2ACF86}"/>
              </a:ext>
            </a:extLst>
          </p:cNvPr>
          <p:cNvSpPr txBox="1">
            <a:spLocks/>
          </p:cNvSpPr>
          <p:nvPr/>
        </p:nvSpPr>
        <p:spPr>
          <a:xfrm>
            <a:off x="444189" y="6606051"/>
            <a:ext cx="357025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Q4 2024 – MOTOR VEHICLE SAFETY</a:t>
            </a:r>
          </a:p>
        </p:txBody>
      </p:sp>
      <p:sp>
        <p:nvSpPr>
          <p:cNvPr id="8" name="Content Placeholder 2">
            <a:extLst>
              <a:ext uri="{FF2B5EF4-FFF2-40B4-BE49-F238E27FC236}">
                <a16:creationId xmlns:a16="http://schemas.microsoft.com/office/drawing/2014/main" id="{367E2127-23F1-64A0-2482-C0EBD59BE8DD}"/>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9" name="Slide Number Placeholder 4">
            <a:extLst>
              <a:ext uri="{FF2B5EF4-FFF2-40B4-BE49-F238E27FC236}">
                <a16:creationId xmlns:a16="http://schemas.microsoft.com/office/drawing/2014/main" id="{358160D7-863B-A787-3A08-96E3A61CA286}"/>
              </a:ext>
            </a:extLst>
          </p:cNvPr>
          <p:cNvSpPr txBox="1">
            <a:spLocks/>
          </p:cNvSpPr>
          <p:nvPr/>
        </p:nvSpPr>
        <p:spPr>
          <a:xfrm>
            <a:off x="11634438" y="6530044"/>
            <a:ext cx="433039"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pic>
        <p:nvPicPr>
          <p:cNvPr id="4" name="RB-2679 Defensive Driving, 10.10.23">
            <a:hlinkClick r:id="" action="ppaction://media"/>
            <a:extLst>
              <a:ext uri="{FF2B5EF4-FFF2-40B4-BE49-F238E27FC236}">
                <a16:creationId xmlns:a16="http://schemas.microsoft.com/office/drawing/2014/main" id="{076C5385-C8D3-5836-B0F6-A1BA3507FF0D}"/>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6"/>
          <a:stretch>
            <a:fillRect/>
          </a:stretch>
        </p:blipFill>
        <p:spPr>
          <a:xfrm>
            <a:off x="1670932" y="1652588"/>
            <a:ext cx="7735710" cy="4351337"/>
          </a:xfrm>
        </p:spPr>
      </p:pic>
      <p:pic>
        <p:nvPicPr>
          <p:cNvPr id="5" name="Picture 4">
            <a:extLst>
              <a:ext uri="{FF2B5EF4-FFF2-40B4-BE49-F238E27FC236}">
                <a16:creationId xmlns:a16="http://schemas.microsoft.com/office/drawing/2014/main" id="{E2A88C04-DC76-7ACE-5EF9-D484804D0351}"/>
              </a:ext>
            </a:extLst>
          </p:cNvPr>
          <p:cNvPicPr>
            <a:picLocks noChangeAspect="1"/>
          </p:cNvPicPr>
          <p:nvPr/>
        </p:nvPicPr>
        <p:blipFill>
          <a:blip r:embed="rId7">
            <a:alphaModFix amt="23000"/>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a:stretch/>
        </p:blipFill>
        <p:spPr>
          <a:xfrm>
            <a:off x="10029593" y="4445084"/>
            <a:ext cx="2162407" cy="2160966"/>
          </a:xfrm>
          <a:prstGeom prst="rect">
            <a:avLst/>
          </a:prstGeom>
          <a:effectLst/>
        </p:spPr>
      </p:pic>
    </p:spTree>
    <p:extLst>
      <p:ext uri="{BB962C8B-B14F-4D97-AF65-F5344CB8AC3E}">
        <p14:creationId xmlns:p14="http://schemas.microsoft.com/office/powerpoint/2010/main" val="2991249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2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587" b="9587"/>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579863" y="113586"/>
            <a:ext cx="526960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Knowledge Check </a:t>
            </a: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3" name="Content Placeholder 2">
            <a:extLst>
              <a:ext uri="{FF2B5EF4-FFF2-40B4-BE49-F238E27FC236}">
                <a16:creationId xmlns:a16="http://schemas.microsoft.com/office/drawing/2014/main" id="{B94ECB25-FD72-5C4C-A167-B6A6F55A7DA1}"/>
              </a:ext>
            </a:extLst>
          </p:cNvPr>
          <p:cNvSpPr txBox="1">
            <a:spLocks/>
          </p:cNvSpPr>
          <p:nvPr/>
        </p:nvSpPr>
        <p:spPr>
          <a:xfrm>
            <a:off x="383747" y="1196788"/>
            <a:ext cx="8165030" cy="50794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a:pPr>
            <a:r>
              <a:rPr lang="en-US" dirty="0"/>
              <a:t>Do most large truck accidents occur on interstate or non-interstate roadways?</a:t>
            </a:r>
          </a:p>
          <a:p>
            <a:pPr marL="514350" indent="-514350">
              <a:buFont typeface="+mj-lt"/>
              <a:buAutoNum type="arabicPeriod"/>
            </a:pPr>
            <a:endParaRPr lang="en-US" dirty="0"/>
          </a:p>
          <a:p>
            <a:pPr marL="514350" indent="-514350">
              <a:buFont typeface="+mj-lt"/>
              <a:buAutoNum type="arabicPeriod"/>
            </a:pPr>
            <a:r>
              <a:rPr lang="en-US" dirty="0"/>
              <a:t>T/F: Anticipating other drivers' actions is considered aggressive driving.</a:t>
            </a:r>
          </a:p>
          <a:p>
            <a:pPr marL="514350" indent="-514350">
              <a:buFont typeface="+mj-lt"/>
              <a:buAutoNum type="arabicPeriod"/>
            </a:pPr>
            <a:endParaRPr lang="en-US" dirty="0"/>
          </a:p>
          <a:p>
            <a:pPr marL="514350" indent="-514350">
              <a:buFont typeface="+mj-lt"/>
              <a:buAutoNum type="arabicPeriod"/>
            </a:pPr>
            <a:r>
              <a:rPr lang="en-US" dirty="0"/>
              <a:t>T/F: Erratic speed is a sign of a distracted driver.</a:t>
            </a:r>
          </a:p>
          <a:p>
            <a:pPr marL="514350" indent="-514350">
              <a:buFont typeface="+mj-lt"/>
              <a:buAutoNum type="arabicPeriod"/>
            </a:pPr>
            <a:endParaRPr lang="en-US" dirty="0"/>
          </a:p>
          <a:p>
            <a:pPr marL="514350" indent="-514350">
              <a:buFont typeface="+mj-lt"/>
              <a:buAutoNum type="arabicPeriod"/>
            </a:pPr>
            <a:r>
              <a:rPr lang="en-US" dirty="0"/>
              <a:t>Who is more likely to be killed in an accident involving a large truck? </a:t>
            </a:r>
          </a:p>
          <a:p>
            <a:endParaRPr lang="en-US" dirty="0"/>
          </a:p>
        </p:txBody>
      </p:sp>
      <p:pic>
        <p:nvPicPr>
          <p:cNvPr id="9" name="Picture 8">
            <a:extLst>
              <a:ext uri="{FF2B5EF4-FFF2-40B4-BE49-F238E27FC236}">
                <a16:creationId xmlns:a16="http://schemas.microsoft.com/office/drawing/2014/main" id="{B71DF5B8-4C67-50E3-41AF-E9AE63191B51}"/>
              </a:ext>
            </a:extLst>
          </p:cNvPr>
          <p:cNvPicPr>
            <a:picLocks noChangeAspect="1"/>
          </p:cNvPicPr>
          <p:nvPr/>
        </p:nvPicPr>
        <p:blipFill>
          <a:blip r:embed="rId6">
            <a:alphaModFix amt="23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p:blipFill>
        <p:spPr>
          <a:xfrm>
            <a:off x="10029593" y="4445084"/>
            <a:ext cx="2162407" cy="2160966"/>
          </a:xfrm>
          <a:prstGeom prst="rect">
            <a:avLst/>
          </a:prstGeom>
          <a:effectLst/>
        </p:spPr>
      </p:pic>
    </p:spTree>
    <p:extLst>
      <p:ext uri="{BB962C8B-B14F-4D97-AF65-F5344CB8AC3E}">
        <p14:creationId xmlns:p14="http://schemas.microsoft.com/office/powerpoint/2010/main" val="495633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00CF6DDE-FDFD-076C-CFCF-FE173C6F9AAD}"/>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8E86028-B2DB-B645-74FB-F301CC94823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Content Placeholder 2">
            <a:extLst>
              <a:ext uri="{FF2B5EF4-FFF2-40B4-BE49-F238E27FC236}">
                <a16:creationId xmlns:a16="http://schemas.microsoft.com/office/drawing/2014/main" id="{860B83DD-39A3-3D3A-FC20-FB0D9F02657F}"/>
              </a:ext>
            </a:extLst>
          </p:cNvPr>
          <p:cNvSpPr txBox="1">
            <a:spLocks/>
          </p:cNvSpPr>
          <p:nvPr/>
        </p:nvSpPr>
        <p:spPr>
          <a:xfrm>
            <a:off x="444189" y="6606051"/>
            <a:ext cx="357025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Q4 2024 – MOTOR VEHICLE SAFETY</a:t>
            </a:r>
          </a:p>
        </p:txBody>
      </p:sp>
      <p:sp>
        <p:nvSpPr>
          <p:cNvPr id="8" name="Content Placeholder 2">
            <a:extLst>
              <a:ext uri="{FF2B5EF4-FFF2-40B4-BE49-F238E27FC236}">
                <a16:creationId xmlns:a16="http://schemas.microsoft.com/office/drawing/2014/main" id="{F2E03138-92A2-D907-20AC-681305274479}"/>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9" name="Slide Number Placeholder 4">
            <a:extLst>
              <a:ext uri="{FF2B5EF4-FFF2-40B4-BE49-F238E27FC236}">
                <a16:creationId xmlns:a16="http://schemas.microsoft.com/office/drawing/2014/main" id="{0BB64837-21A1-37AB-A074-13F20EC7E081}"/>
              </a:ext>
            </a:extLst>
          </p:cNvPr>
          <p:cNvSpPr txBox="1">
            <a:spLocks/>
          </p:cNvSpPr>
          <p:nvPr/>
        </p:nvSpPr>
        <p:spPr>
          <a:xfrm>
            <a:off x="11634438" y="6530044"/>
            <a:ext cx="433039"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57B81762-C217-E310-8825-1180BD72CC43}"/>
              </a:ext>
            </a:extLst>
          </p:cNvPr>
          <p:cNvGrpSpPr>
            <a:grpSpLocks noGrp="1" noUngrp="1" noRot="1" noMove="1" noResize="1"/>
          </p:cNvGrpSpPr>
          <p:nvPr/>
        </p:nvGrpSpPr>
        <p:grpSpPr>
          <a:xfrm>
            <a:off x="4075768" y="490670"/>
            <a:ext cx="8177562" cy="786342"/>
            <a:chOff x="4075768" y="490670"/>
            <a:chExt cx="8177562" cy="786342"/>
          </a:xfrm>
        </p:grpSpPr>
        <p:sp>
          <p:nvSpPr>
            <p:cNvPr id="10" name="Rectangle 9">
              <a:extLst>
                <a:ext uri="{FF2B5EF4-FFF2-40B4-BE49-F238E27FC236}">
                  <a16:creationId xmlns:a16="http://schemas.microsoft.com/office/drawing/2014/main" id="{B65AC99E-0CB4-F169-A178-92E825F44F8A}"/>
                </a:ext>
              </a:extLst>
            </p:cNvPr>
            <p:cNvSpPr>
              <a:spLocks noGrp="1" noRot="1" noMove="1" noResize="1" noEditPoints="1" noAdjustHandles="1" noChangeArrowheads="1" noChangeShapeType="1"/>
            </p:cNvSpPr>
            <p:nvPr/>
          </p:nvSpPr>
          <p:spPr>
            <a:xfrm>
              <a:off x="4075768" y="594745"/>
              <a:ext cx="8177562" cy="682267"/>
            </a:xfrm>
            <a:prstGeom prst="rect">
              <a:avLst/>
            </a:prstGeom>
            <a:solidFill>
              <a:srgbClr val="5D7C8E"/>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4236FE84-7F5B-41B2-E9F3-929D0414D0B2}"/>
                </a:ext>
              </a:extLst>
            </p:cNvPr>
            <p:cNvSpPr>
              <a:spLocks noGrp="1" noRot="1" noMove="1" noResize="1" noEditPoints="1" noAdjustHandles="1" noChangeArrowheads="1" noChangeShapeType="1"/>
            </p:cNvSpPr>
            <p:nvPr/>
          </p:nvSpPr>
          <p:spPr>
            <a:xfrm>
              <a:off x="8528823" y="490670"/>
              <a:ext cx="3724507" cy="11699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56467598-B389-5699-37BC-D31AECD130BE}"/>
              </a:ext>
            </a:extLst>
          </p:cNvPr>
          <p:cNvSpPr>
            <a:spLocks noGrp="1"/>
          </p:cNvSpPr>
          <p:nvPr>
            <p:ph type="title"/>
          </p:nvPr>
        </p:nvSpPr>
        <p:spPr>
          <a:xfrm>
            <a:off x="4212332" y="680885"/>
            <a:ext cx="6067096" cy="575486"/>
          </a:xfrm>
        </p:spPr>
        <p:txBody>
          <a:bodyPr>
            <a:normAutofit fontScale="90000"/>
          </a:bodyPr>
          <a:lstStyle/>
          <a:p>
            <a:r>
              <a:rPr lang="en-US" dirty="0">
                <a:solidFill>
                  <a:schemeClr val="bg1"/>
                </a:solidFill>
                <a:latin typeface="+mn-lt"/>
              </a:rPr>
              <a:t>Merging Into Traffic</a:t>
            </a:r>
          </a:p>
        </p:txBody>
      </p:sp>
      <p:pic>
        <p:nvPicPr>
          <p:cNvPr id="3" name="Picture 2">
            <a:extLst>
              <a:ext uri="{FF2B5EF4-FFF2-40B4-BE49-F238E27FC236}">
                <a16:creationId xmlns:a16="http://schemas.microsoft.com/office/drawing/2014/main" id="{AE9A3B56-0876-2066-746D-F2A73D68B312}"/>
              </a:ext>
            </a:extLst>
          </p:cNvPr>
          <p:cNvPicPr>
            <a:picLocks noChangeAspect="1"/>
          </p:cNvPicPr>
          <p:nvPr/>
        </p:nvPicPr>
        <p:blipFill>
          <a:blip r:embed="rId4"/>
          <a:stretch>
            <a:fillRect/>
          </a:stretch>
        </p:blipFill>
        <p:spPr>
          <a:xfrm>
            <a:off x="1914293" y="1310917"/>
            <a:ext cx="8115300" cy="4572000"/>
          </a:xfrm>
          <a:prstGeom prst="rect">
            <a:avLst/>
          </a:prstGeom>
          <a:ln>
            <a:noFill/>
          </a:ln>
          <a:effectLst>
            <a:softEdge rad="112500"/>
          </a:effectLst>
        </p:spPr>
      </p:pic>
      <p:pic>
        <p:nvPicPr>
          <p:cNvPr id="12" name="Picture 11">
            <a:extLst>
              <a:ext uri="{FF2B5EF4-FFF2-40B4-BE49-F238E27FC236}">
                <a16:creationId xmlns:a16="http://schemas.microsoft.com/office/drawing/2014/main" id="{EAF2436D-CC1D-F5BC-0D62-95FB8AF3C924}"/>
              </a:ext>
            </a:extLst>
          </p:cNvPr>
          <p:cNvPicPr>
            <a:picLocks noChangeAspect="1"/>
          </p:cNvPicPr>
          <p:nvPr/>
        </p:nvPicPr>
        <p:blipFill>
          <a:blip r:embed="rId5">
            <a:alphaModFix amt="23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a:stretch/>
        </p:blipFill>
        <p:spPr>
          <a:xfrm>
            <a:off x="10090923" y="4445084"/>
            <a:ext cx="2162407" cy="2160966"/>
          </a:xfrm>
          <a:prstGeom prst="rect">
            <a:avLst/>
          </a:prstGeom>
          <a:effectLst/>
        </p:spPr>
      </p:pic>
    </p:spTree>
    <p:extLst>
      <p:ext uri="{BB962C8B-B14F-4D97-AF65-F5344CB8AC3E}">
        <p14:creationId xmlns:p14="http://schemas.microsoft.com/office/powerpoint/2010/main" val="27005356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587" b="9587"/>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579863" y="113586"/>
            <a:ext cx="578059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Safely Merging Onto The Highway</a:t>
            </a: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9" name="TextBox 8">
            <a:extLst>
              <a:ext uri="{FF2B5EF4-FFF2-40B4-BE49-F238E27FC236}">
                <a16:creationId xmlns:a16="http://schemas.microsoft.com/office/drawing/2014/main" id="{86324CDF-8E3B-A0A4-39AA-6752FD8CB60C}"/>
              </a:ext>
            </a:extLst>
          </p:cNvPr>
          <p:cNvSpPr txBox="1"/>
          <p:nvPr/>
        </p:nvSpPr>
        <p:spPr>
          <a:xfrm>
            <a:off x="208977" y="1160929"/>
            <a:ext cx="9739934" cy="4970591"/>
          </a:xfrm>
          <a:prstGeom prst="rect">
            <a:avLst/>
          </a:prstGeom>
          <a:noFill/>
        </p:spPr>
        <p:txBody>
          <a:bodyPr wrap="square" rtlCol="0">
            <a:spAutoFit/>
          </a:bodyPr>
          <a:lstStyle/>
          <a:p>
            <a:pPr marL="342900" indent="-342900">
              <a:buFont typeface="Arial" panose="020B0604020202020204" pitchFamily="34" charset="0"/>
              <a:buChar char="•"/>
            </a:pPr>
            <a:r>
              <a:rPr lang="en-US" sz="2800" dirty="0"/>
              <a:t>Be sure to signal to other drivers before merging into traffic</a:t>
            </a:r>
          </a:p>
          <a:p>
            <a:pPr marL="342900" indent="-342900">
              <a:buFont typeface="Arial" panose="020B0604020202020204" pitchFamily="34" charset="0"/>
              <a:buChar char="•"/>
            </a:pPr>
            <a:endParaRPr lang="en-US" sz="1200" dirty="0"/>
          </a:p>
          <a:p>
            <a:pPr marL="342900" indent="-342900">
              <a:buFont typeface="Arial" panose="020B0604020202020204" pitchFamily="34" charset="0"/>
              <a:buChar char="•"/>
            </a:pPr>
            <a:r>
              <a:rPr lang="en-US" sz="2800" dirty="0"/>
              <a:t>Adjust your speed to match the flow of traffic before entering the roadway.</a:t>
            </a:r>
          </a:p>
          <a:p>
            <a:endParaRPr lang="en-US" sz="1200" dirty="0"/>
          </a:p>
          <a:p>
            <a:pPr marL="342900" indent="-342900">
              <a:buFont typeface="Arial" panose="020B0604020202020204" pitchFamily="34" charset="0"/>
              <a:buChar char="•"/>
            </a:pPr>
            <a:r>
              <a:rPr lang="en-US" sz="2800" dirty="0"/>
              <a:t>Yield to drivers on the freeway but avoid stopping unless absolutely necessary.</a:t>
            </a:r>
          </a:p>
          <a:p>
            <a:endParaRPr lang="en-US" sz="1200" dirty="0"/>
          </a:p>
          <a:p>
            <a:pPr marL="342900" indent="-342900">
              <a:buFont typeface="Arial" panose="020B0604020202020204" pitchFamily="34" charset="0"/>
              <a:buChar char="•"/>
            </a:pPr>
            <a:r>
              <a:rPr lang="en-US" sz="2800" dirty="0"/>
              <a:t>Find a three to four second gap in traffic to merge. </a:t>
            </a:r>
          </a:p>
          <a:p>
            <a:endParaRPr lang="en-US" sz="1200" dirty="0"/>
          </a:p>
          <a:p>
            <a:pPr marL="342900" indent="-342900">
              <a:buFont typeface="Arial" panose="020B0604020202020204" pitchFamily="34" charset="0"/>
              <a:buChar char="•"/>
            </a:pPr>
            <a:r>
              <a:rPr lang="en-US" sz="2800" dirty="0"/>
              <a:t>Try to match the speed of traffic in the lane you want to merge into. </a:t>
            </a:r>
          </a:p>
          <a:p>
            <a:endParaRPr lang="en-US" sz="1100" dirty="0"/>
          </a:p>
          <a:p>
            <a:pPr marL="342900" indent="-342900">
              <a:buFont typeface="Arial" panose="020B0604020202020204" pitchFamily="34" charset="0"/>
              <a:buChar char="•"/>
            </a:pPr>
            <a:r>
              <a:rPr lang="en-US" sz="2800" dirty="0"/>
              <a:t>Make sure you have enough space </a:t>
            </a:r>
          </a:p>
        </p:txBody>
      </p:sp>
      <p:pic>
        <p:nvPicPr>
          <p:cNvPr id="3" name="Picture 2">
            <a:extLst>
              <a:ext uri="{FF2B5EF4-FFF2-40B4-BE49-F238E27FC236}">
                <a16:creationId xmlns:a16="http://schemas.microsoft.com/office/drawing/2014/main" id="{8DBBFCEA-31E5-E64D-0882-F8117DB9C657}"/>
              </a:ext>
            </a:extLst>
          </p:cNvPr>
          <p:cNvPicPr>
            <a:picLocks noChangeAspect="1"/>
          </p:cNvPicPr>
          <p:nvPr/>
        </p:nvPicPr>
        <p:blipFill>
          <a:blip r:embed="rId6">
            <a:alphaModFix amt="23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p:blipFill>
        <p:spPr>
          <a:xfrm>
            <a:off x="10069934" y="4558864"/>
            <a:ext cx="2162407" cy="2160966"/>
          </a:xfrm>
          <a:prstGeom prst="rect">
            <a:avLst/>
          </a:prstGeom>
          <a:effectLst/>
        </p:spPr>
      </p:pic>
    </p:spTree>
    <p:extLst>
      <p:ext uri="{BB962C8B-B14F-4D97-AF65-F5344CB8AC3E}">
        <p14:creationId xmlns:p14="http://schemas.microsoft.com/office/powerpoint/2010/main" val="41032396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587" b="9587"/>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183995" y="137918"/>
            <a:ext cx="665465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Safely Merging – Continued </a:t>
            </a: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9" name="TextBox 8">
            <a:extLst>
              <a:ext uri="{FF2B5EF4-FFF2-40B4-BE49-F238E27FC236}">
                <a16:creationId xmlns:a16="http://schemas.microsoft.com/office/drawing/2014/main" id="{86324CDF-8E3B-A0A4-39AA-6752FD8CB60C}"/>
              </a:ext>
            </a:extLst>
          </p:cNvPr>
          <p:cNvSpPr txBox="1"/>
          <p:nvPr/>
        </p:nvSpPr>
        <p:spPr>
          <a:xfrm>
            <a:off x="183995" y="860612"/>
            <a:ext cx="9739934" cy="526297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Check your blind spot before merging to make sure the lane is empty.</a:t>
            </a:r>
          </a:p>
          <a:p>
            <a:pPr marR="0" lvl="0" algn="l" defTabSz="914400" rtl="0" eaLnBrk="1" fontAlgn="auto" latinLnBrk="0" hangingPunct="1">
              <a:lnSpc>
                <a:spcPct val="100000"/>
              </a:lnSpc>
              <a:spcBef>
                <a:spcPts val="0"/>
              </a:spcBef>
              <a:spcAft>
                <a:spcPts val="0"/>
              </a:spcAft>
              <a:buClrTx/>
              <a:buSzTx/>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Scan your mirrors and blind spot to find a gap in traffic</a:t>
            </a:r>
          </a:p>
          <a:p>
            <a:pPr marR="0" lvl="0" algn="l" defTabSz="914400" rtl="0" eaLnBrk="1" fontAlgn="auto" latinLnBrk="0" hangingPunct="1">
              <a:lnSpc>
                <a:spcPct val="100000"/>
              </a:lnSpc>
              <a:spcBef>
                <a:spcPts val="0"/>
              </a:spcBef>
              <a:spcAft>
                <a:spcPts val="0"/>
              </a:spcAft>
              <a:buClrTx/>
              <a:buSzTx/>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Once you find a gap in traffic, safely move into the new lane</a:t>
            </a:r>
          </a:p>
          <a:p>
            <a:pPr marR="0" lvl="0" algn="l" defTabSz="914400" rtl="0" eaLnBrk="1" fontAlgn="auto" latinLnBrk="0" hangingPunct="1">
              <a:lnSpc>
                <a:spcPct val="100000"/>
              </a:lnSpc>
              <a:spcBef>
                <a:spcPts val="0"/>
              </a:spcBef>
              <a:spcAft>
                <a:spcPts val="0"/>
              </a:spcAft>
              <a:buClrTx/>
              <a:buSzTx/>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Once you’ve safely positioned in your lane, turn off your signal and continue at the legal speed limit</a:t>
            </a:r>
          </a:p>
          <a:p>
            <a:pPr marR="0" lvl="0" algn="l" defTabSz="914400" rtl="0" eaLnBrk="1" fontAlgn="auto" latinLnBrk="0" hangingPunct="1">
              <a:lnSpc>
                <a:spcPct val="100000"/>
              </a:lnSpc>
              <a:spcBef>
                <a:spcPts val="0"/>
              </a:spcBef>
              <a:spcAft>
                <a:spcPts val="0"/>
              </a:spcAft>
              <a:buClrTx/>
              <a:buSzTx/>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Change lanes or adjust your speed to allow others to enter the highway safely. </a:t>
            </a:r>
          </a:p>
        </p:txBody>
      </p:sp>
      <p:pic>
        <p:nvPicPr>
          <p:cNvPr id="3" name="Picture 2">
            <a:extLst>
              <a:ext uri="{FF2B5EF4-FFF2-40B4-BE49-F238E27FC236}">
                <a16:creationId xmlns:a16="http://schemas.microsoft.com/office/drawing/2014/main" id="{99634946-26F8-27BB-925A-A5A35ED4B881}"/>
              </a:ext>
            </a:extLst>
          </p:cNvPr>
          <p:cNvPicPr>
            <a:picLocks noChangeAspect="1"/>
          </p:cNvPicPr>
          <p:nvPr/>
        </p:nvPicPr>
        <p:blipFill>
          <a:blip r:embed="rId6">
            <a:alphaModFix amt="23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p:blipFill>
        <p:spPr>
          <a:xfrm>
            <a:off x="9937595" y="4445084"/>
            <a:ext cx="2162407" cy="2160966"/>
          </a:xfrm>
          <a:prstGeom prst="rect">
            <a:avLst/>
          </a:prstGeom>
          <a:effectLst/>
        </p:spPr>
      </p:pic>
    </p:spTree>
    <p:extLst>
      <p:ext uri="{BB962C8B-B14F-4D97-AF65-F5344CB8AC3E}">
        <p14:creationId xmlns:p14="http://schemas.microsoft.com/office/powerpoint/2010/main" val="8131929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0CF6DDE-FDFD-076C-CFCF-FE173C6F9AAD}"/>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8E86028-B2DB-B645-74FB-F301CC94823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Content Placeholder 2">
            <a:extLst>
              <a:ext uri="{FF2B5EF4-FFF2-40B4-BE49-F238E27FC236}">
                <a16:creationId xmlns:a16="http://schemas.microsoft.com/office/drawing/2014/main" id="{860B83DD-39A3-3D3A-FC20-FB0D9F02657F}"/>
              </a:ext>
            </a:extLst>
          </p:cNvPr>
          <p:cNvSpPr txBox="1">
            <a:spLocks/>
          </p:cNvSpPr>
          <p:nvPr/>
        </p:nvSpPr>
        <p:spPr>
          <a:xfrm>
            <a:off x="444189" y="6606051"/>
            <a:ext cx="357025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Q4 2024 – MOTOR VEHICLE SAFETY</a:t>
            </a:r>
          </a:p>
        </p:txBody>
      </p:sp>
      <p:sp>
        <p:nvSpPr>
          <p:cNvPr id="8" name="Content Placeholder 2">
            <a:extLst>
              <a:ext uri="{FF2B5EF4-FFF2-40B4-BE49-F238E27FC236}">
                <a16:creationId xmlns:a16="http://schemas.microsoft.com/office/drawing/2014/main" id="{F2E03138-92A2-D907-20AC-681305274479}"/>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9" name="Slide Number Placeholder 4">
            <a:extLst>
              <a:ext uri="{FF2B5EF4-FFF2-40B4-BE49-F238E27FC236}">
                <a16:creationId xmlns:a16="http://schemas.microsoft.com/office/drawing/2014/main" id="{0BB64837-21A1-37AB-A074-13F20EC7E081}"/>
              </a:ext>
            </a:extLst>
          </p:cNvPr>
          <p:cNvSpPr txBox="1">
            <a:spLocks/>
          </p:cNvSpPr>
          <p:nvPr/>
        </p:nvSpPr>
        <p:spPr>
          <a:xfrm>
            <a:off x="11634438" y="6530044"/>
            <a:ext cx="433039"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57B81762-C217-E310-8825-1180BD72CC43}"/>
              </a:ext>
            </a:extLst>
          </p:cNvPr>
          <p:cNvGrpSpPr>
            <a:grpSpLocks noGrp="1" noUngrp="1" noRot="1" noMove="1" noResize="1"/>
          </p:cNvGrpSpPr>
          <p:nvPr/>
        </p:nvGrpSpPr>
        <p:grpSpPr>
          <a:xfrm>
            <a:off x="4075768" y="490670"/>
            <a:ext cx="8177562" cy="786342"/>
            <a:chOff x="4075768" y="490670"/>
            <a:chExt cx="8177562" cy="786342"/>
          </a:xfrm>
        </p:grpSpPr>
        <p:sp>
          <p:nvSpPr>
            <p:cNvPr id="10" name="Rectangle 9">
              <a:extLst>
                <a:ext uri="{FF2B5EF4-FFF2-40B4-BE49-F238E27FC236}">
                  <a16:creationId xmlns:a16="http://schemas.microsoft.com/office/drawing/2014/main" id="{B65AC99E-0CB4-F169-A178-92E825F44F8A}"/>
                </a:ext>
              </a:extLst>
            </p:cNvPr>
            <p:cNvSpPr>
              <a:spLocks noGrp="1" noRot="1" noMove="1" noResize="1" noEditPoints="1" noAdjustHandles="1" noChangeArrowheads="1" noChangeShapeType="1"/>
            </p:cNvSpPr>
            <p:nvPr/>
          </p:nvSpPr>
          <p:spPr>
            <a:xfrm>
              <a:off x="4075768" y="594745"/>
              <a:ext cx="8177562" cy="682267"/>
            </a:xfrm>
            <a:prstGeom prst="rect">
              <a:avLst/>
            </a:prstGeom>
            <a:solidFill>
              <a:srgbClr val="5D7C8E"/>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4236FE84-7F5B-41B2-E9F3-929D0414D0B2}"/>
                </a:ext>
              </a:extLst>
            </p:cNvPr>
            <p:cNvSpPr>
              <a:spLocks noGrp="1" noRot="1" noMove="1" noResize="1" noEditPoints="1" noAdjustHandles="1" noChangeArrowheads="1" noChangeShapeType="1"/>
            </p:cNvSpPr>
            <p:nvPr/>
          </p:nvSpPr>
          <p:spPr>
            <a:xfrm>
              <a:off x="8528823" y="490670"/>
              <a:ext cx="3724507" cy="11699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56467598-B389-5699-37BC-D31AECD130BE}"/>
              </a:ext>
            </a:extLst>
          </p:cNvPr>
          <p:cNvSpPr>
            <a:spLocks noGrp="1"/>
          </p:cNvSpPr>
          <p:nvPr>
            <p:ph type="title"/>
          </p:nvPr>
        </p:nvSpPr>
        <p:spPr>
          <a:xfrm>
            <a:off x="4212332" y="680885"/>
            <a:ext cx="6067096" cy="575486"/>
          </a:xfrm>
        </p:spPr>
        <p:txBody>
          <a:bodyPr>
            <a:normAutofit fontScale="90000"/>
          </a:bodyPr>
          <a:lstStyle/>
          <a:p>
            <a:r>
              <a:rPr lang="en-US" dirty="0">
                <a:solidFill>
                  <a:schemeClr val="bg1"/>
                </a:solidFill>
                <a:latin typeface="+mn-lt"/>
              </a:rPr>
              <a:t>Roundabouts</a:t>
            </a:r>
          </a:p>
        </p:txBody>
      </p:sp>
      <p:pic>
        <p:nvPicPr>
          <p:cNvPr id="3" name="Picture 2">
            <a:extLst>
              <a:ext uri="{FF2B5EF4-FFF2-40B4-BE49-F238E27FC236}">
                <a16:creationId xmlns:a16="http://schemas.microsoft.com/office/drawing/2014/main" id="{0F0DDB56-8902-0E7F-3FC4-BFE540B23B7A}"/>
              </a:ext>
            </a:extLst>
          </p:cNvPr>
          <p:cNvPicPr>
            <a:picLocks noChangeAspect="1"/>
          </p:cNvPicPr>
          <p:nvPr/>
        </p:nvPicPr>
        <p:blipFill>
          <a:blip r:embed="rId3"/>
          <a:stretch>
            <a:fillRect/>
          </a:stretch>
        </p:blipFill>
        <p:spPr>
          <a:xfrm>
            <a:off x="1675365" y="1387986"/>
            <a:ext cx="8354228" cy="4877170"/>
          </a:xfrm>
          <a:prstGeom prst="rect">
            <a:avLst/>
          </a:prstGeom>
          <a:ln>
            <a:noFill/>
          </a:ln>
          <a:effectLst>
            <a:softEdge rad="112500"/>
          </a:effectLst>
        </p:spPr>
      </p:pic>
      <p:pic>
        <p:nvPicPr>
          <p:cNvPr id="12" name="Picture 11">
            <a:extLst>
              <a:ext uri="{FF2B5EF4-FFF2-40B4-BE49-F238E27FC236}">
                <a16:creationId xmlns:a16="http://schemas.microsoft.com/office/drawing/2014/main" id="{77727E73-ACD0-B87D-D37C-AC095E80A244}"/>
              </a:ext>
            </a:extLst>
          </p:cNvPr>
          <p:cNvPicPr>
            <a:picLocks noChangeAspect="1"/>
          </p:cNvPicPr>
          <p:nvPr/>
        </p:nvPicPr>
        <p:blipFill>
          <a:blip r:embed="rId4">
            <a:alphaModFix amt="23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p:blipFill>
        <p:spPr>
          <a:xfrm>
            <a:off x="9905070" y="4369078"/>
            <a:ext cx="2162407" cy="2160966"/>
          </a:xfrm>
          <a:prstGeom prst="rect">
            <a:avLst/>
          </a:prstGeom>
          <a:effectLst/>
        </p:spPr>
      </p:pic>
    </p:spTree>
    <p:extLst>
      <p:ext uri="{BB962C8B-B14F-4D97-AF65-F5344CB8AC3E}">
        <p14:creationId xmlns:p14="http://schemas.microsoft.com/office/powerpoint/2010/main" val="3405176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Content Placeholder 6" descr="A group of men in buckets on a power line&#10;&#10;Description automatically generated">
            <a:extLst>
              <a:ext uri="{FF2B5EF4-FFF2-40B4-BE49-F238E27FC236}">
                <a16:creationId xmlns:a16="http://schemas.microsoft.com/office/drawing/2014/main" id="{CB01D8BA-B3B8-0AE3-F13D-A3A692C57947}"/>
              </a:ext>
            </a:extLst>
          </p:cNvPr>
          <p:cNvPicPr>
            <a:picLocks noGrp="1" noChangeAspect="1"/>
          </p:cNvPicPr>
          <p:nvPr>
            <p:ph idx="1"/>
          </p:nvPr>
        </p:nvPicPr>
        <p:blipFill rotWithShape="1">
          <a:blip r:embed="rId4">
            <a:grayscl/>
            <a:alphaModFix amt="26000"/>
            <a:extLst>
              <a:ext uri="{28A0092B-C50C-407E-A947-70E740481C1C}">
                <a14:useLocalDpi xmlns:a14="http://schemas.microsoft.com/office/drawing/2010/main" val="0"/>
              </a:ext>
            </a:extLst>
          </a:blip>
          <a:srcRect t="1035" b="18175"/>
          <a:stretch/>
        </p:blipFill>
        <p:spPr>
          <a:xfrm>
            <a:off x="-52039" y="-1"/>
            <a:ext cx="12244039" cy="6594089"/>
          </a:xfrm>
        </p:spPr>
      </p:pic>
      <p:sp>
        <p:nvSpPr>
          <p:cNvPr id="4" name="Slide Number Placeholder 3">
            <a:extLst>
              <a:ext uri="{FF2B5EF4-FFF2-40B4-BE49-F238E27FC236}">
                <a16:creationId xmlns:a16="http://schemas.microsoft.com/office/drawing/2014/main" id="{0796F71C-1536-B651-020F-EE90E0833DA9}"/>
              </a:ext>
            </a:extLst>
          </p:cNvPr>
          <p:cNvSpPr>
            <a:spLocks noGrp="1"/>
          </p:cNvSpPr>
          <p:nvPr>
            <p:ph type="sldNum" sz="quarter" idx="12"/>
          </p:nvPr>
        </p:nvSpPr>
        <p:spPr>
          <a:xfrm>
            <a:off x="9264805" y="6537268"/>
            <a:ext cx="2743200" cy="365125"/>
          </a:xfrm>
        </p:spPr>
        <p:txBody>
          <a:bodyPr/>
          <a:lstStyle/>
          <a:p>
            <a:fld id="{AF06B5B2-58D7-4A2E-ACF6-E9765C5AA68F}" type="slidenum">
              <a:rPr lang="en-US" sz="1400" smtClean="0">
                <a:solidFill>
                  <a:schemeClr val="accent4">
                    <a:lumMod val="20000"/>
                    <a:lumOff val="80000"/>
                  </a:schemeClr>
                </a:solidFill>
              </a:rPr>
              <a:t>2</a:t>
            </a:fld>
            <a:endParaRPr lang="en-US" sz="1400" dirty="0">
              <a:solidFill>
                <a:schemeClr val="accent4">
                  <a:lumMod val="20000"/>
                  <a:lumOff val="80000"/>
                </a:schemeClr>
              </a:solidFill>
            </a:endParaRPr>
          </a:p>
        </p:txBody>
      </p:sp>
      <p:sp>
        <p:nvSpPr>
          <p:cNvPr id="5" name="TextBox 4">
            <a:extLst>
              <a:ext uri="{FF2B5EF4-FFF2-40B4-BE49-F238E27FC236}">
                <a16:creationId xmlns:a16="http://schemas.microsoft.com/office/drawing/2014/main" id="{5C8F0D92-FE6A-42EA-8C24-B3082269623E}"/>
              </a:ext>
            </a:extLst>
          </p:cNvPr>
          <p:cNvSpPr txBox="1"/>
          <p:nvPr/>
        </p:nvSpPr>
        <p:spPr>
          <a:xfrm>
            <a:off x="579864" y="366347"/>
            <a:ext cx="4884234" cy="584775"/>
          </a:xfrm>
          <a:prstGeom prst="rect">
            <a:avLst/>
          </a:prstGeom>
          <a:noFill/>
        </p:spPr>
        <p:txBody>
          <a:bodyPr wrap="square" rtlCol="0">
            <a:spAutoFit/>
          </a:bodyPr>
          <a:lstStyle/>
          <a:p>
            <a:r>
              <a:rPr lang="en-US" sz="3200" dirty="0">
                <a:solidFill>
                  <a:schemeClr val="bg1"/>
                </a:solidFill>
              </a:rPr>
              <a:t>OBJECTIVES </a:t>
            </a:r>
          </a:p>
        </p:txBody>
      </p:sp>
      <p:sp>
        <p:nvSpPr>
          <p:cNvPr id="8" name="Content Placeholder 2">
            <a:extLst>
              <a:ext uri="{FF2B5EF4-FFF2-40B4-BE49-F238E27FC236}">
                <a16:creationId xmlns:a16="http://schemas.microsoft.com/office/drawing/2014/main" id="{D9DBBFA3-FFBA-59D2-2199-BADB04DB1AAB}"/>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panose="020B0604020202020204" pitchFamily="34" charset="0"/>
              <a:buNone/>
            </a:pPr>
            <a:r>
              <a:rPr lang="en-US" dirty="0">
                <a:solidFill>
                  <a:schemeClr val="accent4">
                    <a:lumMod val="20000"/>
                    <a:lumOff val="80000"/>
                  </a:schemeClr>
                </a:solidFill>
              </a:rPr>
              <a:t>OSHA ELECTRICAL TRANSMISSION &amp; DISTRIBUTION PARTNERSHIP</a:t>
            </a:r>
          </a:p>
        </p:txBody>
      </p:sp>
      <p:sp>
        <p:nvSpPr>
          <p:cNvPr id="9" name="TextBox 8">
            <a:extLst>
              <a:ext uri="{FF2B5EF4-FFF2-40B4-BE49-F238E27FC236}">
                <a16:creationId xmlns:a16="http://schemas.microsoft.com/office/drawing/2014/main" id="{BE849F7F-AA88-9189-CDC1-607FFB3E71F9}"/>
              </a:ext>
            </a:extLst>
          </p:cNvPr>
          <p:cNvSpPr txBox="1"/>
          <p:nvPr/>
        </p:nvSpPr>
        <p:spPr>
          <a:xfrm>
            <a:off x="793595" y="1283475"/>
            <a:ext cx="9049215" cy="4401205"/>
          </a:xfrm>
          <a:prstGeom prst="rect">
            <a:avLst/>
          </a:prstGeom>
          <a:noFill/>
        </p:spPr>
        <p:txBody>
          <a:bodyPr wrap="square" rtlCol="0">
            <a:spAutoFit/>
          </a:bodyPr>
          <a:lstStyle/>
          <a:p>
            <a:pPr eaLnBrk="0" hangingPunct="0">
              <a:spcBef>
                <a:spcPct val="50000"/>
              </a:spcBef>
              <a:defRPr/>
            </a:pPr>
            <a:r>
              <a:rPr lang="en-US" altLang="en-US" sz="2800" dirty="0">
                <a:cs typeface="+mn-cs"/>
              </a:rPr>
              <a:t>Upon completion of this continuing education module, you should be able to:</a:t>
            </a:r>
          </a:p>
          <a:p>
            <a:pPr marL="974725" lvl="1" indent="-455613" eaLnBrk="0" hangingPunct="0">
              <a:spcBef>
                <a:spcPct val="50000"/>
              </a:spcBef>
              <a:buFont typeface="Wingdings" pitchFamily="2" charset="2"/>
              <a:buChar char="þ"/>
              <a:defRPr/>
            </a:pPr>
            <a:r>
              <a:rPr lang="en-US" altLang="en-US" sz="2800" dirty="0">
                <a:cs typeface="+mn-cs"/>
              </a:rPr>
              <a:t>Define defensive driving </a:t>
            </a:r>
          </a:p>
          <a:p>
            <a:pPr marL="974725" lvl="1" indent="-455613" eaLnBrk="0" hangingPunct="0">
              <a:spcBef>
                <a:spcPct val="50000"/>
              </a:spcBef>
              <a:buFont typeface="Wingdings" pitchFamily="2" charset="2"/>
              <a:buChar char="þ"/>
              <a:defRPr/>
            </a:pPr>
            <a:r>
              <a:rPr lang="en-US" altLang="en-US" sz="2800" dirty="0">
                <a:cs typeface="+mn-cs"/>
              </a:rPr>
              <a:t>Practice defensive driving techniques</a:t>
            </a:r>
          </a:p>
          <a:p>
            <a:pPr marL="974725" lvl="1" indent="-455613" eaLnBrk="0" hangingPunct="0">
              <a:spcBef>
                <a:spcPct val="50000"/>
              </a:spcBef>
              <a:buFont typeface="Wingdings" pitchFamily="2" charset="2"/>
              <a:buChar char="þ"/>
              <a:defRPr/>
            </a:pPr>
            <a:r>
              <a:rPr lang="en-US" altLang="en-US" sz="2800" dirty="0">
                <a:cs typeface="+mn-cs"/>
              </a:rPr>
              <a:t>Describe how to respect all drivers on the road while taking defensive actions to protect yourself</a:t>
            </a:r>
          </a:p>
          <a:p>
            <a:pPr marL="974725" lvl="1" indent="-455613" eaLnBrk="0" hangingPunct="0">
              <a:spcBef>
                <a:spcPct val="50000"/>
              </a:spcBef>
              <a:buFont typeface="Wingdings" pitchFamily="2" charset="2"/>
              <a:buChar char="þ"/>
              <a:defRPr/>
            </a:pPr>
            <a:r>
              <a:rPr lang="en-US" altLang="en-US" sz="2800" dirty="0">
                <a:cs typeface="+mn-cs"/>
              </a:rPr>
              <a:t>Best practices while merging into traffic and roundabouts</a:t>
            </a:r>
            <a:endParaRPr lang="en-US" sz="4400" dirty="0"/>
          </a:p>
        </p:txBody>
      </p:sp>
      <p:pic>
        <p:nvPicPr>
          <p:cNvPr id="2" name="Picture 1">
            <a:extLst>
              <a:ext uri="{FF2B5EF4-FFF2-40B4-BE49-F238E27FC236}">
                <a16:creationId xmlns:a16="http://schemas.microsoft.com/office/drawing/2014/main" id="{77EDC8A6-9AF0-1684-CEA8-AF948E073EB1}"/>
              </a:ext>
            </a:extLst>
          </p:cNvPr>
          <p:cNvPicPr>
            <a:picLocks noChangeAspect="1"/>
          </p:cNvPicPr>
          <p:nvPr/>
        </p:nvPicPr>
        <p:blipFill>
          <a:blip r:embed="rId5">
            <a:alphaModFix amt="23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a:stretch/>
        </p:blipFill>
        <p:spPr>
          <a:xfrm>
            <a:off x="9709552" y="4210962"/>
            <a:ext cx="2162407" cy="2160966"/>
          </a:xfrm>
          <a:prstGeom prst="rect">
            <a:avLst/>
          </a:prstGeom>
          <a:effectLst/>
        </p:spPr>
      </p:pic>
    </p:spTree>
    <p:extLst>
      <p:ext uri="{BB962C8B-B14F-4D97-AF65-F5344CB8AC3E}">
        <p14:creationId xmlns:p14="http://schemas.microsoft.com/office/powerpoint/2010/main" val="14643817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587" b="9587"/>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579863" y="113586"/>
            <a:ext cx="526960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Roundabouts</a:t>
            </a: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9" name="TextBox 8">
            <a:extLst>
              <a:ext uri="{FF2B5EF4-FFF2-40B4-BE49-F238E27FC236}">
                <a16:creationId xmlns:a16="http://schemas.microsoft.com/office/drawing/2014/main" id="{5CD8EB06-B73D-90B5-78C8-57A1F407DDD5}"/>
              </a:ext>
            </a:extLst>
          </p:cNvPr>
          <p:cNvSpPr txBox="1"/>
          <p:nvPr/>
        </p:nvSpPr>
        <p:spPr>
          <a:xfrm>
            <a:off x="409808" y="1874486"/>
            <a:ext cx="10038556" cy="3539430"/>
          </a:xfrm>
          <a:prstGeom prst="rect">
            <a:avLst/>
          </a:prstGeom>
          <a:noFill/>
        </p:spPr>
        <p:txBody>
          <a:bodyPr wrap="square">
            <a:spAutoFit/>
          </a:bodyPr>
          <a:lstStyle/>
          <a:p>
            <a:r>
              <a:rPr lang="en-US" sz="3200" dirty="0">
                <a:solidFill>
                  <a:srgbClr val="212529"/>
                </a:solidFill>
                <a:latin typeface="Arial" panose="020B0604020202020204" pitchFamily="34" charset="0"/>
                <a:cs typeface="Arial" panose="020B0604020202020204" pitchFamily="34" charset="0"/>
              </a:rPr>
              <a:t>Roundabouts can replace signals, two-way stop controls, and all-way stop controls. Roundabouts are an effective option for managing speed and transitioning traffic from high-speed to low-speed environments, such as freeway interchange ramp terminals, and rural intersections along high-speed roads.</a:t>
            </a:r>
            <a:endParaRPr lang="en-US" sz="32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767A2900-3010-7EB9-DDE7-BD47E0B99F3E}"/>
              </a:ext>
            </a:extLst>
          </p:cNvPr>
          <p:cNvPicPr>
            <a:picLocks noChangeAspect="1"/>
          </p:cNvPicPr>
          <p:nvPr/>
        </p:nvPicPr>
        <p:blipFill>
          <a:blip r:embed="rId6">
            <a:alphaModFix amt="23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p:blipFill>
        <p:spPr>
          <a:xfrm>
            <a:off x="9845598" y="4445084"/>
            <a:ext cx="2162407" cy="2160966"/>
          </a:xfrm>
          <a:prstGeom prst="rect">
            <a:avLst/>
          </a:prstGeom>
          <a:effectLst/>
        </p:spPr>
      </p:pic>
    </p:spTree>
    <p:extLst>
      <p:ext uri="{BB962C8B-B14F-4D97-AF65-F5344CB8AC3E}">
        <p14:creationId xmlns:p14="http://schemas.microsoft.com/office/powerpoint/2010/main" val="12540879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587" b="9587"/>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579863" y="113586"/>
            <a:ext cx="526960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Why are Roundabouts Safe? </a:t>
            </a: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3" name="TextBox 2">
            <a:extLst>
              <a:ext uri="{FF2B5EF4-FFF2-40B4-BE49-F238E27FC236}">
                <a16:creationId xmlns:a16="http://schemas.microsoft.com/office/drawing/2014/main" id="{60ED4002-18E6-445A-97B4-AF2BD75E4F7C}"/>
              </a:ext>
            </a:extLst>
          </p:cNvPr>
          <p:cNvSpPr txBox="1"/>
          <p:nvPr/>
        </p:nvSpPr>
        <p:spPr>
          <a:xfrm>
            <a:off x="105034" y="1014735"/>
            <a:ext cx="10128178" cy="3970318"/>
          </a:xfrm>
          <a:prstGeom prst="rect">
            <a:avLst/>
          </a:prstGeom>
          <a:noFill/>
        </p:spPr>
        <p:txBody>
          <a:bodyPr wrap="square">
            <a:spAutoFit/>
          </a:bodyPr>
          <a:lstStyle/>
          <a:p>
            <a:pPr marL="457200" indent="-457200">
              <a:buFont typeface="Arial" panose="020B0604020202020204" pitchFamily="34" charset="0"/>
              <a:buChar char="•"/>
            </a:pPr>
            <a:r>
              <a:rPr lang="en-US" sz="3200" dirty="0"/>
              <a:t>Increased visibility for drivers and pedestrians</a:t>
            </a:r>
          </a:p>
          <a:p>
            <a:endParaRPr lang="en-US" sz="1200" dirty="0"/>
          </a:p>
          <a:p>
            <a:pPr marL="457200" indent="-457200">
              <a:buFont typeface="Arial" panose="020B0604020202020204" pitchFamily="34" charset="0"/>
              <a:buChar char="•"/>
            </a:pPr>
            <a:r>
              <a:rPr lang="en-US" sz="3200" dirty="0"/>
              <a:t>Fewer accidents</a:t>
            </a:r>
          </a:p>
          <a:p>
            <a:endParaRPr lang="en-US" sz="1200" dirty="0"/>
          </a:p>
          <a:p>
            <a:pPr marL="457200" indent="-457200">
              <a:buFont typeface="Arial" panose="020B0604020202020204" pitchFamily="34" charset="0"/>
              <a:buChar char="•"/>
            </a:pPr>
            <a:r>
              <a:rPr lang="en-US" sz="3200" dirty="0"/>
              <a:t>Fewer points of impact</a:t>
            </a:r>
          </a:p>
          <a:p>
            <a:endParaRPr lang="en-US" sz="1200" dirty="0"/>
          </a:p>
          <a:p>
            <a:pPr marL="457200" indent="-457200">
              <a:buFont typeface="Arial" panose="020B0604020202020204" pitchFamily="34" charset="0"/>
              <a:buChar char="•"/>
            </a:pPr>
            <a:r>
              <a:rPr lang="en-US" sz="3200" dirty="0"/>
              <a:t>Removes possibility of head on collisions</a:t>
            </a:r>
          </a:p>
          <a:p>
            <a:endParaRPr lang="en-US" sz="1200" dirty="0"/>
          </a:p>
          <a:p>
            <a:pPr marL="457200" indent="-457200">
              <a:buFont typeface="Arial" panose="020B0604020202020204" pitchFamily="34" charset="0"/>
              <a:buChar char="•"/>
            </a:pPr>
            <a:r>
              <a:rPr lang="en-US" sz="3200" dirty="0"/>
              <a:t>No running red lights</a:t>
            </a:r>
          </a:p>
          <a:p>
            <a:endParaRPr lang="en-US" sz="1200" dirty="0"/>
          </a:p>
          <a:p>
            <a:pPr marL="457200" indent="-457200">
              <a:buFont typeface="Arial" panose="020B0604020202020204" pitchFamily="34" charset="0"/>
              <a:buChar char="•"/>
            </a:pPr>
            <a:r>
              <a:rPr lang="en-US" sz="3200" dirty="0"/>
              <a:t>Slower speeds</a:t>
            </a:r>
          </a:p>
        </p:txBody>
      </p:sp>
      <p:pic>
        <p:nvPicPr>
          <p:cNvPr id="9" name="Picture 8">
            <a:extLst>
              <a:ext uri="{FF2B5EF4-FFF2-40B4-BE49-F238E27FC236}">
                <a16:creationId xmlns:a16="http://schemas.microsoft.com/office/drawing/2014/main" id="{D671D6F8-E762-0FCE-BCEB-9A9A6A94B59C}"/>
              </a:ext>
            </a:extLst>
          </p:cNvPr>
          <p:cNvPicPr>
            <a:picLocks noChangeAspect="1"/>
          </p:cNvPicPr>
          <p:nvPr/>
        </p:nvPicPr>
        <p:blipFill>
          <a:blip r:embed="rId6">
            <a:alphaModFix amt="23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p:blipFill>
        <p:spPr>
          <a:xfrm>
            <a:off x="9937595" y="4445084"/>
            <a:ext cx="2162407" cy="2160966"/>
          </a:xfrm>
          <a:prstGeom prst="rect">
            <a:avLst/>
          </a:prstGeom>
          <a:effectLst/>
        </p:spPr>
      </p:pic>
    </p:spTree>
    <p:extLst>
      <p:ext uri="{BB962C8B-B14F-4D97-AF65-F5344CB8AC3E}">
        <p14:creationId xmlns:p14="http://schemas.microsoft.com/office/powerpoint/2010/main" val="28012568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587" b="9587"/>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579863" y="113586"/>
            <a:ext cx="526960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Roundabout Safety</a:t>
            </a: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3" name="TextBox 2">
            <a:extLst>
              <a:ext uri="{FF2B5EF4-FFF2-40B4-BE49-F238E27FC236}">
                <a16:creationId xmlns:a16="http://schemas.microsoft.com/office/drawing/2014/main" id="{60ED4002-18E6-445A-97B4-AF2BD75E4F7C}"/>
              </a:ext>
            </a:extLst>
          </p:cNvPr>
          <p:cNvSpPr txBox="1"/>
          <p:nvPr/>
        </p:nvSpPr>
        <p:spPr>
          <a:xfrm>
            <a:off x="105034" y="1014735"/>
            <a:ext cx="10128178" cy="3970318"/>
          </a:xfrm>
          <a:prstGeom prst="rect">
            <a:avLst/>
          </a:prstGeom>
          <a:noFill/>
        </p:spPr>
        <p:txBody>
          <a:bodyPr wrap="square">
            <a:spAutoFit/>
          </a:bodyPr>
          <a:lstStyle/>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Yield to all vehicles already within the roundabout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Check your lane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Look for gaps in traffic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Slow down and be prepared to stop and wait for a safe gap in traffic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Use your turn signal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50E0E237-97B5-733B-C685-21AF77104F97}"/>
              </a:ext>
            </a:extLst>
          </p:cNvPr>
          <p:cNvPicPr>
            <a:picLocks noChangeAspect="1"/>
          </p:cNvPicPr>
          <p:nvPr/>
        </p:nvPicPr>
        <p:blipFill>
          <a:blip r:embed="rId6">
            <a:alphaModFix amt="23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p:blipFill>
        <p:spPr>
          <a:xfrm>
            <a:off x="10029593" y="4445084"/>
            <a:ext cx="2162407" cy="2160966"/>
          </a:xfrm>
          <a:prstGeom prst="rect">
            <a:avLst/>
          </a:prstGeom>
          <a:effectLst/>
        </p:spPr>
      </p:pic>
    </p:spTree>
    <p:extLst>
      <p:ext uri="{BB962C8B-B14F-4D97-AF65-F5344CB8AC3E}">
        <p14:creationId xmlns:p14="http://schemas.microsoft.com/office/powerpoint/2010/main" val="20179917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587" b="9587"/>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105034" y="121655"/>
            <a:ext cx="696393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When is a roundabout more dangerous?</a:t>
            </a: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2" name="Content Placeholder 2">
            <a:extLst>
              <a:ext uri="{FF2B5EF4-FFF2-40B4-BE49-F238E27FC236}">
                <a16:creationId xmlns:a16="http://schemas.microsoft.com/office/drawing/2014/main" id="{606E06C3-A04E-08B6-6EA3-60716E7C7603}"/>
              </a:ext>
            </a:extLst>
          </p:cNvPr>
          <p:cNvSpPr txBox="1">
            <a:spLocks/>
          </p:cNvSpPr>
          <p:nvPr/>
        </p:nvSpPr>
        <p:spPr>
          <a:xfrm>
            <a:off x="383746" y="901094"/>
            <a:ext cx="11624259" cy="53751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Roundabouts can be dangerous when drivers fail to follow general safety rules. </a:t>
            </a:r>
          </a:p>
          <a:p>
            <a:pPr marL="0" indent="0">
              <a:buFont typeface="Arial" panose="020B0604020202020204" pitchFamily="34" charset="0"/>
              <a:buNone/>
            </a:pPr>
            <a:r>
              <a:rPr lang="en-US" u="sng" dirty="0"/>
              <a:t>Here are some examples:</a:t>
            </a:r>
          </a:p>
          <a:p>
            <a:pPr marL="0" indent="0">
              <a:buFont typeface="Arial" panose="020B0604020202020204" pitchFamily="34" charset="0"/>
              <a:buNone/>
            </a:pPr>
            <a:endParaRPr lang="en-US" sz="1300" dirty="0"/>
          </a:p>
          <a:p>
            <a:r>
              <a:rPr lang="en-US" dirty="0"/>
              <a:t>Distracted driver</a:t>
            </a:r>
          </a:p>
          <a:p>
            <a:pPr marL="0" indent="0">
              <a:buNone/>
            </a:pPr>
            <a:endParaRPr lang="en-US" sz="1300" dirty="0"/>
          </a:p>
          <a:p>
            <a:r>
              <a:rPr lang="en-US" dirty="0"/>
              <a:t>Heavy traffic</a:t>
            </a:r>
          </a:p>
          <a:p>
            <a:pPr marL="0" indent="0">
              <a:buNone/>
            </a:pPr>
            <a:endParaRPr lang="en-US" sz="1300" dirty="0"/>
          </a:p>
          <a:p>
            <a:r>
              <a:rPr lang="en-US" dirty="0"/>
              <a:t>Aggressive driving- road rage</a:t>
            </a:r>
          </a:p>
          <a:p>
            <a:pPr marL="0" indent="0">
              <a:buNone/>
            </a:pPr>
            <a:endParaRPr lang="en-US" sz="1300" dirty="0"/>
          </a:p>
          <a:p>
            <a:r>
              <a:rPr lang="en-US" dirty="0"/>
              <a:t>Inclement weather</a:t>
            </a:r>
          </a:p>
          <a:p>
            <a:pPr marL="0" indent="0">
              <a:buNone/>
            </a:pPr>
            <a:endParaRPr lang="en-US" sz="1200" dirty="0"/>
          </a:p>
          <a:p>
            <a:r>
              <a:rPr lang="en-US" dirty="0"/>
              <a:t>Poor road conditions</a:t>
            </a:r>
          </a:p>
          <a:p>
            <a:endParaRPr lang="en-US" dirty="0"/>
          </a:p>
        </p:txBody>
      </p:sp>
      <p:pic>
        <p:nvPicPr>
          <p:cNvPr id="9" name="Picture 8">
            <a:extLst>
              <a:ext uri="{FF2B5EF4-FFF2-40B4-BE49-F238E27FC236}">
                <a16:creationId xmlns:a16="http://schemas.microsoft.com/office/drawing/2014/main" id="{CE0A0ABC-38F9-4FB8-7830-FBD6F413C921}"/>
              </a:ext>
            </a:extLst>
          </p:cNvPr>
          <p:cNvPicPr>
            <a:picLocks noChangeAspect="1"/>
          </p:cNvPicPr>
          <p:nvPr/>
        </p:nvPicPr>
        <p:blipFill>
          <a:blip r:embed="rId6">
            <a:alphaModFix amt="23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p:blipFill>
        <p:spPr>
          <a:xfrm>
            <a:off x="9937595" y="4376302"/>
            <a:ext cx="2162407" cy="2160966"/>
          </a:xfrm>
          <a:prstGeom prst="rect">
            <a:avLst/>
          </a:prstGeom>
          <a:effectLst/>
        </p:spPr>
      </p:pic>
    </p:spTree>
    <p:extLst>
      <p:ext uri="{BB962C8B-B14F-4D97-AF65-F5344CB8AC3E}">
        <p14:creationId xmlns:p14="http://schemas.microsoft.com/office/powerpoint/2010/main" val="27069769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587" b="9587"/>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105034" y="121655"/>
            <a:ext cx="696393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Knowledge Check</a:t>
            </a: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3" name="Content Placeholder 2">
            <a:extLst>
              <a:ext uri="{FF2B5EF4-FFF2-40B4-BE49-F238E27FC236}">
                <a16:creationId xmlns:a16="http://schemas.microsoft.com/office/drawing/2014/main" id="{4AAFBBAF-FD71-5A14-FF1B-8E011B68E0E8}"/>
              </a:ext>
            </a:extLst>
          </p:cNvPr>
          <p:cNvSpPr txBox="1">
            <a:spLocks/>
          </p:cNvSpPr>
          <p:nvPr/>
        </p:nvSpPr>
        <p:spPr>
          <a:xfrm>
            <a:off x="383747" y="1102659"/>
            <a:ext cx="9645846" cy="517357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a:pPr>
            <a:r>
              <a:rPr lang="en-US" sz="3200"/>
              <a:t>T/F: You should always signal and match your speed when merging into traffic?</a:t>
            </a:r>
          </a:p>
          <a:p>
            <a:pPr marL="514350" indent="-514350">
              <a:buFont typeface="+mj-lt"/>
              <a:buAutoNum type="arabicPeriod"/>
            </a:pPr>
            <a:r>
              <a:rPr lang="en-US" sz="3200"/>
              <a:t>What is the safest type of intersection control?</a:t>
            </a:r>
          </a:p>
          <a:p>
            <a:pPr marL="514350" indent="-514350">
              <a:buFont typeface="+mj-lt"/>
              <a:buAutoNum type="arabicPeriod"/>
            </a:pPr>
            <a:r>
              <a:rPr lang="en-US" sz="3200"/>
              <a:t>Why are Roundabouts safe?</a:t>
            </a:r>
          </a:p>
          <a:p>
            <a:pPr marL="514350" indent="-514350">
              <a:buFont typeface="+mj-lt"/>
              <a:buAutoNum type="arabicPeriod"/>
            </a:pPr>
            <a:r>
              <a:rPr lang="en-US" sz="3200"/>
              <a:t>T/F: Changing lanes inside the roundabout is acceptable and signaling is optional when entering and exiting?</a:t>
            </a:r>
          </a:p>
          <a:p>
            <a:endParaRPr lang="en-US" dirty="0"/>
          </a:p>
        </p:txBody>
      </p:sp>
      <p:pic>
        <p:nvPicPr>
          <p:cNvPr id="9" name="Picture 8">
            <a:extLst>
              <a:ext uri="{FF2B5EF4-FFF2-40B4-BE49-F238E27FC236}">
                <a16:creationId xmlns:a16="http://schemas.microsoft.com/office/drawing/2014/main" id="{3434CA87-CAA1-BF00-6B8F-E082278B9F21}"/>
              </a:ext>
            </a:extLst>
          </p:cNvPr>
          <p:cNvPicPr>
            <a:picLocks noChangeAspect="1"/>
          </p:cNvPicPr>
          <p:nvPr/>
        </p:nvPicPr>
        <p:blipFill>
          <a:blip r:embed="rId6">
            <a:alphaModFix amt="23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p:blipFill>
        <p:spPr>
          <a:xfrm>
            <a:off x="9895568" y="4409573"/>
            <a:ext cx="2162407" cy="2160966"/>
          </a:xfrm>
          <a:prstGeom prst="rect">
            <a:avLst/>
          </a:prstGeom>
          <a:effectLst/>
        </p:spPr>
      </p:pic>
    </p:spTree>
    <p:extLst>
      <p:ext uri="{BB962C8B-B14F-4D97-AF65-F5344CB8AC3E}">
        <p14:creationId xmlns:p14="http://schemas.microsoft.com/office/powerpoint/2010/main" val="7566976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587" b="9587"/>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105034" y="121655"/>
            <a:ext cx="696393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Drivers Checklist (1 of 2)</a:t>
            </a: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3" name="Content Placeholder 2">
            <a:extLst>
              <a:ext uri="{FF2B5EF4-FFF2-40B4-BE49-F238E27FC236}">
                <a16:creationId xmlns:a16="http://schemas.microsoft.com/office/drawing/2014/main" id="{4AAFBBAF-FD71-5A14-FF1B-8E011B68E0E8}"/>
              </a:ext>
            </a:extLst>
          </p:cNvPr>
          <p:cNvSpPr txBox="1">
            <a:spLocks/>
          </p:cNvSpPr>
          <p:nvPr/>
        </p:nvSpPr>
        <p:spPr>
          <a:xfrm>
            <a:off x="383747" y="1102659"/>
            <a:ext cx="9645846" cy="517357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BDEACA1B-6C89-1078-AA59-CF8BF676614E}"/>
              </a:ext>
            </a:extLst>
          </p:cNvPr>
          <p:cNvSpPr txBox="1"/>
          <p:nvPr/>
        </p:nvSpPr>
        <p:spPr>
          <a:xfrm>
            <a:off x="383747" y="1803599"/>
            <a:ext cx="11871959" cy="4801314"/>
          </a:xfrm>
          <a:prstGeom prst="rect">
            <a:avLst/>
          </a:prstGeom>
          <a:noFill/>
        </p:spPr>
        <p:txBody>
          <a:bodyPr wrap="square" rtlCol="0">
            <a:spAutoFit/>
          </a:bodyPr>
          <a:lstStyle/>
          <a:p>
            <a:pPr marL="285750" indent="-285750">
              <a:buFont typeface="Wingdings" panose="05000000000000000000" pitchFamily="2" charset="2"/>
              <a:buChar char="ü"/>
            </a:pPr>
            <a:r>
              <a:rPr lang="en-US" sz="2400" dirty="0"/>
              <a:t>Are you physically and mentally fit to operate the vehicle?</a:t>
            </a:r>
          </a:p>
          <a:p>
            <a:endParaRPr lang="en-US" sz="1200" dirty="0"/>
          </a:p>
          <a:p>
            <a:pPr marL="285750" indent="-285750">
              <a:buFont typeface="Wingdings" panose="05000000000000000000" pitchFamily="2" charset="2"/>
              <a:buChar char="ü"/>
            </a:pPr>
            <a:r>
              <a:rPr lang="en-US" sz="2400" dirty="0"/>
              <a:t>Do you have the correct Driver License and/or endorsements to operate the motor vehicle? </a:t>
            </a:r>
          </a:p>
          <a:p>
            <a:endParaRPr lang="en-US" sz="1200" dirty="0"/>
          </a:p>
          <a:p>
            <a:pPr marL="285750" indent="-285750">
              <a:buFont typeface="Wingdings" panose="05000000000000000000" pitchFamily="2" charset="2"/>
              <a:buChar char="ü"/>
            </a:pPr>
            <a:r>
              <a:rPr lang="en-US" sz="2400" dirty="0"/>
              <a:t>CDL holders – Do you have a current Medical Certificate and registered per your State’s regulations? </a:t>
            </a:r>
          </a:p>
          <a:p>
            <a:endParaRPr lang="en-US" sz="1200" dirty="0"/>
          </a:p>
          <a:p>
            <a:pPr marL="285750" indent="-285750">
              <a:buFont typeface="Wingdings" panose="05000000000000000000" pitchFamily="2" charset="2"/>
              <a:buChar char="ü"/>
            </a:pPr>
            <a:r>
              <a:rPr lang="en-US" sz="2400" dirty="0"/>
              <a:t>CDL holders – Are you registered within the FMCSA’s Clearinghouse? </a:t>
            </a:r>
          </a:p>
          <a:p>
            <a:endParaRPr lang="en-US" sz="1200" dirty="0"/>
          </a:p>
          <a:p>
            <a:pPr marL="285750" indent="-285750">
              <a:lnSpc>
                <a:spcPct val="150000"/>
              </a:lnSpc>
              <a:buFont typeface="Wingdings" panose="05000000000000000000" pitchFamily="2" charset="2"/>
              <a:buChar char="ü"/>
            </a:pPr>
            <a:r>
              <a:rPr lang="en-US" sz="2400" dirty="0"/>
              <a:t>Have you completed the daily inspection of vehicle? </a:t>
            </a:r>
          </a:p>
          <a:p>
            <a:pPr marL="285750" indent="-285750">
              <a:lnSpc>
                <a:spcPct val="150000"/>
              </a:lnSpc>
              <a:buFont typeface="Wingdings" panose="05000000000000000000" pitchFamily="2" charset="2"/>
              <a:buChar char="ü"/>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Have you ensured proper cargo securement?</a:t>
            </a:r>
          </a:p>
          <a:p>
            <a:pPr marL="285750" indent="-285750">
              <a:buFont typeface="Wingdings" panose="05000000000000000000" pitchFamily="2" charset="2"/>
              <a:buChar char="ü"/>
            </a:pPr>
            <a:endParaRPr lang="en-US" sz="2400" dirty="0"/>
          </a:p>
          <a:p>
            <a:endParaRPr lang="en-US" sz="1200" dirty="0"/>
          </a:p>
          <a:p>
            <a:endParaRPr lang="en-US" sz="1200" dirty="0"/>
          </a:p>
          <a:p>
            <a:pPr marL="285750" indent="-285750">
              <a:buFont typeface="Wingdings" panose="05000000000000000000" pitchFamily="2" charset="2"/>
              <a:buChar char="ü"/>
            </a:pPr>
            <a:endParaRPr lang="en-US" dirty="0"/>
          </a:p>
        </p:txBody>
      </p:sp>
      <p:pic>
        <p:nvPicPr>
          <p:cNvPr id="10" name="Picture 9">
            <a:extLst>
              <a:ext uri="{FF2B5EF4-FFF2-40B4-BE49-F238E27FC236}">
                <a16:creationId xmlns:a16="http://schemas.microsoft.com/office/drawing/2014/main" id="{65577CE2-87B9-9711-E352-092DEF321EBF}"/>
              </a:ext>
            </a:extLst>
          </p:cNvPr>
          <p:cNvPicPr>
            <a:picLocks noChangeAspect="1"/>
          </p:cNvPicPr>
          <p:nvPr/>
        </p:nvPicPr>
        <p:blipFill>
          <a:blip r:embed="rId6">
            <a:alphaModFix amt="23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p:blipFill>
        <p:spPr>
          <a:xfrm>
            <a:off x="9969448" y="4511499"/>
            <a:ext cx="2162407" cy="2160966"/>
          </a:xfrm>
          <a:prstGeom prst="rect">
            <a:avLst/>
          </a:prstGeom>
          <a:effectLst/>
        </p:spPr>
      </p:pic>
    </p:spTree>
    <p:extLst>
      <p:ext uri="{BB962C8B-B14F-4D97-AF65-F5344CB8AC3E}">
        <p14:creationId xmlns:p14="http://schemas.microsoft.com/office/powerpoint/2010/main" val="13734668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587" b="9587"/>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105034" y="121655"/>
            <a:ext cx="696393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Drivers Checklist (2 of 2)</a:t>
            </a: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3" name="Content Placeholder 2">
            <a:extLst>
              <a:ext uri="{FF2B5EF4-FFF2-40B4-BE49-F238E27FC236}">
                <a16:creationId xmlns:a16="http://schemas.microsoft.com/office/drawing/2014/main" id="{4AAFBBAF-FD71-5A14-FF1B-8E011B68E0E8}"/>
              </a:ext>
            </a:extLst>
          </p:cNvPr>
          <p:cNvSpPr txBox="1">
            <a:spLocks/>
          </p:cNvSpPr>
          <p:nvPr/>
        </p:nvSpPr>
        <p:spPr>
          <a:xfrm>
            <a:off x="383747" y="1102659"/>
            <a:ext cx="9645846" cy="517357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BDEACA1B-6C89-1078-AA59-CF8BF676614E}"/>
              </a:ext>
            </a:extLst>
          </p:cNvPr>
          <p:cNvSpPr txBox="1"/>
          <p:nvPr/>
        </p:nvSpPr>
        <p:spPr>
          <a:xfrm>
            <a:off x="530351" y="1455596"/>
            <a:ext cx="10963657" cy="517064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Have you ensured loose items within the cab of the vehicle are removed/secured?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Are the vehicle’s mirrors properly adjusted to mitigate/eliminate blind spots?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Have you mitigated / eliminated distractions?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Is your SEATBELT ON</a:t>
            </a:r>
            <a:r>
              <a:rPr lang="en-US" sz="2400" dirty="0">
                <a:solidFill>
                  <a:prstClr val="black"/>
                </a:solidFill>
                <a:latin typeface="Calibri" panose="020F0502020204030204"/>
              </a:rPr>
              <a:t>?</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Towing a trailer? Be sure to maintain plenty of following distance for braking and maneuvering.</a:t>
            </a: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lang="en-US" sz="2400" dirty="0">
                <a:solidFill>
                  <a:prstClr val="black"/>
                </a:solidFill>
                <a:latin typeface="Calibri" panose="020F0502020204030204"/>
              </a:rPr>
              <a:t>Plan your route. Think ahead about how to minimize lane-changing on the route.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E4E57FD9-80D5-793A-04AE-86469BD1993D}"/>
              </a:ext>
            </a:extLst>
          </p:cNvPr>
          <p:cNvPicPr>
            <a:picLocks noChangeAspect="1"/>
          </p:cNvPicPr>
          <p:nvPr/>
        </p:nvPicPr>
        <p:blipFill>
          <a:blip r:embed="rId6">
            <a:alphaModFix amt="18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p:blipFill>
        <p:spPr>
          <a:xfrm>
            <a:off x="10029593" y="4531432"/>
            <a:ext cx="2162407" cy="2160966"/>
          </a:xfrm>
          <a:prstGeom prst="rect">
            <a:avLst/>
          </a:prstGeom>
          <a:effectLst/>
        </p:spPr>
      </p:pic>
    </p:spTree>
    <p:extLst>
      <p:ext uri="{BB962C8B-B14F-4D97-AF65-F5344CB8AC3E}">
        <p14:creationId xmlns:p14="http://schemas.microsoft.com/office/powerpoint/2010/main" val="13017178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F3E0E-531D-0E97-7961-4D7DF7848CCD}"/>
              </a:ext>
            </a:extLst>
          </p:cNvPr>
          <p:cNvSpPr>
            <a:spLocks noGrp="1"/>
          </p:cNvSpPr>
          <p:nvPr>
            <p:ph type="title"/>
          </p:nvPr>
        </p:nvSpPr>
        <p:spPr/>
        <p:txBody>
          <a:bodyPr/>
          <a:lstStyle/>
          <a:p>
            <a:r>
              <a:rPr lang="en-US" sz="4800" b="1" dirty="0">
                <a:latin typeface="+mn-lt"/>
              </a:rPr>
              <a:t>Thank You</a:t>
            </a:r>
            <a:r>
              <a:rPr lang="en-US" b="1" dirty="0">
                <a:latin typeface="+mn-lt"/>
              </a:rPr>
              <a:t>!</a:t>
            </a:r>
          </a:p>
        </p:txBody>
      </p:sp>
      <p:sp>
        <p:nvSpPr>
          <p:cNvPr id="6" name="Slide Number Placeholder 5">
            <a:extLst>
              <a:ext uri="{FF2B5EF4-FFF2-40B4-BE49-F238E27FC236}">
                <a16:creationId xmlns:a16="http://schemas.microsoft.com/office/drawing/2014/main" id="{2BA09F92-D61B-6AA7-8194-5110044C5A63}"/>
              </a:ext>
            </a:extLst>
          </p:cNvPr>
          <p:cNvSpPr>
            <a:spLocks noGrp="1"/>
          </p:cNvSpPr>
          <p:nvPr>
            <p:ph type="sldNum" sz="quarter" idx="12"/>
          </p:nvPr>
        </p:nvSpPr>
        <p:spPr/>
        <p:txBody>
          <a:bodyPr/>
          <a:lstStyle/>
          <a:p>
            <a:fld id="{AF06B5B2-58D7-4A2E-ACF6-E9765C5AA68F}" type="slidenum">
              <a:rPr lang="en-US" smtClean="0"/>
              <a:t>27</a:t>
            </a:fld>
            <a:endParaRPr lang="en-US"/>
          </a:p>
        </p:txBody>
      </p:sp>
      <p:grpSp>
        <p:nvGrpSpPr>
          <p:cNvPr id="12" name="Group 11">
            <a:extLst>
              <a:ext uri="{FF2B5EF4-FFF2-40B4-BE49-F238E27FC236}">
                <a16:creationId xmlns:a16="http://schemas.microsoft.com/office/drawing/2014/main" id="{F633D4B9-932C-E9A2-1949-D445E45C0DF1}"/>
              </a:ext>
            </a:extLst>
          </p:cNvPr>
          <p:cNvGrpSpPr/>
          <p:nvPr/>
        </p:nvGrpSpPr>
        <p:grpSpPr>
          <a:xfrm>
            <a:off x="0" y="1865912"/>
            <a:ext cx="12192000" cy="4999522"/>
            <a:chOff x="0" y="1865912"/>
            <a:chExt cx="12192000" cy="4999522"/>
          </a:xfrm>
        </p:grpSpPr>
        <p:sp>
          <p:nvSpPr>
            <p:cNvPr id="7" name="Rectangle 6">
              <a:extLst>
                <a:ext uri="{FF2B5EF4-FFF2-40B4-BE49-F238E27FC236}">
                  <a16:creationId xmlns:a16="http://schemas.microsoft.com/office/drawing/2014/main" id="{DCEF5541-4876-79B3-C1B5-3009BF532AE9}"/>
                </a:ext>
              </a:extLst>
            </p:cNvPr>
            <p:cNvSpPr/>
            <p:nvPr/>
          </p:nvSpPr>
          <p:spPr>
            <a:xfrm>
              <a:off x="0" y="4066478"/>
              <a:ext cx="12192000" cy="2798956"/>
            </a:xfrm>
            <a:prstGeom prst="rect">
              <a:avLst/>
            </a:prstGeom>
            <a:solidFill>
              <a:srgbClr val="5D7C8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18B9F0D-D9A0-A195-83D6-49277F9FBE31}"/>
                </a:ext>
              </a:extLst>
            </p:cNvPr>
            <p:cNvSpPr/>
            <p:nvPr/>
          </p:nvSpPr>
          <p:spPr>
            <a:xfrm>
              <a:off x="0" y="3591889"/>
              <a:ext cx="12192000" cy="270379"/>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0000"/>
                </a:highlight>
              </a:endParaRPr>
            </a:p>
          </p:txBody>
        </p:sp>
        <p:sp>
          <p:nvSpPr>
            <p:cNvPr id="9" name="Oval 8">
              <a:extLst>
                <a:ext uri="{FF2B5EF4-FFF2-40B4-BE49-F238E27FC236}">
                  <a16:creationId xmlns:a16="http://schemas.microsoft.com/office/drawing/2014/main" id="{0F2E2A2D-D6E2-8013-F38F-913BA9BE5DA1}"/>
                </a:ext>
              </a:extLst>
            </p:cNvPr>
            <p:cNvSpPr/>
            <p:nvPr/>
          </p:nvSpPr>
          <p:spPr>
            <a:xfrm>
              <a:off x="4508809" y="2200737"/>
              <a:ext cx="3174381" cy="3174381"/>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5D05ACFA-2A21-866D-4FF5-6A0A4F50982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145696" y="1865912"/>
              <a:ext cx="3900605" cy="3898006"/>
            </a:xfrm>
            <a:prstGeom prst="rect">
              <a:avLst/>
            </a:prstGeom>
          </p:spPr>
        </p:pic>
      </p:grpSp>
    </p:spTree>
    <p:extLst>
      <p:ext uri="{BB962C8B-B14F-4D97-AF65-F5344CB8AC3E}">
        <p14:creationId xmlns:p14="http://schemas.microsoft.com/office/powerpoint/2010/main" val="2501917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00CF6DDE-FDFD-076C-CFCF-FE173C6F9AAD}"/>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8E86028-B2DB-B645-74FB-F301CC94823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Content Placeholder 2">
            <a:extLst>
              <a:ext uri="{FF2B5EF4-FFF2-40B4-BE49-F238E27FC236}">
                <a16:creationId xmlns:a16="http://schemas.microsoft.com/office/drawing/2014/main" id="{860B83DD-39A3-3D3A-FC20-FB0D9F02657F}"/>
              </a:ext>
            </a:extLst>
          </p:cNvPr>
          <p:cNvSpPr txBox="1">
            <a:spLocks/>
          </p:cNvSpPr>
          <p:nvPr/>
        </p:nvSpPr>
        <p:spPr>
          <a:xfrm>
            <a:off x="444189" y="6606051"/>
            <a:ext cx="357025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Q4 2024 – MOTOR VEHICLE SAFETY</a:t>
            </a:r>
          </a:p>
        </p:txBody>
      </p:sp>
      <p:sp>
        <p:nvSpPr>
          <p:cNvPr id="8" name="Content Placeholder 2">
            <a:extLst>
              <a:ext uri="{FF2B5EF4-FFF2-40B4-BE49-F238E27FC236}">
                <a16:creationId xmlns:a16="http://schemas.microsoft.com/office/drawing/2014/main" id="{F2E03138-92A2-D907-20AC-681305274479}"/>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9" name="Slide Number Placeholder 4">
            <a:extLst>
              <a:ext uri="{FF2B5EF4-FFF2-40B4-BE49-F238E27FC236}">
                <a16:creationId xmlns:a16="http://schemas.microsoft.com/office/drawing/2014/main" id="{0BB64837-21A1-37AB-A074-13F20EC7E081}"/>
              </a:ext>
            </a:extLst>
          </p:cNvPr>
          <p:cNvSpPr txBox="1">
            <a:spLocks/>
          </p:cNvSpPr>
          <p:nvPr/>
        </p:nvSpPr>
        <p:spPr>
          <a:xfrm>
            <a:off x="11634438" y="6530044"/>
            <a:ext cx="433039"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57B81762-C217-E310-8825-1180BD72CC43}"/>
              </a:ext>
            </a:extLst>
          </p:cNvPr>
          <p:cNvGrpSpPr>
            <a:grpSpLocks noGrp="1" noUngrp="1" noRot="1" noMove="1" noResize="1"/>
          </p:cNvGrpSpPr>
          <p:nvPr/>
        </p:nvGrpSpPr>
        <p:grpSpPr>
          <a:xfrm>
            <a:off x="4075768" y="490670"/>
            <a:ext cx="8177562" cy="786342"/>
            <a:chOff x="4075768" y="490670"/>
            <a:chExt cx="8177562" cy="786342"/>
          </a:xfrm>
        </p:grpSpPr>
        <p:sp>
          <p:nvSpPr>
            <p:cNvPr id="10" name="Rectangle 9">
              <a:extLst>
                <a:ext uri="{FF2B5EF4-FFF2-40B4-BE49-F238E27FC236}">
                  <a16:creationId xmlns:a16="http://schemas.microsoft.com/office/drawing/2014/main" id="{B65AC99E-0CB4-F169-A178-92E825F44F8A}"/>
                </a:ext>
              </a:extLst>
            </p:cNvPr>
            <p:cNvSpPr>
              <a:spLocks noGrp="1" noRot="1" noMove="1" noResize="1" noEditPoints="1" noAdjustHandles="1" noChangeArrowheads="1" noChangeShapeType="1"/>
            </p:cNvSpPr>
            <p:nvPr/>
          </p:nvSpPr>
          <p:spPr>
            <a:xfrm>
              <a:off x="4075768" y="594745"/>
              <a:ext cx="8177562" cy="682267"/>
            </a:xfrm>
            <a:prstGeom prst="rect">
              <a:avLst/>
            </a:prstGeom>
            <a:solidFill>
              <a:srgbClr val="5D7C8E"/>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4236FE84-7F5B-41B2-E9F3-929D0414D0B2}"/>
                </a:ext>
              </a:extLst>
            </p:cNvPr>
            <p:cNvSpPr>
              <a:spLocks noGrp="1" noRot="1" noMove="1" noResize="1" noEditPoints="1" noAdjustHandles="1" noChangeArrowheads="1" noChangeShapeType="1"/>
            </p:cNvSpPr>
            <p:nvPr/>
          </p:nvSpPr>
          <p:spPr>
            <a:xfrm>
              <a:off x="8528823" y="490670"/>
              <a:ext cx="3724507" cy="11699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56467598-B389-5699-37BC-D31AECD130BE}"/>
              </a:ext>
            </a:extLst>
          </p:cNvPr>
          <p:cNvSpPr>
            <a:spLocks noGrp="1"/>
          </p:cNvSpPr>
          <p:nvPr>
            <p:ph type="title"/>
          </p:nvPr>
        </p:nvSpPr>
        <p:spPr>
          <a:xfrm>
            <a:off x="4212332" y="680885"/>
            <a:ext cx="6067096" cy="575486"/>
          </a:xfrm>
        </p:spPr>
        <p:txBody>
          <a:bodyPr>
            <a:normAutofit fontScale="90000"/>
          </a:bodyPr>
          <a:lstStyle/>
          <a:p>
            <a:r>
              <a:rPr lang="en-US" dirty="0">
                <a:solidFill>
                  <a:schemeClr val="bg1"/>
                </a:solidFill>
                <a:latin typeface="+mn-lt"/>
              </a:rPr>
              <a:t>Defensive Driving</a:t>
            </a:r>
          </a:p>
        </p:txBody>
      </p:sp>
      <p:pic>
        <p:nvPicPr>
          <p:cNvPr id="3" name="Picture 2">
            <a:extLst>
              <a:ext uri="{FF2B5EF4-FFF2-40B4-BE49-F238E27FC236}">
                <a16:creationId xmlns:a16="http://schemas.microsoft.com/office/drawing/2014/main" id="{0213483A-2AB6-D318-D3B7-F67B305E9CBB}"/>
              </a:ext>
            </a:extLst>
          </p:cNvPr>
          <p:cNvPicPr>
            <a:picLocks noChangeAspect="1"/>
          </p:cNvPicPr>
          <p:nvPr/>
        </p:nvPicPr>
        <p:blipFill>
          <a:blip r:embed="rId4"/>
          <a:stretch>
            <a:fillRect/>
          </a:stretch>
        </p:blipFill>
        <p:spPr>
          <a:xfrm>
            <a:off x="1614897" y="1389736"/>
            <a:ext cx="7633605" cy="5091464"/>
          </a:xfrm>
          <a:prstGeom prst="rect">
            <a:avLst/>
          </a:prstGeom>
          <a:ln>
            <a:noFill/>
          </a:ln>
          <a:effectLst>
            <a:softEdge rad="112500"/>
          </a:effectLst>
        </p:spPr>
      </p:pic>
      <p:pic>
        <p:nvPicPr>
          <p:cNvPr id="12" name="Picture 11">
            <a:extLst>
              <a:ext uri="{FF2B5EF4-FFF2-40B4-BE49-F238E27FC236}">
                <a16:creationId xmlns:a16="http://schemas.microsoft.com/office/drawing/2014/main" id="{4D900EC1-A7D0-1CDE-4190-15726A90E45F}"/>
              </a:ext>
            </a:extLst>
          </p:cNvPr>
          <p:cNvPicPr>
            <a:picLocks noChangeAspect="1"/>
          </p:cNvPicPr>
          <p:nvPr/>
        </p:nvPicPr>
        <p:blipFill>
          <a:blip r:embed="rId5">
            <a:alphaModFix amt="23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a:stretch/>
        </p:blipFill>
        <p:spPr>
          <a:xfrm>
            <a:off x="9982200" y="4424443"/>
            <a:ext cx="2162407" cy="2160966"/>
          </a:xfrm>
          <a:prstGeom prst="rect">
            <a:avLst/>
          </a:prstGeom>
          <a:effectLst/>
        </p:spPr>
      </p:pic>
    </p:spTree>
    <p:extLst>
      <p:ext uri="{BB962C8B-B14F-4D97-AF65-F5344CB8AC3E}">
        <p14:creationId xmlns:p14="http://schemas.microsoft.com/office/powerpoint/2010/main" val="37833800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587" b="9587"/>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579864" y="113586"/>
            <a:ext cx="488423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Are You a Defensive Driver?</a:t>
            </a: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3" name="TextBox 2">
            <a:extLst>
              <a:ext uri="{FF2B5EF4-FFF2-40B4-BE49-F238E27FC236}">
                <a16:creationId xmlns:a16="http://schemas.microsoft.com/office/drawing/2014/main" id="{DF01F84A-0689-CA19-1C7D-8FD21FBE3561}"/>
              </a:ext>
            </a:extLst>
          </p:cNvPr>
          <p:cNvSpPr txBox="1"/>
          <p:nvPr/>
        </p:nvSpPr>
        <p:spPr>
          <a:xfrm>
            <a:off x="945159" y="1230178"/>
            <a:ext cx="9012658" cy="4832092"/>
          </a:xfrm>
          <a:prstGeom prst="rect">
            <a:avLst/>
          </a:prstGeom>
          <a:noFill/>
        </p:spPr>
        <p:txBody>
          <a:bodyPr wrap="square" rtlCol="0">
            <a:spAutoFit/>
          </a:bodyPr>
          <a:lstStyle/>
          <a:p>
            <a:pPr marL="457200" indent="-457200">
              <a:buClrTx/>
              <a:buSzPct val="100000"/>
              <a:buFont typeface="Arial" panose="020B0604020202020204" pitchFamily="34" charset="0"/>
              <a:buChar char="•"/>
            </a:pPr>
            <a:r>
              <a:rPr lang="en-US" sz="2800" dirty="0">
                <a:solidFill>
                  <a:schemeClr val="tx1"/>
                </a:solidFill>
              </a:rPr>
              <a:t>Do you always drive the posted speed limit regardless of what the traffic is doing and how fast it is going?</a:t>
            </a:r>
          </a:p>
          <a:p>
            <a:pPr marL="457200" indent="-457200">
              <a:buClrTx/>
              <a:buSzPct val="100000"/>
              <a:buFont typeface="Arial" panose="020B0604020202020204" pitchFamily="34" charset="0"/>
              <a:buChar char="•"/>
            </a:pPr>
            <a:endParaRPr lang="en-US" sz="2800" dirty="0">
              <a:solidFill>
                <a:schemeClr val="tx1"/>
              </a:solidFill>
            </a:endParaRPr>
          </a:p>
          <a:p>
            <a:pPr marL="457200" indent="-457200">
              <a:buClrTx/>
              <a:buSzPct val="100000"/>
              <a:buFont typeface="Arial" panose="020B0604020202020204" pitchFamily="34" charset="0"/>
              <a:buChar char="•"/>
            </a:pPr>
            <a:r>
              <a:rPr lang="en-US" sz="2800" dirty="0">
                <a:solidFill>
                  <a:schemeClr val="tx1"/>
                </a:solidFill>
              </a:rPr>
              <a:t>Do you plan for weather conditions and construction hazards when planning your daily routes?</a:t>
            </a:r>
          </a:p>
          <a:p>
            <a:pPr marL="457200" indent="-457200">
              <a:buClrTx/>
              <a:buSzPct val="100000"/>
              <a:buFont typeface="Arial" panose="020B0604020202020204" pitchFamily="34" charset="0"/>
              <a:buChar char="•"/>
            </a:pPr>
            <a:endParaRPr lang="en-US" sz="2800" dirty="0">
              <a:solidFill>
                <a:schemeClr val="tx1"/>
              </a:solidFill>
            </a:endParaRPr>
          </a:p>
          <a:p>
            <a:pPr marL="457200" indent="-457200">
              <a:buClrTx/>
              <a:buSzPct val="100000"/>
              <a:buFont typeface="Arial" panose="020B0604020202020204" pitchFamily="34" charset="0"/>
              <a:buChar char="•"/>
            </a:pPr>
            <a:r>
              <a:rPr lang="en-US" sz="2800" dirty="0">
                <a:solidFill>
                  <a:schemeClr val="tx1"/>
                </a:solidFill>
              </a:rPr>
              <a:t>Do you alert other drivers to your actions using your turn signals?</a:t>
            </a:r>
          </a:p>
          <a:p>
            <a:pPr marL="457200" indent="-457200">
              <a:buClrTx/>
              <a:buSzPct val="100000"/>
              <a:buFont typeface="Arial" panose="020B0604020202020204" pitchFamily="34" charset="0"/>
              <a:buChar char="•"/>
            </a:pPr>
            <a:endParaRPr lang="en-US" sz="2800" dirty="0">
              <a:solidFill>
                <a:schemeClr val="tx1"/>
              </a:solidFill>
            </a:endParaRPr>
          </a:p>
          <a:p>
            <a:pPr marL="457200" indent="-457200">
              <a:buClrTx/>
              <a:buSzPct val="100000"/>
              <a:buFont typeface="Arial" panose="020B0604020202020204" pitchFamily="34" charset="0"/>
              <a:buChar char="•"/>
            </a:pPr>
            <a:r>
              <a:rPr lang="en-US" sz="2800" dirty="0">
                <a:solidFill>
                  <a:schemeClr val="tx1"/>
                </a:solidFill>
              </a:rPr>
              <a:t>Are you aware of what the drivers around you are doing on the road?</a:t>
            </a:r>
          </a:p>
        </p:txBody>
      </p:sp>
      <p:pic>
        <p:nvPicPr>
          <p:cNvPr id="9" name="Picture 8">
            <a:extLst>
              <a:ext uri="{FF2B5EF4-FFF2-40B4-BE49-F238E27FC236}">
                <a16:creationId xmlns:a16="http://schemas.microsoft.com/office/drawing/2014/main" id="{F225BD17-B71D-C6F3-C51D-160E7A149E5B}"/>
              </a:ext>
            </a:extLst>
          </p:cNvPr>
          <p:cNvPicPr>
            <a:picLocks noChangeAspect="1"/>
          </p:cNvPicPr>
          <p:nvPr/>
        </p:nvPicPr>
        <p:blipFill>
          <a:blip r:embed="rId6">
            <a:alphaModFix amt="23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p:blipFill>
        <p:spPr>
          <a:xfrm>
            <a:off x="10121590" y="4587275"/>
            <a:ext cx="2162407" cy="2160966"/>
          </a:xfrm>
          <a:prstGeom prst="rect">
            <a:avLst/>
          </a:prstGeom>
          <a:effectLst/>
        </p:spPr>
      </p:pic>
    </p:spTree>
    <p:extLst>
      <p:ext uri="{BB962C8B-B14F-4D97-AF65-F5344CB8AC3E}">
        <p14:creationId xmlns:p14="http://schemas.microsoft.com/office/powerpoint/2010/main" val="1628390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587" b="9587"/>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579864" y="113586"/>
            <a:ext cx="488423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Dangers of Unsafe Driving</a:t>
            </a: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3" name="TextBox 2">
            <a:extLst>
              <a:ext uri="{FF2B5EF4-FFF2-40B4-BE49-F238E27FC236}">
                <a16:creationId xmlns:a16="http://schemas.microsoft.com/office/drawing/2014/main" id="{DF01F84A-0689-CA19-1C7D-8FD21FBE3561}"/>
              </a:ext>
            </a:extLst>
          </p:cNvPr>
          <p:cNvSpPr txBox="1"/>
          <p:nvPr/>
        </p:nvSpPr>
        <p:spPr>
          <a:xfrm>
            <a:off x="579864" y="1179211"/>
            <a:ext cx="10063752" cy="4801314"/>
          </a:xfrm>
          <a:prstGeom prst="rect">
            <a:avLst/>
          </a:prstGeom>
          <a:noFill/>
        </p:spPr>
        <p:txBody>
          <a:bodyPr wrap="square" rtlCol="0">
            <a:spAutoFit/>
          </a:bodyPr>
          <a:lstStyle/>
          <a:p>
            <a:pPr marL="342900" indent="-342900">
              <a:buFont typeface="Arial" panose="020B0604020202020204" pitchFamily="34" charset="0"/>
              <a:buChar char="•"/>
            </a:pPr>
            <a:endParaRPr lang="en-US" sz="2800" dirty="0"/>
          </a:p>
          <a:p>
            <a:pPr marL="457200" indent="-457200">
              <a:buClrTx/>
              <a:buSzPct val="100000"/>
              <a:buFont typeface="Arial" panose="020B0604020202020204" pitchFamily="34" charset="0"/>
              <a:buChar char="•"/>
            </a:pPr>
            <a:r>
              <a:rPr lang="en-US" sz="2800" dirty="0">
                <a:solidFill>
                  <a:schemeClr val="tx1"/>
                </a:solidFill>
              </a:rPr>
              <a:t>Do you look for escape routes on the road in an event of an emergency or an aggressive driver?</a:t>
            </a:r>
          </a:p>
          <a:p>
            <a:pPr marL="457200" indent="-457200">
              <a:buClrTx/>
              <a:buSzPct val="100000"/>
              <a:buFont typeface="Arial" panose="020B0604020202020204" pitchFamily="34" charset="0"/>
              <a:buChar char="•"/>
            </a:pPr>
            <a:endParaRPr lang="en-US" sz="2800" dirty="0"/>
          </a:p>
          <a:p>
            <a:pPr marL="457200" indent="-457200">
              <a:buClrTx/>
              <a:buSzPct val="100000"/>
              <a:buFont typeface="Arial" panose="020B0604020202020204" pitchFamily="34" charset="0"/>
              <a:buChar char="•"/>
            </a:pPr>
            <a:r>
              <a:rPr lang="en-US" sz="2800" dirty="0">
                <a:solidFill>
                  <a:schemeClr val="tx1"/>
                </a:solidFill>
              </a:rPr>
              <a:t>Do you ride too closely behind cars in front of you?</a:t>
            </a:r>
            <a:endParaRPr lang="en-US" sz="2800" dirty="0"/>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r>
              <a:rPr lang="en-US" sz="2800" dirty="0"/>
              <a:t> The average number of deaths per year is 43,000</a:t>
            </a:r>
          </a:p>
          <a:p>
            <a:endParaRPr lang="en-US" sz="1400" dirty="0"/>
          </a:p>
          <a:p>
            <a:pPr marL="342900" indent="-342900">
              <a:buFont typeface="Arial" panose="020B0604020202020204" pitchFamily="34" charset="0"/>
              <a:buChar char="•"/>
            </a:pPr>
            <a:r>
              <a:rPr lang="en-US" sz="2800" dirty="0"/>
              <a:t> In 2021, there were 6,102,936 police-reported vehicle accidents</a:t>
            </a:r>
          </a:p>
          <a:p>
            <a:endParaRPr lang="en-US" sz="1400" dirty="0"/>
          </a:p>
          <a:p>
            <a:pPr marL="342900" indent="-342900">
              <a:buFont typeface="Arial" panose="020B0604020202020204" pitchFamily="34" charset="0"/>
              <a:buChar char="•"/>
            </a:pPr>
            <a:r>
              <a:rPr lang="en-US" sz="2800" dirty="0"/>
              <a:t> 39,508 of those were fatal. </a:t>
            </a:r>
          </a:p>
          <a:p>
            <a:pPr lvl="1"/>
            <a:endParaRPr lang="en-US" sz="1400" dirty="0"/>
          </a:p>
          <a:p>
            <a:pPr marR="0" lvl="0" algn="l" defTabSz="914400" rtl="0" eaLnBrk="1" fontAlgn="auto" latinLnBrk="0" hangingPunct="1">
              <a:lnSpc>
                <a:spcPct val="100000"/>
              </a:lnSpc>
              <a:spcBef>
                <a:spcPts val="0"/>
              </a:spcBef>
              <a:spcAft>
                <a:spcPts val="0"/>
              </a:spcAft>
              <a:buClrTx/>
              <a:buSzTx/>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35A62420-795A-E108-2B93-DE0165313619}"/>
              </a:ext>
            </a:extLst>
          </p:cNvPr>
          <p:cNvPicPr>
            <a:picLocks noChangeAspect="1"/>
          </p:cNvPicPr>
          <p:nvPr/>
        </p:nvPicPr>
        <p:blipFill>
          <a:blip r:embed="rId6">
            <a:alphaModFix amt="23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p:blipFill>
        <p:spPr>
          <a:xfrm>
            <a:off x="10029593" y="4486644"/>
            <a:ext cx="2162407" cy="2160966"/>
          </a:xfrm>
          <a:prstGeom prst="rect">
            <a:avLst/>
          </a:prstGeom>
          <a:effectLst/>
        </p:spPr>
      </p:pic>
    </p:spTree>
    <p:extLst>
      <p:ext uri="{BB962C8B-B14F-4D97-AF65-F5344CB8AC3E}">
        <p14:creationId xmlns:p14="http://schemas.microsoft.com/office/powerpoint/2010/main" val="3406696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587" b="9587"/>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579864" y="113586"/>
            <a:ext cx="488423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Large Truck Crash Statistics</a:t>
            </a: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3" name="TextBox 2">
            <a:extLst>
              <a:ext uri="{FF2B5EF4-FFF2-40B4-BE49-F238E27FC236}">
                <a16:creationId xmlns:a16="http://schemas.microsoft.com/office/drawing/2014/main" id="{65AB906F-CA80-6813-D266-65FE9C1B8FF0}"/>
              </a:ext>
            </a:extLst>
          </p:cNvPr>
          <p:cNvSpPr txBox="1"/>
          <p:nvPr/>
        </p:nvSpPr>
        <p:spPr>
          <a:xfrm>
            <a:off x="829546" y="1782792"/>
            <a:ext cx="9806859" cy="3508653"/>
          </a:xfrm>
          <a:prstGeom prst="rect">
            <a:avLst/>
          </a:prstGeom>
          <a:noFill/>
        </p:spPr>
        <p:txBody>
          <a:bodyPr wrap="square" rtlCol="0">
            <a:spAutoFit/>
          </a:bodyPr>
          <a:lstStyle/>
          <a:p>
            <a:pPr lvl="1"/>
            <a:endParaRPr lang="en-US" sz="1400" dirty="0"/>
          </a:p>
          <a:p>
            <a:pPr marL="342900" indent="-342900">
              <a:buFont typeface="Arial" panose="020B0604020202020204" pitchFamily="34" charset="0"/>
              <a:buChar char="•"/>
            </a:pPr>
            <a:r>
              <a:rPr lang="en-US" sz="2800" dirty="0"/>
              <a:t>In 2022, there were 117 fatal accidents per day.</a:t>
            </a:r>
          </a:p>
          <a:p>
            <a:endParaRPr lang="en-US" sz="1400" dirty="0"/>
          </a:p>
          <a:p>
            <a:pPr marL="342900" indent="-342900">
              <a:buFont typeface="Arial" panose="020B0604020202020204" pitchFamily="34" charset="0"/>
              <a:buChar char="•"/>
            </a:pPr>
            <a:r>
              <a:rPr lang="en-US" sz="2800" dirty="0"/>
              <a:t>29% of all traffic fatalities were due to speeding.</a:t>
            </a:r>
          </a:p>
          <a:p>
            <a:endParaRPr lang="en-US" sz="1400" dirty="0"/>
          </a:p>
          <a:p>
            <a:pPr marL="342900" indent="-342900">
              <a:buFont typeface="Arial" panose="020B0604020202020204" pitchFamily="34" charset="0"/>
              <a:buChar char="•"/>
            </a:pPr>
            <a:r>
              <a:rPr lang="en-US" sz="2800" dirty="0"/>
              <a:t>October had the highest number of fatalities.</a:t>
            </a:r>
          </a:p>
          <a:p>
            <a:endParaRPr lang="en-US" sz="1400" dirty="0"/>
          </a:p>
          <a:p>
            <a:pPr marL="342900" indent="-342900">
              <a:buFont typeface="Arial" panose="020B0604020202020204" pitchFamily="34" charset="0"/>
              <a:buChar char="•"/>
            </a:pPr>
            <a:r>
              <a:rPr lang="en-US" sz="2800" dirty="0"/>
              <a:t>Saturday is the most common day a fatal accident occurs.</a:t>
            </a:r>
          </a:p>
          <a:p>
            <a:endParaRPr lang="en-US" sz="1400" dirty="0"/>
          </a:p>
          <a:p>
            <a:pPr marL="342900" indent="-342900">
              <a:buFont typeface="Arial" panose="020B0604020202020204" pitchFamily="34" charset="0"/>
              <a:buChar char="•"/>
            </a:pPr>
            <a:r>
              <a:rPr lang="en-US" sz="2800" dirty="0"/>
              <a:t>Nighttime is when most of the accidents occur. </a:t>
            </a:r>
          </a:p>
          <a:p>
            <a:pPr marR="0" lvl="0" algn="l" defTabSz="914400" rtl="0" eaLnBrk="1" fontAlgn="auto" latinLnBrk="0" hangingPunct="1">
              <a:lnSpc>
                <a:spcPct val="100000"/>
              </a:lnSpc>
              <a:spcBef>
                <a:spcPts val="0"/>
              </a:spcBef>
              <a:spcAft>
                <a:spcPts val="0"/>
              </a:spcAft>
              <a:buClrTx/>
              <a:buSzTx/>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3DDA4703-19CC-EA3B-A293-89A8257DB3EA}"/>
              </a:ext>
            </a:extLst>
          </p:cNvPr>
          <p:cNvPicPr>
            <a:picLocks noChangeAspect="1"/>
          </p:cNvPicPr>
          <p:nvPr/>
        </p:nvPicPr>
        <p:blipFill>
          <a:blip r:embed="rId6">
            <a:alphaModFix amt="23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p:blipFill>
        <p:spPr>
          <a:xfrm>
            <a:off x="9937595" y="4558864"/>
            <a:ext cx="2162407" cy="2160966"/>
          </a:xfrm>
          <a:prstGeom prst="rect">
            <a:avLst/>
          </a:prstGeom>
          <a:effectLst/>
        </p:spPr>
      </p:pic>
    </p:spTree>
    <p:extLst>
      <p:ext uri="{BB962C8B-B14F-4D97-AF65-F5344CB8AC3E}">
        <p14:creationId xmlns:p14="http://schemas.microsoft.com/office/powerpoint/2010/main" val="41676184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587" b="9587"/>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579864" y="113586"/>
            <a:ext cx="488423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Large Truck Crash Statistics</a:t>
            </a: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10" name="TextBox 9">
            <a:extLst>
              <a:ext uri="{FF2B5EF4-FFF2-40B4-BE49-F238E27FC236}">
                <a16:creationId xmlns:a16="http://schemas.microsoft.com/office/drawing/2014/main" id="{FD49BC86-AE07-7E92-15F7-7A2FC346D106}"/>
              </a:ext>
            </a:extLst>
          </p:cNvPr>
          <p:cNvSpPr txBox="1"/>
          <p:nvPr/>
        </p:nvSpPr>
        <p:spPr>
          <a:xfrm>
            <a:off x="440778" y="1229665"/>
            <a:ext cx="9853127" cy="4833118"/>
          </a:xfrm>
          <a:prstGeom prst="rect">
            <a:avLst/>
          </a:prstGeom>
          <a:noFill/>
        </p:spPr>
        <p:txBody>
          <a:bodyPr wrap="square">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5,700 large trucks were involved in fatal crashes in 2021, an 18% increase from 2020.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A total of 5,788 people died in large truck crashes in 2021. Most of the deaths were from occupants of the other vehicle.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Large trucks accounted for 9% of all vehicles involved in fatal crashes:</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45% of crashes occurred in rural areas</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74% were on non-interstate roadways</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36% occurred in the daytime</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94% did not occur in work zones.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In 2021, 117,300 large trucks were involved in crashes resulting in an injury, a 12% increase from 2020.</a:t>
            </a:r>
          </a:p>
        </p:txBody>
      </p:sp>
      <p:pic>
        <p:nvPicPr>
          <p:cNvPr id="3" name="Picture 2">
            <a:extLst>
              <a:ext uri="{FF2B5EF4-FFF2-40B4-BE49-F238E27FC236}">
                <a16:creationId xmlns:a16="http://schemas.microsoft.com/office/drawing/2014/main" id="{E6FA4690-951E-84D8-C906-FF362A1F42B7}"/>
              </a:ext>
            </a:extLst>
          </p:cNvPr>
          <p:cNvPicPr>
            <a:picLocks noChangeAspect="1"/>
          </p:cNvPicPr>
          <p:nvPr/>
        </p:nvPicPr>
        <p:blipFill>
          <a:blip r:embed="rId6">
            <a:alphaModFix amt="23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p:blipFill>
        <p:spPr>
          <a:xfrm>
            <a:off x="10029593" y="4547852"/>
            <a:ext cx="2162407" cy="2160966"/>
          </a:xfrm>
          <a:prstGeom prst="rect">
            <a:avLst/>
          </a:prstGeom>
          <a:effectLst/>
        </p:spPr>
      </p:pic>
    </p:spTree>
    <p:extLst>
      <p:ext uri="{BB962C8B-B14F-4D97-AF65-F5344CB8AC3E}">
        <p14:creationId xmlns:p14="http://schemas.microsoft.com/office/powerpoint/2010/main" val="2008084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587" b="9587"/>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579864" y="113586"/>
            <a:ext cx="488423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Cost of an Accident</a:t>
            </a: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pic>
        <p:nvPicPr>
          <p:cNvPr id="6" name="Picture 5" descr="A logo for a power line company&#10;&#10;Description automatically generated">
            <a:extLst>
              <a:ext uri="{FF2B5EF4-FFF2-40B4-BE49-F238E27FC236}">
                <a16:creationId xmlns:a16="http://schemas.microsoft.com/office/drawing/2014/main" id="{AFF73AB4-0BF5-D47A-CDC9-D76155364065}"/>
              </a:ext>
            </a:extLst>
          </p:cNvPr>
          <p:cNvPicPr>
            <a:picLocks noChangeAspect="1"/>
          </p:cNvPicPr>
          <p:nvPr/>
        </p:nvPicPr>
        <p:blipFill>
          <a:blip r:embed="rId6">
            <a:duotone>
              <a:schemeClr val="bg2">
                <a:shade val="45000"/>
                <a:satMod val="135000"/>
              </a:schemeClr>
              <a:prstClr val="white"/>
            </a:duotone>
            <a:alphaModFix/>
            <a:extLst>
              <a:ext uri="{28A0092B-C50C-407E-A947-70E740481C1C}">
                <a14:useLocalDpi xmlns:a14="http://schemas.microsoft.com/office/drawing/2010/main" val="0"/>
              </a:ext>
            </a:extLst>
          </a:blip>
          <a:stretch>
            <a:fillRect/>
          </a:stretch>
        </p:blipFill>
        <p:spPr>
          <a:xfrm>
            <a:off x="10029593" y="4485229"/>
            <a:ext cx="1752600" cy="1857375"/>
          </a:xfrm>
          <a:prstGeom prst="rect">
            <a:avLst/>
          </a:prstGeom>
          <a:effectLst/>
        </p:spPr>
      </p:pic>
      <p:sp>
        <p:nvSpPr>
          <p:cNvPr id="3" name="TextBox 2">
            <a:extLst>
              <a:ext uri="{FF2B5EF4-FFF2-40B4-BE49-F238E27FC236}">
                <a16:creationId xmlns:a16="http://schemas.microsoft.com/office/drawing/2014/main" id="{97376854-6271-5066-153E-2EBF841834F4}"/>
              </a:ext>
            </a:extLst>
          </p:cNvPr>
          <p:cNvSpPr txBox="1"/>
          <p:nvPr/>
        </p:nvSpPr>
        <p:spPr>
          <a:xfrm>
            <a:off x="0" y="1034028"/>
            <a:ext cx="7305869" cy="3763081"/>
          </a:xfrm>
          <a:prstGeom prst="rect">
            <a:avLst/>
          </a:prstGeom>
          <a:noFill/>
        </p:spPr>
        <p:txBody>
          <a:bodyPr wrap="square">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The average crash costs an employer more than $16,000</a:t>
            </a:r>
          </a:p>
          <a:p>
            <a:pPr marR="0" lvl="0" algn="l" defTabSz="914400" rtl="0" eaLnBrk="1" fontAlgn="auto" latinLnBrk="0" hangingPunct="1">
              <a:lnSpc>
                <a:spcPct val="90000"/>
              </a:lnSpc>
              <a:spcBef>
                <a:spcPts val="1000"/>
              </a:spcBef>
              <a:spcAft>
                <a:spcPts val="0"/>
              </a:spcAft>
              <a:buClrTx/>
              <a:buSzTx/>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When a worker has an on-the-job crash that results in an injury, the cost to their employer jumps to more than $70,000</a:t>
            </a:r>
          </a:p>
          <a:p>
            <a:pPr marR="0" lvl="0" algn="l" defTabSz="914400" rtl="0" eaLnBrk="1" fontAlgn="auto" latinLnBrk="0" hangingPunct="1">
              <a:lnSpc>
                <a:spcPct val="90000"/>
              </a:lnSpc>
              <a:spcBef>
                <a:spcPts val="1000"/>
              </a:spcBef>
              <a:spcAft>
                <a:spcPts val="0"/>
              </a:spcAft>
              <a:buClrTx/>
              <a:buSzTx/>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Costs can exceed $500,000 when a fatality is involved</a:t>
            </a:r>
          </a:p>
        </p:txBody>
      </p:sp>
      <p:pic>
        <p:nvPicPr>
          <p:cNvPr id="9" name="Picture 8">
            <a:extLst>
              <a:ext uri="{FF2B5EF4-FFF2-40B4-BE49-F238E27FC236}">
                <a16:creationId xmlns:a16="http://schemas.microsoft.com/office/drawing/2014/main" id="{B49D6F13-27A6-B96D-7F6F-CA8FD32CEEC3}"/>
              </a:ext>
            </a:extLst>
          </p:cNvPr>
          <p:cNvPicPr>
            <a:picLocks noChangeAspect="1"/>
          </p:cNvPicPr>
          <p:nvPr/>
        </p:nvPicPr>
        <p:blipFill>
          <a:blip r:embed="rId7"/>
          <a:stretch>
            <a:fillRect/>
          </a:stretch>
        </p:blipFill>
        <p:spPr>
          <a:xfrm>
            <a:off x="7283162" y="1222310"/>
            <a:ext cx="4813480" cy="5217626"/>
          </a:xfrm>
          <a:prstGeom prst="rect">
            <a:avLst/>
          </a:prstGeom>
          <a:ln>
            <a:noFill/>
          </a:ln>
          <a:effectLst>
            <a:softEdge rad="112500"/>
          </a:effectLst>
        </p:spPr>
      </p:pic>
    </p:spTree>
    <p:extLst>
      <p:ext uri="{BB962C8B-B14F-4D97-AF65-F5344CB8AC3E}">
        <p14:creationId xmlns:p14="http://schemas.microsoft.com/office/powerpoint/2010/main" val="1350050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587" b="9587"/>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579864" y="113586"/>
            <a:ext cx="488423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Defensive Driving Tips</a:t>
            </a: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2" name="TextBox 1">
            <a:extLst>
              <a:ext uri="{FF2B5EF4-FFF2-40B4-BE49-F238E27FC236}">
                <a16:creationId xmlns:a16="http://schemas.microsoft.com/office/drawing/2014/main" id="{EF30729C-B797-A81B-019B-0543450EB8BF}"/>
              </a:ext>
            </a:extLst>
          </p:cNvPr>
          <p:cNvSpPr txBox="1"/>
          <p:nvPr/>
        </p:nvSpPr>
        <p:spPr>
          <a:xfrm>
            <a:off x="161710" y="1678785"/>
            <a:ext cx="7812396" cy="4524315"/>
          </a:xfrm>
          <a:prstGeom prst="rect">
            <a:avLst/>
          </a:prstGeom>
          <a:noFill/>
        </p:spPr>
        <p:txBody>
          <a:bodyPr wrap="square" rtlCol="0">
            <a:spAutoFit/>
          </a:bodyPr>
          <a:lstStyle/>
          <a:p>
            <a:pPr marL="457200" indent="-457200">
              <a:buFont typeface="Wingdings" panose="05000000000000000000" pitchFamily="2" charset="2"/>
              <a:buChar char="ü"/>
            </a:pPr>
            <a:r>
              <a:rPr lang="en-US" sz="3200" dirty="0"/>
              <a:t>Plan Your Trip</a:t>
            </a:r>
          </a:p>
          <a:p>
            <a:endParaRPr lang="en-US" sz="1400" dirty="0"/>
          </a:p>
          <a:p>
            <a:pPr marL="457200" indent="-457200">
              <a:buFont typeface="Wingdings" panose="05000000000000000000" pitchFamily="2" charset="2"/>
              <a:buChar char="ü"/>
            </a:pPr>
            <a:r>
              <a:rPr lang="en-US" sz="3200" dirty="0"/>
              <a:t>Anticipate Other Drivers’ Actions</a:t>
            </a:r>
          </a:p>
          <a:p>
            <a:pPr marL="171450" indent="-171450">
              <a:buFont typeface="Wingdings" panose="05000000000000000000" pitchFamily="2" charset="2"/>
              <a:buChar char="ü"/>
            </a:pPr>
            <a:endParaRPr lang="en-US" sz="1200" dirty="0"/>
          </a:p>
          <a:p>
            <a:pPr marL="457200" indent="-457200">
              <a:buFont typeface="Wingdings" panose="05000000000000000000" pitchFamily="2" charset="2"/>
              <a:buChar char="ü"/>
            </a:pPr>
            <a:r>
              <a:rPr lang="en-US" sz="3200" dirty="0"/>
              <a:t>Keep a Safe Following Distance</a:t>
            </a:r>
          </a:p>
          <a:p>
            <a:pPr marL="285750" indent="-285750">
              <a:buFont typeface="Wingdings" panose="05000000000000000000" pitchFamily="2" charset="2"/>
              <a:buChar char="ü"/>
            </a:pPr>
            <a:endParaRPr lang="en-US" sz="1400" dirty="0"/>
          </a:p>
          <a:p>
            <a:pPr marL="457200" indent="-457200">
              <a:buFont typeface="Wingdings" panose="05000000000000000000" pitchFamily="2" charset="2"/>
              <a:buChar char="ü"/>
            </a:pPr>
            <a:r>
              <a:rPr lang="en-US" sz="3200" dirty="0"/>
              <a:t>Avoid Distractions</a:t>
            </a:r>
          </a:p>
          <a:p>
            <a:pPr marL="285750" indent="-285750">
              <a:buFont typeface="Wingdings" panose="05000000000000000000" pitchFamily="2" charset="2"/>
              <a:buChar char="ü"/>
            </a:pPr>
            <a:endParaRPr lang="en-US" sz="1400" dirty="0"/>
          </a:p>
          <a:p>
            <a:pPr marL="457200" indent="-457200">
              <a:buFont typeface="Wingdings" panose="05000000000000000000" pitchFamily="2" charset="2"/>
              <a:buChar char="ü"/>
            </a:pPr>
            <a:r>
              <a:rPr lang="en-US" sz="3200" dirty="0"/>
              <a:t>Recognize Road Hazards</a:t>
            </a:r>
          </a:p>
          <a:p>
            <a:pPr marL="285750" indent="-285750">
              <a:buFont typeface="Wingdings" panose="05000000000000000000" pitchFamily="2" charset="2"/>
              <a:buChar char="ü"/>
            </a:pPr>
            <a:endParaRPr lang="en-US" sz="1400" dirty="0"/>
          </a:p>
          <a:p>
            <a:pPr marL="457200" indent="-457200">
              <a:buFont typeface="Wingdings" panose="05000000000000000000" pitchFamily="2" charset="2"/>
              <a:buChar char="ü"/>
            </a:pPr>
            <a:r>
              <a:rPr lang="en-US" sz="3200" dirty="0"/>
              <a:t>Stay Alert for Distracted Drivers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735B1F59-D6C5-98FC-6E89-24D89FCD18E7}"/>
              </a:ext>
            </a:extLst>
          </p:cNvPr>
          <p:cNvPicPr>
            <a:picLocks noChangeAspect="1"/>
          </p:cNvPicPr>
          <p:nvPr/>
        </p:nvPicPr>
        <p:blipFill>
          <a:blip r:embed="rId6">
            <a:alphaModFix amt="23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p:blipFill>
        <p:spPr>
          <a:xfrm>
            <a:off x="10029593" y="4558864"/>
            <a:ext cx="2162407" cy="2160966"/>
          </a:xfrm>
          <a:prstGeom prst="rect">
            <a:avLst/>
          </a:prstGeom>
          <a:effectLst/>
        </p:spPr>
      </p:pic>
    </p:spTree>
    <p:extLst>
      <p:ext uri="{BB962C8B-B14F-4D97-AF65-F5344CB8AC3E}">
        <p14:creationId xmlns:p14="http://schemas.microsoft.com/office/powerpoint/2010/main" val="15235312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34925">
          <a:solidFill>
            <a:srgbClr val="FF0000"/>
          </a:solidFill>
          <a:tailEnd type="triangle" w="med"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C839FA6BB75D43B2FD3F4B1D36CC35" ma:contentTypeVersion="20" ma:contentTypeDescription="Create a new document." ma:contentTypeScope="" ma:versionID="dfc2bf8882248442c9c887ab8f61c77e">
  <xsd:schema xmlns:xsd="http://www.w3.org/2001/XMLSchema" xmlns:xs="http://www.w3.org/2001/XMLSchema" xmlns:p="http://schemas.microsoft.com/office/2006/metadata/properties" xmlns:ns1="http://schemas.microsoft.com/sharepoint/v3" xmlns:ns2="06c4d2c9-410c-4a0b-9cee-d569492637cf" xmlns:ns3="53ba9657-5379-460a-be20-b6fd4e221fc1" xmlns:ns4="8b6cdb3e-0f76-44cb-ae7b-9cb425d36b51" targetNamespace="http://schemas.microsoft.com/office/2006/metadata/properties" ma:root="true" ma:fieldsID="4a75744438368b8a9603966900c56ad8" ns1:_="" ns2:_="" ns3:_="" ns4:_="">
    <xsd:import namespace="http://schemas.microsoft.com/sharepoint/v3"/>
    <xsd:import namespace="06c4d2c9-410c-4a0b-9cee-d569492637cf"/>
    <xsd:import namespace="53ba9657-5379-460a-be20-b6fd4e221fc1"/>
    <xsd:import namespace="8b6cdb3e-0f76-44cb-ae7b-9cb425d36b51"/>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6" nillable="true" ma:displayName="Unified Compliance Policy Properties" ma:hidden="true" ma:internalName="_ip_UnifiedCompliancePolicyProperties">
      <xsd:simpleType>
        <xsd:restriction base="dms:Note"/>
      </xsd:simpleType>
    </xsd:element>
    <xsd:element name="_ip_UnifiedCompliancePolicyUIAction" ma:index="2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6c4d2c9-410c-4a0b-9cee-d569492637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d163cb0-1c34-4ee6-ae53-26fab3ad87d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3ba9657-5379-460a-be20-b6fd4e221fc1"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b6cdb3e-0f76-44cb-ae7b-9cb425d36b51"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58f8c37a-fa45-402b-af4e-9025e4378d88}" ma:internalName="TaxCatchAll" ma:showField="CatchAllData" ma:web="53ba9657-5379-460a-be20-b6fd4e221fc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8b6cdb3e-0f76-44cb-ae7b-9cb425d36b51" xsi:nil="true"/>
    <_ip_UnifiedCompliancePolicyProperties xmlns="http://schemas.microsoft.com/sharepoint/v3" xsi:nil="true"/>
    <lcf76f155ced4ddcb4097134ff3c332f xmlns="06c4d2c9-410c-4a0b-9cee-d569492637c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F916861-E9AE-4739-82CB-F6F44822D1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6c4d2c9-410c-4a0b-9cee-d569492637cf"/>
    <ds:schemaRef ds:uri="53ba9657-5379-460a-be20-b6fd4e221fc1"/>
    <ds:schemaRef ds:uri="8b6cdb3e-0f76-44cb-ae7b-9cb425d36b5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C973005-C846-4CD5-8881-2BAB5C40C255}">
  <ds:schemaRefs>
    <ds:schemaRef ds:uri="http://schemas.microsoft.com/sharepoint/v3/contenttype/forms"/>
  </ds:schemaRefs>
</ds:datastoreItem>
</file>

<file path=customXml/itemProps3.xml><?xml version="1.0" encoding="utf-8"?>
<ds:datastoreItem xmlns:ds="http://schemas.openxmlformats.org/officeDocument/2006/customXml" ds:itemID="{FFB41CD1-2C17-42D6-9E68-C8C04F399331}">
  <ds:schemaRefs>
    <ds:schemaRef ds:uri="http://schemas.microsoft.com/office/2006/metadata/properties"/>
    <ds:schemaRef ds:uri="http://schemas.microsoft.com/office/infopath/2007/PartnerControls"/>
    <ds:schemaRef ds:uri="http://schemas.microsoft.com/sharepoint/v3"/>
    <ds:schemaRef ds:uri="8b6cdb3e-0f76-44cb-ae7b-9cb425d36b51"/>
    <ds:schemaRef ds:uri="06c4d2c9-410c-4a0b-9cee-d569492637cf"/>
  </ds:schemaRefs>
</ds:datastoreItem>
</file>

<file path=docProps/app.xml><?xml version="1.0" encoding="utf-8"?>
<Properties xmlns="http://schemas.openxmlformats.org/officeDocument/2006/extended-properties" xmlns:vt="http://schemas.openxmlformats.org/officeDocument/2006/docPropsVTypes">
  <TotalTime>718</TotalTime>
  <Words>3290</Words>
  <Application>Microsoft Office PowerPoint</Application>
  <PresentationFormat>Widescreen</PresentationFormat>
  <Paragraphs>379</Paragraphs>
  <Slides>27</Slides>
  <Notes>24</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27</vt:i4>
      </vt:variant>
    </vt:vector>
  </HeadingPairs>
  <TitlesOfParts>
    <vt:vector size="36" baseType="lpstr">
      <vt:lpstr>-apple-system</vt:lpstr>
      <vt:lpstr>Arial</vt:lpstr>
      <vt:lpstr>Arial Black</vt:lpstr>
      <vt:lpstr>Calibri</vt:lpstr>
      <vt:lpstr>Calibri Light</vt:lpstr>
      <vt:lpstr>Symbol</vt:lpstr>
      <vt:lpstr>Times New Roman</vt:lpstr>
      <vt:lpstr>Wingdings</vt:lpstr>
      <vt:lpstr>Office Theme</vt:lpstr>
      <vt:lpstr>Motor Vehicle Safety  Defensive Driving and Merging Into Traffic</vt:lpstr>
      <vt:lpstr>PowerPoint Presentation</vt:lpstr>
      <vt:lpstr>Defensive Driving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do you see?  Traffic is flowing at 45 mph.</vt:lpstr>
      <vt:lpstr>PowerPoint Presentation</vt:lpstr>
      <vt:lpstr>Proper Reactions Prevent Accidents</vt:lpstr>
      <vt:lpstr>PowerPoint Presentation</vt:lpstr>
      <vt:lpstr>Merging Into Traffic</vt:lpstr>
      <vt:lpstr>PowerPoint Presentation</vt:lpstr>
      <vt:lpstr>PowerPoint Presentation</vt:lpstr>
      <vt:lpstr>Roundabouts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Manual Material Handling</dc:title>
  <dc:creator>Rueben Wahab</dc:creator>
  <cp:lastModifiedBy>Johnson, Travis</cp:lastModifiedBy>
  <cp:revision>4</cp:revision>
  <dcterms:created xsi:type="dcterms:W3CDTF">2024-04-24T00:22:22Z</dcterms:created>
  <dcterms:modified xsi:type="dcterms:W3CDTF">2024-07-30T15:21:34Z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0x010100E6C839FA6BB75D43B2FD3F4B1D36CC35</vt:lpwstr>
  </property>
</Properties>
</file>