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9" r:id="rId2"/>
    <p:sldId id="262" r:id="rId3"/>
    <p:sldId id="271" r:id="rId4"/>
    <p:sldId id="265" r:id="rId5"/>
    <p:sldId id="272" r:id="rId6"/>
    <p:sldId id="260" r:id="rId7"/>
    <p:sldId id="273" r:id="rId8"/>
    <p:sldId id="274" r:id="rId9"/>
    <p:sldId id="268" r:id="rId10"/>
    <p:sldId id="266" r:id="rId11"/>
    <p:sldId id="269" r:id="rId12"/>
    <p:sldId id="275" r:id="rId13"/>
    <p:sldId id="261" r:id="rId14"/>
    <p:sldId id="276" r:id="rId15"/>
    <p:sldId id="267" r:id="rId16"/>
    <p:sldId id="277" r:id="rId17"/>
    <p:sldId id="278" r:id="rId18"/>
    <p:sldId id="279" r:id="rId19"/>
    <p:sldId id="280" r:id="rId20"/>
    <p:sldId id="281" r:id="rId21"/>
    <p:sldId id="282" r:id="rId22"/>
    <p:sldId id="283" r:id="rId23"/>
    <p:sldId id="25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7C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9" autoAdjust="0"/>
    <p:restoredTop sz="63680" autoAdjust="0"/>
  </p:normalViewPr>
  <p:slideViewPr>
    <p:cSldViewPr snapToGrid="0">
      <p:cViewPr varScale="1">
        <p:scale>
          <a:sx n="70" d="100"/>
          <a:sy n="70" d="100"/>
        </p:scale>
        <p:origin x="1920" y="5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di Meyer-Bremer" userId="c6c1b44f-8195-43a9-9c37-982a9ce97c47" providerId="ADAL" clId="{9599A44D-5841-4F46-811E-B1750CB105E5}"/>
    <pc:docChg chg="modSld">
      <pc:chgData name="Heidi Meyer-Bremer" userId="c6c1b44f-8195-43a9-9c37-982a9ce97c47" providerId="ADAL" clId="{9599A44D-5841-4F46-811E-B1750CB105E5}" dt="2025-10-23T19:22:58.007" v="3" actId="20577"/>
      <pc:docMkLst>
        <pc:docMk/>
      </pc:docMkLst>
      <pc:sldChg chg="modNotesTx">
        <pc:chgData name="Heidi Meyer-Bremer" userId="c6c1b44f-8195-43a9-9c37-982a9ce97c47" providerId="ADAL" clId="{9599A44D-5841-4F46-811E-B1750CB105E5}" dt="2025-10-23T19:02:24.605" v="1" actId="20577"/>
        <pc:sldMkLst>
          <pc:docMk/>
          <pc:sldMk cId="1464381784" sldId="262"/>
        </pc:sldMkLst>
      </pc:sldChg>
      <pc:sldChg chg="modSp mod">
        <pc:chgData name="Heidi Meyer-Bremer" userId="c6c1b44f-8195-43a9-9c37-982a9ce97c47" providerId="ADAL" clId="{9599A44D-5841-4F46-811E-B1750CB105E5}" dt="2025-10-23T19:02:34.988" v="2" actId="20577"/>
        <pc:sldMkLst>
          <pc:docMk/>
          <pc:sldMk cId="318949638" sldId="278"/>
        </pc:sldMkLst>
        <pc:spChg chg="mod">
          <ac:chgData name="Heidi Meyer-Bremer" userId="c6c1b44f-8195-43a9-9c37-982a9ce97c47" providerId="ADAL" clId="{9599A44D-5841-4F46-811E-B1750CB105E5}" dt="2025-10-23T19:02:34.988" v="2" actId="20577"/>
          <ac:spMkLst>
            <pc:docMk/>
            <pc:sldMk cId="318949638" sldId="278"/>
            <ac:spMk id="2" creationId="{1BE628E5-1D6A-08B4-C404-A10237756F3E}"/>
          </ac:spMkLst>
        </pc:spChg>
      </pc:sldChg>
      <pc:sldChg chg="modNotesTx">
        <pc:chgData name="Heidi Meyer-Bremer" userId="c6c1b44f-8195-43a9-9c37-982a9ce97c47" providerId="ADAL" clId="{9599A44D-5841-4F46-811E-B1750CB105E5}" dt="2025-10-23T19:22:58.007" v="3" actId="20577"/>
        <pc:sldMkLst>
          <pc:docMk/>
          <pc:sldMk cId="3995844731" sldId="282"/>
        </pc:sldMkLst>
      </pc:sldChg>
    </pc:docChg>
  </pc:docChgLst>
  <pc:docChgLst>
    <pc:chgData name="Johnson, Travis" userId="46e667a3-9198-417f-9c32-abb6994bb8a5" providerId="ADAL" clId="{46A9ED3C-5149-4A60-A73C-7C578A744D99}"/>
    <pc:docChg chg="undo custSel addSld delSld modSld sldOrd addSection delSection">
      <pc:chgData name="Johnson, Travis" userId="46e667a3-9198-417f-9c32-abb6994bb8a5" providerId="ADAL" clId="{46A9ED3C-5149-4A60-A73C-7C578A744D99}" dt="2025-10-20T17:38:13.670" v="1980" actId="14100"/>
      <pc:docMkLst>
        <pc:docMk/>
      </pc:docMkLst>
      <pc:sldChg chg="addSp delSp modSp mod">
        <pc:chgData name="Johnson, Travis" userId="46e667a3-9198-417f-9c32-abb6994bb8a5" providerId="ADAL" clId="{46A9ED3C-5149-4A60-A73C-7C578A744D99}" dt="2025-10-20T16:19:01.669" v="1916" actId="14100"/>
        <pc:sldMkLst>
          <pc:docMk/>
          <pc:sldMk cId="3248338042" sldId="259"/>
        </pc:sldMkLst>
        <pc:spChg chg="mod">
          <ac:chgData name="Johnson, Travis" userId="46e667a3-9198-417f-9c32-abb6994bb8a5" providerId="ADAL" clId="{46A9ED3C-5149-4A60-A73C-7C578A744D99}" dt="2025-10-08T17:51:51.175" v="53" actId="115"/>
          <ac:spMkLst>
            <pc:docMk/>
            <pc:sldMk cId="3248338042" sldId="259"/>
            <ac:spMk id="2" creationId="{EC819278-A520-6281-3BD7-CC461301C5F5}"/>
          </ac:spMkLst>
        </pc:spChg>
        <pc:spChg chg="mod">
          <ac:chgData name="Johnson, Travis" userId="46e667a3-9198-417f-9c32-abb6994bb8a5" providerId="ADAL" clId="{46A9ED3C-5149-4A60-A73C-7C578A744D99}" dt="2025-10-08T17:52:03.411" v="61" actId="20577"/>
          <ac:spMkLst>
            <pc:docMk/>
            <pc:sldMk cId="3248338042" sldId="259"/>
            <ac:spMk id="6" creationId="{A0DE301E-B271-7DD3-21D0-2374CCA08B92}"/>
          </ac:spMkLst>
        </pc:spChg>
        <pc:picChg chg="add mod">
          <ac:chgData name="Johnson, Travis" userId="46e667a3-9198-417f-9c32-abb6994bb8a5" providerId="ADAL" clId="{46A9ED3C-5149-4A60-A73C-7C578A744D99}" dt="2025-10-20T16:19:01.669" v="1916" actId="14100"/>
          <ac:picMkLst>
            <pc:docMk/>
            <pc:sldMk cId="3248338042" sldId="259"/>
            <ac:picMk id="3" creationId="{FB9B0119-ED69-D3B7-8A43-59529FDBBCBD}"/>
          </ac:picMkLst>
        </pc:picChg>
      </pc:sldChg>
      <pc:sldChg chg="addSp delSp modSp mod">
        <pc:chgData name="Johnson, Travis" userId="46e667a3-9198-417f-9c32-abb6994bb8a5" providerId="ADAL" clId="{46A9ED3C-5149-4A60-A73C-7C578A744D99}" dt="2025-10-08T19:45:11.027" v="1167" actId="14100"/>
        <pc:sldMkLst>
          <pc:docMk/>
          <pc:sldMk cId="3808186863" sldId="260"/>
        </pc:sldMkLst>
        <pc:spChg chg="mod">
          <ac:chgData name="Johnson, Travis" userId="46e667a3-9198-417f-9c32-abb6994bb8a5" providerId="ADAL" clId="{46A9ED3C-5149-4A60-A73C-7C578A744D99}" dt="2025-10-08T18:07:10.244" v="186" actId="20577"/>
          <ac:spMkLst>
            <pc:docMk/>
            <pc:sldMk cId="3808186863" sldId="260"/>
            <ac:spMk id="2" creationId="{BD2B8D79-C209-623B-693E-A6FE9A16D9C5}"/>
          </ac:spMkLst>
        </pc:spChg>
        <pc:spChg chg="mod">
          <ac:chgData name="Johnson, Travis" userId="46e667a3-9198-417f-9c32-abb6994bb8a5" providerId="ADAL" clId="{46A9ED3C-5149-4A60-A73C-7C578A744D99}" dt="2025-10-08T18:10:50.361" v="398" actId="20577"/>
          <ac:spMkLst>
            <pc:docMk/>
            <pc:sldMk cId="3808186863" sldId="260"/>
            <ac:spMk id="3" creationId="{3FAC390A-51A2-EC5C-14AC-9991E0259291}"/>
          </ac:spMkLst>
        </pc:spChg>
        <pc:spChg chg="add mod">
          <ac:chgData name="Johnson, Travis" userId="46e667a3-9198-417f-9c32-abb6994bb8a5" providerId="ADAL" clId="{46A9ED3C-5149-4A60-A73C-7C578A744D99}" dt="2025-10-08T19:45:11.027" v="1167" actId="14100"/>
          <ac:spMkLst>
            <pc:docMk/>
            <pc:sldMk cId="3808186863" sldId="260"/>
            <ac:spMk id="8" creationId="{9969392A-5529-314F-7C30-EAAFEB7873AA}"/>
          </ac:spMkLst>
        </pc:spChg>
      </pc:sldChg>
      <pc:sldChg chg="addSp delSp modSp mod ord">
        <pc:chgData name="Johnson, Travis" userId="46e667a3-9198-417f-9c32-abb6994bb8a5" providerId="ADAL" clId="{46A9ED3C-5149-4A60-A73C-7C578A744D99}" dt="2025-10-20T16:25:24.821" v="1941" actId="732"/>
        <pc:sldMkLst>
          <pc:docMk/>
          <pc:sldMk cId="3986718170" sldId="261"/>
        </pc:sldMkLst>
        <pc:spChg chg="mod">
          <ac:chgData name="Johnson, Travis" userId="46e667a3-9198-417f-9c32-abb6994bb8a5" providerId="ADAL" clId="{46A9ED3C-5149-4A60-A73C-7C578A744D99}" dt="2025-10-08T18:53:19.200" v="770" actId="20577"/>
          <ac:spMkLst>
            <pc:docMk/>
            <pc:sldMk cId="3986718170" sldId="261"/>
            <ac:spMk id="2" creationId="{F3FC5604-5BF7-91D6-E05B-9A357ECE8AD9}"/>
          </ac:spMkLst>
        </pc:spChg>
        <pc:spChg chg="mod">
          <ac:chgData name="Johnson, Travis" userId="46e667a3-9198-417f-9c32-abb6994bb8a5" providerId="ADAL" clId="{46A9ED3C-5149-4A60-A73C-7C578A744D99}" dt="2025-10-08T20:00:34.318" v="1299" actId="20577"/>
          <ac:spMkLst>
            <pc:docMk/>
            <pc:sldMk cId="3986718170" sldId="261"/>
            <ac:spMk id="7" creationId="{27A261CA-F453-2C73-B18D-F7B349267051}"/>
          </ac:spMkLst>
        </pc:spChg>
        <pc:spChg chg="add mod">
          <ac:chgData name="Johnson, Travis" userId="46e667a3-9198-417f-9c32-abb6994bb8a5" providerId="ADAL" clId="{46A9ED3C-5149-4A60-A73C-7C578A744D99}" dt="2025-10-08T20:00:12.001" v="1282" actId="27636"/>
          <ac:spMkLst>
            <pc:docMk/>
            <pc:sldMk cId="3986718170" sldId="261"/>
            <ac:spMk id="10" creationId="{893B7D80-E965-7DD5-5B36-C79D10A9260E}"/>
          </ac:spMkLst>
        </pc:spChg>
        <pc:picChg chg="add mod modCrop">
          <ac:chgData name="Johnson, Travis" userId="46e667a3-9198-417f-9c32-abb6994bb8a5" providerId="ADAL" clId="{46A9ED3C-5149-4A60-A73C-7C578A744D99}" dt="2025-10-20T16:25:24.821" v="1941" actId="732"/>
          <ac:picMkLst>
            <pc:docMk/>
            <pc:sldMk cId="3986718170" sldId="261"/>
            <ac:picMk id="11" creationId="{776B2044-695D-852E-6DD7-01BBF8E4F8E1}"/>
          </ac:picMkLst>
        </pc:picChg>
      </pc:sldChg>
      <pc:sldChg chg="addSp delSp modSp mod">
        <pc:chgData name="Johnson, Travis" userId="46e667a3-9198-417f-9c32-abb6994bb8a5" providerId="ADAL" clId="{46A9ED3C-5149-4A60-A73C-7C578A744D99}" dt="2025-10-08T20:19:07.877" v="1606"/>
        <pc:sldMkLst>
          <pc:docMk/>
          <pc:sldMk cId="1464381784" sldId="262"/>
        </pc:sldMkLst>
        <pc:spChg chg="add mod">
          <ac:chgData name="Johnson, Travis" userId="46e667a3-9198-417f-9c32-abb6994bb8a5" providerId="ADAL" clId="{46A9ED3C-5149-4A60-A73C-7C578A744D99}" dt="2025-10-08T19:43:46.476" v="1160" actId="403"/>
          <ac:spMkLst>
            <pc:docMk/>
            <pc:sldMk cId="1464381784" sldId="262"/>
            <ac:spMk id="2" creationId="{1F5DA115-9EC9-3F2C-DA57-34ED45123AB0}"/>
          </ac:spMkLst>
        </pc:spChg>
        <pc:spChg chg="add mod">
          <ac:chgData name="Johnson, Travis" userId="46e667a3-9198-417f-9c32-abb6994bb8a5" providerId="ADAL" clId="{46A9ED3C-5149-4A60-A73C-7C578A744D99}" dt="2025-10-08T20:19:07.877" v="1606"/>
          <ac:spMkLst>
            <pc:docMk/>
            <pc:sldMk cId="1464381784" sldId="262"/>
            <ac:spMk id="3" creationId="{4F77A2AB-A1AD-4433-6006-42872F8B9AA4}"/>
          </ac:spMkLst>
        </pc:spChg>
        <pc:spChg chg="mod">
          <ac:chgData name="Johnson, Travis" userId="46e667a3-9198-417f-9c32-abb6994bb8a5" providerId="ADAL" clId="{46A9ED3C-5149-4A60-A73C-7C578A744D99}" dt="2025-10-08T17:54:52.393" v="77" actId="20577"/>
          <ac:spMkLst>
            <pc:docMk/>
            <pc:sldMk cId="1464381784" sldId="262"/>
            <ac:spMk id="5" creationId="{5C8F0D92-FE6A-42EA-8C24-B3082269623E}"/>
          </ac:spMkLst>
        </pc:spChg>
      </pc:sldChg>
      <pc:sldChg chg="addSp delSp modSp mod">
        <pc:chgData name="Johnson, Travis" userId="46e667a3-9198-417f-9c32-abb6994bb8a5" providerId="ADAL" clId="{46A9ED3C-5149-4A60-A73C-7C578A744D99}" dt="2025-10-08T19:51:44.714" v="1177" actId="1076"/>
        <pc:sldMkLst>
          <pc:docMk/>
          <pc:sldMk cId="3783380027" sldId="265"/>
        </pc:sldMkLst>
        <pc:spChg chg="mod">
          <ac:chgData name="Johnson, Travis" userId="46e667a3-9198-417f-9c32-abb6994bb8a5" providerId="ADAL" clId="{46A9ED3C-5149-4A60-A73C-7C578A744D99}" dt="2025-10-08T17:57:33.259" v="102" actId="20577"/>
          <ac:spMkLst>
            <pc:docMk/>
            <pc:sldMk cId="3783380027" sldId="265"/>
            <ac:spMk id="2" creationId="{56467598-B389-5699-37BC-D31AECD130BE}"/>
          </ac:spMkLst>
        </pc:spChg>
        <pc:spChg chg="add mod">
          <ac:chgData name="Johnson, Travis" userId="46e667a3-9198-417f-9c32-abb6994bb8a5" providerId="ADAL" clId="{46A9ED3C-5149-4A60-A73C-7C578A744D99}" dt="2025-10-08T19:51:44.714" v="1177" actId="1076"/>
          <ac:spMkLst>
            <pc:docMk/>
            <pc:sldMk cId="3783380027" sldId="265"/>
            <ac:spMk id="6" creationId="{54E5B69E-1494-E9A4-70EC-F25D31FA7E1B}"/>
          </ac:spMkLst>
        </pc:spChg>
        <pc:spChg chg="mod">
          <ac:chgData name="Johnson, Travis" userId="46e667a3-9198-417f-9c32-abb6994bb8a5" providerId="ADAL" clId="{46A9ED3C-5149-4A60-A73C-7C578A744D99}" dt="2025-10-08T18:10:11.620" v="353" actId="20577"/>
          <ac:spMkLst>
            <pc:docMk/>
            <pc:sldMk cId="3783380027" sldId="265"/>
            <ac:spMk id="7" creationId="{860B83DD-39A3-3D3A-FC20-FB0D9F02657F}"/>
          </ac:spMkLst>
        </pc:spChg>
        <pc:picChg chg="mod modCrop">
          <ac:chgData name="Johnson, Travis" userId="46e667a3-9198-417f-9c32-abb6994bb8a5" providerId="ADAL" clId="{46A9ED3C-5149-4A60-A73C-7C578A744D99}" dt="2025-10-08T19:51:13.114" v="1174" actId="732"/>
          <ac:picMkLst>
            <pc:docMk/>
            <pc:sldMk cId="3783380027" sldId="265"/>
            <ac:picMk id="5" creationId="{2F1AAA94-77E5-5F92-3A06-498A3927A3F4}"/>
          </ac:picMkLst>
        </pc:picChg>
      </pc:sldChg>
      <pc:sldChg chg="addSp delSp modSp mod setBg">
        <pc:chgData name="Johnson, Travis" userId="46e667a3-9198-417f-9c32-abb6994bb8a5" providerId="ADAL" clId="{46A9ED3C-5149-4A60-A73C-7C578A744D99}" dt="2025-10-20T16:23:19.387" v="1934" actId="14100"/>
        <pc:sldMkLst>
          <pc:docMk/>
          <pc:sldMk cId="486147138" sldId="266"/>
        </pc:sldMkLst>
        <pc:spChg chg="mod">
          <ac:chgData name="Johnson, Travis" userId="46e667a3-9198-417f-9c32-abb6994bb8a5" providerId="ADAL" clId="{46A9ED3C-5149-4A60-A73C-7C578A744D99}" dt="2025-10-08T18:43:04.569" v="602" actId="14100"/>
          <ac:spMkLst>
            <pc:docMk/>
            <pc:sldMk cId="486147138" sldId="266"/>
            <ac:spMk id="2" creationId="{C4168E57-9319-CF49-ECD0-A69523CAF33A}"/>
          </ac:spMkLst>
        </pc:spChg>
        <pc:spChg chg="mod">
          <ac:chgData name="Johnson, Travis" userId="46e667a3-9198-417f-9c32-abb6994bb8a5" providerId="ADAL" clId="{46A9ED3C-5149-4A60-A73C-7C578A744D99}" dt="2025-10-08T19:53:39.082" v="1207" actId="20577"/>
          <ac:spMkLst>
            <pc:docMk/>
            <pc:sldMk cId="486147138" sldId="266"/>
            <ac:spMk id="3" creationId="{A9027C25-66C6-F848-B96C-BE6853FF3666}"/>
          </ac:spMkLst>
        </pc:spChg>
        <pc:spChg chg="add mod">
          <ac:chgData name="Johnson, Travis" userId="46e667a3-9198-417f-9c32-abb6994bb8a5" providerId="ADAL" clId="{46A9ED3C-5149-4A60-A73C-7C578A744D99}" dt="2025-10-08T19:55:19.808" v="1234" actId="12"/>
          <ac:spMkLst>
            <pc:docMk/>
            <pc:sldMk cId="486147138" sldId="266"/>
            <ac:spMk id="9" creationId="{D7B8D18A-F075-79C3-1CB2-664A18AFC4E9}"/>
          </ac:spMkLst>
        </pc:spChg>
        <pc:picChg chg="add mod modCrop">
          <ac:chgData name="Johnson, Travis" userId="46e667a3-9198-417f-9c32-abb6994bb8a5" providerId="ADAL" clId="{46A9ED3C-5149-4A60-A73C-7C578A744D99}" dt="2025-10-20T16:23:19.387" v="1934" actId="14100"/>
          <ac:picMkLst>
            <pc:docMk/>
            <pc:sldMk cId="486147138" sldId="266"/>
            <ac:picMk id="8" creationId="{B36428D1-045A-6A54-9798-3F7F66D9878E}"/>
          </ac:picMkLst>
        </pc:picChg>
      </pc:sldChg>
      <pc:sldChg chg="addSp delSp modSp mod modNotesTx">
        <pc:chgData name="Johnson, Travis" userId="46e667a3-9198-417f-9c32-abb6994bb8a5" providerId="ADAL" clId="{46A9ED3C-5149-4A60-A73C-7C578A744D99}" dt="2025-10-20T17:28:50.465" v="1949" actId="14100"/>
        <pc:sldMkLst>
          <pc:docMk/>
          <pc:sldMk cId="362326544" sldId="267"/>
        </pc:sldMkLst>
        <pc:spChg chg="mod">
          <ac:chgData name="Johnson, Travis" userId="46e667a3-9198-417f-9c32-abb6994bb8a5" providerId="ADAL" clId="{46A9ED3C-5149-4A60-A73C-7C578A744D99}" dt="2025-10-08T19:01:39.410" v="860" actId="20577"/>
          <ac:spMkLst>
            <pc:docMk/>
            <pc:sldMk cId="362326544" sldId="267"/>
            <ac:spMk id="2" creationId="{E15B9701-35AB-37E7-C301-EE74737D254F}"/>
          </ac:spMkLst>
        </pc:spChg>
        <pc:spChg chg="mod">
          <ac:chgData name="Johnson, Travis" userId="46e667a3-9198-417f-9c32-abb6994bb8a5" providerId="ADAL" clId="{46A9ED3C-5149-4A60-A73C-7C578A744D99}" dt="2025-10-08T20:03:01.188" v="1373" actId="20577"/>
          <ac:spMkLst>
            <pc:docMk/>
            <pc:sldMk cId="362326544" sldId="267"/>
            <ac:spMk id="3" creationId="{C8C87B85-40DB-05E4-0AAF-D01FA9238A8C}"/>
          </ac:spMkLst>
        </pc:spChg>
        <pc:spChg chg="add mod">
          <ac:chgData name="Johnson, Travis" userId="46e667a3-9198-417f-9c32-abb6994bb8a5" providerId="ADAL" clId="{46A9ED3C-5149-4A60-A73C-7C578A744D99}" dt="2025-10-08T20:03:25.794" v="1382" actId="113"/>
          <ac:spMkLst>
            <pc:docMk/>
            <pc:sldMk cId="362326544" sldId="267"/>
            <ac:spMk id="8" creationId="{C8E03349-4171-7EB3-EB33-4260FE623F92}"/>
          </ac:spMkLst>
        </pc:spChg>
        <pc:picChg chg="add mod">
          <ac:chgData name="Johnson, Travis" userId="46e667a3-9198-417f-9c32-abb6994bb8a5" providerId="ADAL" clId="{46A9ED3C-5149-4A60-A73C-7C578A744D99}" dt="2025-10-20T17:28:50.465" v="1949" actId="14100"/>
          <ac:picMkLst>
            <pc:docMk/>
            <pc:sldMk cId="362326544" sldId="267"/>
            <ac:picMk id="9" creationId="{F4A3D6E9-E060-14F6-9BCF-E065140FC7F3}"/>
          </ac:picMkLst>
        </pc:picChg>
      </pc:sldChg>
      <pc:sldChg chg="addSp delSp modSp add del mod ord modClrScheme chgLayout">
        <pc:chgData name="Johnson, Travis" userId="46e667a3-9198-417f-9c32-abb6994bb8a5" providerId="ADAL" clId="{46A9ED3C-5149-4A60-A73C-7C578A744D99}" dt="2025-10-08T20:17:45.890" v="1560" actId="20577"/>
        <pc:sldMkLst>
          <pc:docMk/>
          <pc:sldMk cId="2900052563" sldId="268"/>
        </pc:sldMkLst>
        <pc:spChg chg="mod ord">
          <ac:chgData name="Johnson, Travis" userId="46e667a3-9198-417f-9c32-abb6994bb8a5" providerId="ADAL" clId="{46A9ED3C-5149-4A60-A73C-7C578A744D99}" dt="2025-10-08T18:37:17.232" v="552" actId="700"/>
          <ac:spMkLst>
            <pc:docMk/>
            <pc:sldMk cId="2900052563" sldId="268"/>
            <ac:spMk id="2" creationId="{49A37488-892D-7221-CF7B-8EACD75EECFF}"/>
          </ac:spMkLst>
        </pc:spChg>
        <pc:spChg chg="add mod">
          <ac:chgData name="Johnson, Travis" userId="46e667a3-9198-417f-9c32-abb6994bb8a5" providerId="ADAL" clId="{46A9ED3C-5149-4A60-A73C-7C578A744D99}" dt="2025-10-08T19:54:12.688" v="1213" actId="404"/>
          <ac:spMkLst>
            <pc:docMk/>
            <pc:sldMk cId="2900052563" sldId="268"/>
            <ac:spMk id="6" creationId="{06136851-101F-5790-6E71-573163A9B801}"/>
          </ac:spMkLst>
        </pc:spChg>
        <pc:spChg chg="mod">
          <ac:chgData name="Johnson, Travis" userId="46e667a3-9198-417f-9c32-abb6994bb8a5" providerId="ADAL" clId="{46A9ED3C-5149-4A60-A73C-7C578A744D99}" dt="2025-10-08T20:17:45.890" v="1560" actId="20577"/>
          <ac:spMkLst>
            <pc:docMk/>
            <pc:sldMk cId="2900052563" sldId="268"/>
            <ac:spMk id="7" creationId="{F2F4F0B3-F5BF-8C98-CA67-6FF94D19BC74}"/>
          </ac:spMkLst>
        </pc:spChg>
        <pc:spChg chg="add mod">
          <ac:chgData name="Johnson, Travis" userId="46e667a3-9198-417f-9c32-abb6994bb8a5" providerId="ADAL" clId="{46A9ED3C-5149-4A60-A73C-7C578A744D99}" dt="2025-10-08T19:54:08.172" v="1212" actId="404"/>
          <ac:spMkLst>
            <pc:docMk/>
            <pc:sldMk cId="2900052563" sldId="268"/>
            <ac:spMk id="10" creationId="{A4AA66DB-C305-01BD-317B-7DEB57B71AC7}"/>
          </ac:spMkLst>
        </pc:spChg>
      </pc:sldChg>
      <pc:sldChg chg="addSp delSp modSp mod ord modAnim modNotesTx">
        <pc:chgData name="Johnson, Travis" userId="46e667a3-9198-417f-9c32-abb6994bb8a5" providerId="ADAL" clId="{46A9ED3C-5149-4A60-A73C-7C578A744D99}" dt="2025-10-09T13:37:16.661" v="1615" actId="20577"/>
        <pc:sldMkLst>
          <pc:docMk/>
          <pc:sldMk cId="2991249867" sldId="269"/>
        </pc:sldMkLst>
        <pc:spChg chg="mod">
          <ac:chgData name="Johnson, Travis" userId="46e667a3-9198-417f-9c32-abb6994bb8a5" providerId="ADAL" clId="{46A9ED3C-5149-4A60-A73C-7C578A744D99}" dt="2025-10-08T18:45:07.553" v="659" actId="313"/>
          <ac:spMkLst>
            <pc:docMk/>
            <pc:sldMk cId="2991249867" sldId="269"/>
            <ac:spMk id="2" creationId="{A3528899-786E-B6E0-AFCD-8847C678DCD0}"/>
          </ac:spMkLst>
        </pc:spChg>
        <pc:spChg chg="add mod">
          <ac:chgData name="Johnson, Travis" userId="46e667a3-9198-417f-9c32-abb6994bb8a5" providerId="ADAL" clId="{46A9ED3C-5149-4A60-A73C-7C578A744D99}" dt="2025-10-08T19:57:16.188" v="1237" actId="12"/>
          <ac:spMkLst>
            <pc:docMk/>
            <pc:sldMk cId="2991249867" sldId="269"/>
            <ac:spMk id="6" creationId="{40BB75C7-B822-F1C9-5A04-6AC5C57BEA74}"/>
          </ac:spMkLst>
        </pc:spChg>
        <pc:spChg chg="mod">
          <ac:chgData name="Johnson, Travis" userId="46e667a3-9198-417f-9c32-abb6994bb8a5" providerId="ADAL" clId="{46A9ED3C-5149-4A60-A73C-7C578A744D99}" dt="2025-10-08T19:57:34.336" v="1254" actId="20577"/>
          <ac:spMkLst>
            <pc:docMk/>
            <pc:sldMk cId="2991249867" sldId="269"/>
            <ac:spMk id="7" creationId="{9D603BD0-8DCB-6B00-B97B-50160E2ACF86}"/>
          </ac:spMkLst>
        </pc:spChg>
      </pc:sldChg>
      <pc:sldChg chg="addSp delSp modSp mod modNotesTx">
        <pc:chgData name="Johnson, Travis" userId="46e667a3-9198-417f-9c32-abb6994bb8a5" providerId="ADAL" clId="{46A9ED3C-5149-4A60-A73C-7C578A744D99}" dt="2025-10-09T13:29:01.705" v="1607" actId="20577"/>
        <pc:sldMkLst>
          <pc:docMk/>
          <pc:sldMk cId="1628390782" sldId="271"/>
        </pc:sldMkLst>
        <pc:spChg chg="mod">
          <ac:chgData name="Johnson, Travis" userId="46e667a3-9198-417f-9c32-abb6994bb8a5" providerId="ADAL" clId="{46A9ED3C-5149-4A60-A73C-7C578A744D99}" dt="2025-10-08T17:56:19.065" v="92" actId="20577"/>
          <ac:spMkLst>
            <pc:docMk/>
            <pc:sldMk cId="1628390782" sldId="271"/>
            <ac:spMk id="5" creationId="{8950055B-26F2-F963-1114-32F5B116F154}"/>
          </ac:spMkLst>
        </pc:spChg>
        <pc:spChg chg="add mod">
          <ac:chgData name="Johnson, Travis" userId="46e667a3-9198-417f-9c32-abb6994bb8a5" providerId="ADAL" clId="{46A9ED3C-5149-4A60-A73C-7C578A744D99}" dt="2025-10-08T17:57:06.532" v="101" actId="14100"/>
          <ac:spMkLst>
            <pc:docMk/>
            <pc:sldMk cId="1628390782" sldId="271"/>
            <ac:spMk id="6" creationId="{CAFA4E13-7521-4670-2CED-EC125684438F}"/>
          </ac:spMkLst>
        </pc:spChg>
        <pc:spChg chg="add mod">
          <ac:chgData name="Johnson, Travis" userId="46e667a3-9198-417f-9c32-abb6994bb8a5" providerId="ADAL" clId="{46A9ED3C-5149-4A60-A73C-7C578A744D99}" dt="2025-10-08T20:19:03.497" v="1605"/>
          <ac:spMkLst>
            <pc:docMk/>
            <pc:sldMk cId="1628390782" sldId="271"/>
            <ac:spMk id="9" creationId="{FBA6492F-FD23-5BA1-68D7-1B7BF76AA7B9}"/>
          </ac:spMkLst>
        </pc:spChg>
      </pc:sldChg>
      <pc:sldChg chg="add del setBg">
        <pc:chgData name="Johnson, Travis" userId="46e667a3-9198-417f-9c32-abb6994bb8a5" providerId="ADAL" clId="{46A9ED3C-5149-4A60-A73C-7C578A744D99}" dt="2025-10-08T18:04:56.610" v="115"/>
        <pc:sldMkLst>
          <pc:docMk/>
          <pc:sldMk cId="745484071" sldId="272"/>
        </pc:sldMkLst>
      </pc:sldChg>
      <pc:sldChg chg="new del">
        <pc:chgData name="Johnson, Travis" userId="46e667a3-9198-417f-9c32-abb6994bb8a5" providerId="ADAL" clId="{46A9ED3C-5149-4A60-A73C-7C578A744D99}" dt="2025-10-08T17:58:17.727" v="105" actId="2696"/>
        <pc:sldMkLst>
          <pc:docMk/>
          <pc:sldMk cId="1160299152" sldId="272"/>
        </pc:sldMkLst>
      </pc:sldChg>
      <pc:sldChg chg="new del">
        <pc:chgData name="Johnson, Travis" userId="46e667a3-9198-417f-9c32-abb6994bb8a5" providerId="ADAL" clId="{46A9ED3C-5149-4A60-A73C-7C578A744D99}" dt="2025-10-08T18:04:39.096" v="113" actId="680"/>
        <pc:sldMkLst>
          <pc:docMk/>
          <pc:sldMk cId="1202425106" sldId="272"/>
        </pc:sldMkLst>
      </pc:sldChg>
      <pc:sldChg chg="addSp delSp modSp add mod modClrScheme chgLayout modNotesTx">
        <pc:chgData name="Johnson, Travis" userId="46e667a3-9198-417f-9c32-abb6994bb8a5" providerId="ADAL" clId="{46A9ED3C-5149-4A60-A73C-7C578A744D99}" dt="2025-10-09T13:30:43.872" v="1608" actId="20577"/>
        <pc:sldMkLst>
          <pc:docMk/>
          <pc:sldMk cId="3005110098" sldId="272"/>
        </pc:sldMkLst>
        <pc:spChg chg="mod ord">
          <ac:chgData name="Johnson, Travis" userId="46e667a3-9198-417f-9c32-abb6994bb8a5" providerId="ADAL" clId="{46A9ED3C-5149-4A60-A73C-7C578A744D99}" dt="2025-10-08T18:06:46.344" v="157" actId="20577"/>
          <ac:spMkLst>
            <pc:docMk/>
            <pc:sldMk cId="3005110098" sldId="272"/>
            <ac:spMk id="2" creationId="{3536A1A0-1A2C-2FAC-9D66-AD8EED1C89DC}"/>
          </ac:spMkLst>
        </pc:spChg>
        <pc:spChg chg="mod">
          <ac:chgData name="Johnson, Travis" userId="46e667a3-9198-417f-9c32-abb6994bb8a5" providerId="ADAL" clId="{46A9ED3C-5149-4A60-A73C-7C578A744D99}" dt="2025-10-08T19:50:17.864" v="1170" actId="20577"/>
          <ac:spMkLst>
            <pc:docMk/>
            <pc:sldMk cId="3005110098" sldId="272"/>
            <ac:spMk id="7" creationId="{5B422BC4-5CDE-AFAF-5EF2-E13466F651F5}"/>
          </ac:spMkLst>
        </pc:spChg>
        <pc:spChg chg="add mod ord">
          <ac:chgData name="Johnson, Travis" userId="46e667a3-9198-417f-9c32-abb6994bb8a5" providerId="ADAL" clId="{46A9ED3C-5149-4A60-A73C-7C578A744D99}" dt="2025-10-08T18:06:40.493" v="150" actId="207"/>
          <ac:spMkLst>
            <pc:docMk/>
            <pc:sldMk cId="3005110098" sldId="272"/>
            <ac:spMk id="14" creationId="{0FB8C426-A55F-3808-9D04-2C6506BAFAFE}"/>
          </ac:spMkLst>
        </pc:spChg>
        <pc:picChg chg="mod modCrop">
          <ac:chgData name="Johnson, Travis" userId="46e667a3-9198-417f-9c32-abb6994bb8a5" providerId="ADAL" clId="{46A9ED3C-5149-4A60-A73C-7C578A744D99}" dt="2025-10-08T19:50:43.950" v="1171" actId="732"/>
          <ac:picMkLst>
            <pc:docMk/>
            <pc:sldMk cId="3005110098" sldId="272"/>
            <ac:picMk id="5" creationId="{86FEC1CC-CDF8-5A47-179C-9A8A90A8E550}"/>
          </ac:picMkLst>
        </pc:picChg>
      </pc:sldChg>
      <pc:sldChg chg="new del">
        <pc:chgData name="Johnson, Travis" userId="46e667a3-9198-417f-9c32-abb6994bb8a5" providerId="ADAL" clId="{46A9ED3C-5149-4A60-A73C-7C578A744D99}" dt="2025-10-08T18:00:24.970" v="107" actId="2696"/>
        <pc:sldMkLst>
          <pc:docMk/>
          <pc:sldMk cId="4205161689" sldId="272"/>
        </pc:sldMkLst>
      </pc:sldChg>
      <pc:sldChg chg="new del">
        <pc:chgData name="Johnson, Travis" userId="46e667a3-9198-417f-9c32-abb6994bb8a5" providerId="ADAL" clId="{46A9ED3C-5149-4A60-A73C-7C578A744D99}" dt="2025-10-08T18:04:37.895" v="112" actId="680"/>
        <pc:sldMkLst>
          <pc:docMk/>
          <pc:sldMk cId="2972132862" sldId="273"/>
        </pc:sldMkLst>
      </pc:sldChg>
      <pc:sldChg chg="addSp modSp add mod modNotesTx">
        <pc:chgData name="Johnson, Travis" userId="46e667a3-9198-417f-9c32-abb6994bb8a5" providerId="ADAL" clId="{46A9ED3C-5149-4A60-A73C-7C578A744D99}" dt="2025-10-09T13:34:10.858" v="1613" actId="20577"/>
        <pc:sldMkLst>
          <pc:docMk/>
          <pc:sldMk cId="3412756038" sldId="273"/>
        </pc:sldMkLst>
        <pc:spChg chg="mod">
          <ac:chgData name="Johnson, Travis" userId="46e667a3-9198-417f-9c32-abb6994bb8a5" providerId="ADAL" clId="{46A9ED3C-5149-4A60-A73C-7C578A744D99}" dt="2025-10-08T18:08:47.703" v="250" actId="20577"/>
          <ac:spMkLst>
            <pc:docMk/>
            <pc:sldMk cId="3412756038" sldId="273"/>
            <ac:spMk id="2" creationId="{43A74B6D-3ABF-5138-C1E3-C31EAD15E687}"/>
          </ac:spMkLst>
        </pc:spChg>
        <pc:spChg chg="mod">
          <ac:chgData name="Johnson, Travis" userId="46e667a3-9198-417f-9c32-abb6994bb8a5" providerId="ADAL" clId="{46A9ED3C-5149-4A60-A73C-7C578A744D99}" dt="2025-10-08T19:52:08.074" v="1178" actId="20577"/>
          <ac:spMkLst>
            <pc:docMk/>
            <pc:sldMk cId="3412756038" sldId="273"/>
            <ac:spMk id="3" creationId="{9B2296D1-402B-893F-C272-32EB2D33BADB}"/>
          </ac:spMkLst>
        </pc:spChg>
        <pc:spChg chg="mod">
          <ac:chgData name="Johnson, Travis" userId="46e667a3-9198-417f-9c32-abb6994bb8a5" providerId="ADAL" clId="{46A9ED3C-5149-4A60-A73C-7C578A744D99}" dt="2025-10-08T18:08:52.131" v="251" actId="20577"/>
          <ac:spMkLst>
            <pc:docMk/>
            <pc:sldMk cId="3412756038" sldId="273"/>
            <ac:spMk id="8" creationId="{53FAEC30-36CE-2EF1-9F20-B2CA1A49F397}"/>
          </ac:spMkLst>
        </pc:spChg>
        <pc:picChg chg="add mod">
          <ac:chgData name="Johnson, Travis" userId="46e667a3-9198-417f-9c32-abb6994bb8a5" providerId="ADAL" clId="{46A9ED3C-5149-4A60-A73C-7C578A744D99}" dt="2025-10-08T19:50:06.147" v="1169" actId="1076"/>
          <ac:picMkLst>
            <pc:docMk/>
            <pc:sldMk cId="3412756038" sldId="273"/>
            <ac:picMk id="6" creationId="{C41DADE3-E5DE-CB25-FE64-57F6A58A2C80}"/>
          </ac:picMkLst>
        </pc:picChg>
      </pc:sldChg>
      <pc:sldChg chg="delSp modSp add mod ord modNotesTx">
        <pc:chgData name="Johnson, Travis" userId="46e667a3-9198-417f-9c32-abb6994bb8a5" providerId="ADAL" clId="{46A9ED3C-5149-4A60-A73C-7C578A744D99}" dt="2025-10-08T19:52:45.001" v="1182" actId="20577"/>
        <pc:sldMkLst>
          <pc:docMk/>
          <pc:sldMk cId="1431312130" sldId="274"/>
        </pc:sldMkLst>
        <pc:spChg chg="mod">
          <ac:chgData name="Johnson, Travis" userId="46e667a3-9198-417f-9c32-abb6994bb8a5" providerId="ADAL" clId="{46A9ED3C-5149-4A60-A73C-7C578A744D99}" dt="2025-10-08T18:27:05.475" v="478" actId="20577"/>
          <ac:spMkLst>
            <pc:docMk/>
            <pc:sldMk cId="1431312130" sldId="274"/>
            <ac:spMk id="2" creationId="{7F04FD8F-7E5A-7EE5-1AA3-852669F82AC9}"/>
          </ac:spMkLst>
        </pc:spChg>
        <pc:spChg chg="mod">
          <ac:chgData name="Johnson, Travis" userId="46e667a3-9198-417f-9c32-abb6994bb8a5" providerId="ADAL" clId="{46A9ED3C-5149-4A60-A73C-7C578A744D99}" dt="2025-10-08T19:52:45.001" v="1182" actId="20577"/>
          <ac:spMkLst>
            <pc:docMk/>
            <pc:sldMk cId="1431312130" sldId="274"/>
            <ac:spMk id="7" creationId="{020B1531-CC1E-D710-C1B4-2112915C42AC}"/>
          </ac:spMkLst>
        </pc:spChg>
        <pc:picChg chg="mod modCrop">
          <ac:chgData name="Johnson, Travis" userId="46e667a3-9198-417f-9c32-abb6994bb8a5" providerId="ADAL" clId="{46A9ED3C-5149-4A60-A73C-7C578A744D99}" dt="2025-10-08T19:52:30.538" v="1179" actId="732"/>
          <ac:picMkLst>
            <pc:docMk/>
            <pc:sldMk cId="1431312130" sldId="274"/>
            <ac:picMk id="5" creationId="{A3C31F1B-A108-01BB-0268-5F0DBF26E458}"/>
          </ac:picMkLst>
        </pc:picChg>
      </pc:sldChg>
      <pc:sldChg chg="addSp delSp modSp add mod ord modClrScheme chgLayout modNotesTx">
        <pc:chgData name="Johnson, Travis" userId="46e667a3-9198-417f-9c32-abb6994bb8a5" providerId="ADAL" clId="{46A9ED3C-5149-4A60-A73C-7C578A744D99}" dt="2025-10-09T14:30:09.827" v="1798" actId="12"/>
        <pc:sldMkLst>
          <pc:docMk/>
          <pc:sldMk cId="2108081601" sldId="275"/>
        </pc:sldMkLst>
        <pc:spChg chg="mod ord">
          <ac:chgData name="Johnson, Travis" userId="46e667a3-9198-417f-9c32-abb6994bb8a5" providerId="ADAL" clId="{46A9ED3C-5149-4A60-A73C-7C578A744D99}" dt="2025-10-08T18:47:58.205" v="701" actId="700"/>
          <ac:spMkLst>
            <pc:docMk/>
            <pc:sldMk cId="2108081601" sldId="275"/>
            <ac:spMk id="2" creationId="{81454E5E-BD9C-DA35-8336-798F6D930F7D}"/>
          </ac:spMkLst>
        </pc:spChg>
        <pc:spChg chg="add mod">
          <ac:chgData name="Johnson, Travis" userId="46e667a3-9198-417f-9c32-abb6994bb8a5" providerId="ADAL" clId="{46A9ED3C-5149-4A60-A73C-7C578A744D99}" dt="2025-10-08T19:59:12.824" v="1256" actId="1076"/>
          <ac:spMkLst>
            <pc:docMk/>
            <pc:sldMk cId="2108081601" sldId="275"/>
            <ac:spMk id="3" creationId="{68935A5A-23AA-524D-7190-1B1FE93748A1}"/>
          </ac:spMkLst>
        </pc:spChg>
        <pc:spChg chg="mod">
          <ac:chgData name="Johnson, Travis" userId="46e667a3-9198-417f-9c32-abb6994bb8a5" providerId="ADAL" clId="{46A9ED3C-5149-4A60-A73C-7C578A744D99}" dt="2025-10-08T19:59:58.356" v="1279" actId="20577"/>
          <ac:spMkLst>
            <pc:docMk/>
            <pc:sldMk cId="2108081601" sldId="275"/>
            <ac:spMk id="7" creationId="{CEFEDC6A-A9C5-6FDC-D0A2-A6D9EF0C4F57}"/>
          </ac:spMkLst>
        </pc:spChg>
      </pc:sldChg>
      <pc:sldChg chg="addSp delSp modSp add mod modClrScheme chgLayout modNotesTx">
        <pc:chgData name="Johnson, Travis" userId="46e667a3-9198-417f-9c32-abb6994bb8a5" providerId="ADAL" clId="{46A9ED3C-5149-4A60-A73C-7C578A744D99}" dt="2025-10-09T13:41:16.459" v="1624" actId="6549"/>
        <pc:sldMkLst>
          <pc:docMk/>
          <pc:sldMk cId="3559132979" sldId="276"/>
        </pc:sldMkLst>
        <pc:spChg chg="mod ord">
          <ac:chgData name="Johnson, Travis" userId="46e667a3-9198-417f-9c32-abb6994bb8a5" providerId="ADAL" clId="{46A9ED3C-5149-4A60-A73C-7C578A744D99}" dt="2025-10-08T18:56:43.485" v="804" actId="700"/>
          <ac:spMkLst>
            <pc:docMk/>
            <pc:sldMk cId="3559132979" sldId="276"/>
            <ac:spMk id="2" creationId="{83EAC567-7C90-655B-1E25-1C097222F82B}"/>
          </ac:spMkLst>
        </pc:spChg>
        <pc:spChg chg="mod">
          <ac:chgData name="Johnson, Travis" userId="46e667a3-9198-417f-9c32-abb6994bb8a5" providerId="ADAL" clId="{46A9ED3C-5149-4A60-A73C-7C578A744D99}" dt="2025-10-08T20:02:26.369" v="1356" actId="20577"/>
          <ac:spMkLst>
            <pc:docMk/>
            <pc:sldMk cId="3559132979" sldId="276"/>
            <ac:spMk id="7" creationId="{012429C9-CEA1-707D-4C05-3646A6797D57}"/>
          </ac:spMkLst>
        </pc:spChg>
        <pc:spChg chg="add mod ord">
          <ac:chgData name="Johnson, Travis" userId="46e667a3-9198-417f-9c32-abb6994bb8a5" providerId="ADAL" clId="{46A9ED3C-5149-4A60-A73C-7C578A744D99}" dt="2025-10-08T20:01:15.225" v="1303" actId="1076"/>
          <ac:spMkLst>
            <pc:docMk/>
            <pc:sldMk cId="3559132979" sldId="276"/>
            <ac:spMk id="11" creationId="{059EE81A-D289-1503-FA96-B1D6861C5698}"/>
          </ac:spMkLst>
        </pc:spChg>
        <pc:spChg chg="add mod ord">
          <ac:chgData name="Johnson, Travis" userId="46e667a3-9198-417f-9c32-abb6994bb8a5" providerId="ADAL" clId="{46A9ED3C-5149-4A60-A73C-7C578A744D99}" dt="2025-10-08T20:01:42.554" v="1313" actId="27636"/>
          <ac:spMkLst>
            <pc:docMk/>
            <pc:sldMk cId="3559132979" sldId="276"/>
            <ac:spMk id="12" creationId="{5A5B9318-3C74-FA6B-3401-8388ACC952FE}"/>
          </ac:spMkLst>
        </pc:spChg>
        <pc:spChg chg="add mod ord">
          <ac:chgData name="Johnson, Travis" userId="46e667a3-9198-417f-9c32-abb6994bb8a5" providerId="ADAL" clId="{46A9ED3C-5149-4A60-A73C-7C578A744D99}" dt="2025-10-08T20:01:19.590" v="1304" actId="1076"/>
          <ac:spMkLst>
            <pc:docMk/>
            <pc:sldMk cId="3559132979" sldId="276"/>
            <ac:spMk id="13" creationId="{80DB716D-CB02-26B9-C398-4C5C21002105}"/>
          </ac:spMkLst>
        </pc:spChg>
        <pc:spChg chg="add mod ord">
          <ac:chgData name="Johnson, Travis" userId="46e667a3-9198-417f-9c32-abb6994bb8a5" providerId="ADAL" clId="{46A9ED3C-5149-4A60-A73C-7C578A744D99}" dt="2025-10-08T20:01:58.796" v="1315" actId="255"/>
          <ac:spMkLst>
            <pc:docMk/>
            <pc:sldMk cId="3559132979" sldId="276"/>
            <ac:spMk id="14" creationId="{3DD062FC-2C65-0B6C-4118-AA6FDCF158B3}"/>
          </ac:spMkLst>
        </pc:spChg>
      </pc:sldChg>
      <pc:sldChg chg="addSp delSp modSp add mod ord chgLayout modNotesTx">
        <pc:chgData name="Johnson, Travis" userId="46e667a3-9198-417f-9c32-abb6994bb8a5" providerId="ADAL" clId="{46A9ED3C-5149-4A60-A73C-7C578A744D99}" dt="2025-10-09T14:36:04.053" v="1813" actId="20577"/>
        <pc:sldMkLst>
          <pc:docMk/>
          <pc:sldMk cId="590773052" sldId="277"/>
        </pc:sldMkLst>
        <pc:spChg chg="mod ord">
          <ac:chgData name="Johnson, Travis" userId="46e667a3-9198-417f-9c32-abb6994bb8a5" providerId="ADAL" clId="{46A9ED3C-5149-4A60-A73C-7C578A744D99}" dt="2025-10-08T19:03:30.977" v="898" actId="700"/>
          <ac:spMkLst>
            <pc:docMk/>
            <pc:sldMk cId="590773052" sldId="277"/>
            <ac:spMk id="2" creationId="{57DDAE2A-7B66-639F-E6CD-913447954E2A}"/>
          </ac:spMkLst>
        </pc:spChg>
        <pc:spChg chg="mod ord">
          <ac:chgData name="Johnson, Travis" userId="46e667a3-9198-417f-9c32-abb6994bb8a5" providerId="ADAL" clId="{46A9ED3C-5149-4A60-A73C-7C578A744D99}" dt="2025-10-08T19:03:30.977" v="898" actId="700"/>
          <ac:spMkLst>
            <pc:docMk/>
            <pc:sldMk cId="590773052" sldId="277"/>
            <ac:spMk id="5" creationId="{6D7A7031-1436-B80C-8EEC-6395749E76A1}"/>
          </ac:spMkLst>
        </pc:spChg>
        <pc:spChg chg="add mod">
          <ac:chgData name="Johnson, Travis" userId="46e667a3-9198-417f-9c32-abb6994bb8a5" providerId="ADAL" clId="{46A9ED3C-5149-4A60-A73C-7C578A744D99}" dt="2025-10-08T20:04:25.748" v="1384" actId="255"/>
          <ac:spMkLst>
            <pc:docMk/>
            <pc:sldMk cId="590773052" sldId="277"/>
            <ac:spMk id="10" creationId="{01A6DDDB-D099-128B-6A83-0F32DBEC83A6}"/>
          </ac:spMkLst>
        </pc:spChg>
        <pc:spChg chg="add mod">
          <ac:chgData name="Johnson, Travis" userId="46e667a3-9198-417f-9c32-abb6994bb8a5" providerId="ADAL" clId="{46A9ED3C-5149-4A60-A73C-7C578A744D99}" dt="2025-10-08T20:18:06.315" v="1562" actId="20577"/>
          <ac:spMkLst>
            <pc:docMk/>
            <pc:sldMk cId="590773052" sldId="277"/>
            <ac:spMk id="11" creationId="{35744935-D929-ECDA-DF83-E8F0D128A614}"/>
          </ac:spMkLst>
        </pc:spChg>
      </pc:sldChg>
      <pc:sldChg chg="delSp modSp add mod ord">
        <pc:chgData name="Johnson, Travis" userId="46e667a3-9198-417f-9c32-abb6994bb8a5" providerId="ADAL" clId="{46A9ED3C-5149-4A60-A73C-7C578A744D99}" dt="2025-10-08T20:18:02.750" v="1561" actId="20577"/>
        <pc:sldMkLst>
          <pc:docMk/>
          <pc:sldMk cId="318949638" sldId="278"/>
        </pc:sldMkLst>
        <pc:spChg chg="mod">
          <ac:chgData name="Johnson, Travis" userId="46e667a3-9198-417f-9c32-abb6994bb8a5" providerId="ADAL" clId="{46A9ED3C-5149-4A60-A73C-7C578A744D99}" dt="2025-10-08T19:05:38.611" v="988" actId="20577"/>
          <ac:spMkLst>
            <pc:docMk/>
            <pc:sldMk cId="318949638" sldId="278"/>
            <ac:spMk id="2" creationId="{1BE628E5-1D6A-08B4-C404-A10237756F3E}"/>
          </ac:spMkLst>
        </pc:spChg>
        <pc:spChg chg="mod">
          <ac:chgData name="Johnson, Travis" userId="46e667a3-9198-417f-9c32-abb6994bb8a5" providerId="ADAL" clId="{46A9ED3C-5149-4A60-A73C-7C578A744D99}" dt="2025-10-08T20:18:02.750" v="1561" actId="20577"/>
          <ac:spMkLst>
            <pc:docMk/>
            <pc:sldMk cId="318949638" sldId="278"/>
            <ac:spMk id="7" creationId="{A5AEB7D8-1D56-0F21-2F36-D3939E3E133D}"/>
          </ac:spMkLst>
        </pc:spChg>
        <pc:picChg chg="mod modCrop">
          <ac:chgData name="Johnson, Travis" userId="46e667a3-9198-417f-9c32-abb6994bb8a5" providerId="ADAL" clId="{46A9ED3C-5149-4A60-A73C-7C578A744D99}" dt="2025-10-08T20:04:47.799" v="1385" actId="732"/>
          <ac:picMkLst>
            <pc:docMk/>
            <pc:sldMk cId="318949638" sldId="278"/>
            <ac:picMk id="5" creationId="{6815B462-22DC-9825-8761-C2688BAF0BA5}"/>
          </ac:picMkLst>
        </pc:picChg>
      </pc:sldChg>
      <pc:sldChg chg="addSp delSp modSp add mod ord modNotesTx">
        <pc:chgData name="Johnson, Travis" userId="46e667a3-9198-417f-9c32-abb6994bb8a5" providerId="ADAL" clId="{46A9ED3C-5149-4A60-A73C-7C578A744D99}" dt="2025-10-20T17:32:51.471" v="1959" actId="14100"/>
        <pc:sldMkLst>
          <pc:docMk/>
          <pc:sldMk cId="3655115264" sldId="279"/>
        </pc:sldMkLst>
        <pc:spChg chg="mod">
          <ac:chgData name="Johnson, Travis" userId="46e667a3-9198-417f-9c32-abb6994bb8a5" providerId="ADAL" clId="{46A9ED3C-5149-4A60-A73C-7C578A744D99}" dt="2025-10-08T19:07:24.830" v="1042" actId="27636"/>
          <ac:spMkLst>
            <pc:docMk/>
            <pc:sldMk cId="3655115264" sldId="279"/>
            <ac:spMk id="2" creationId="{E1CDC364-CD24-DE0B-7EF4-278CC62FA7E0}"/>
          </ac:spMkLst>
        </pc:spChg>
        <pc:spChg chg="mod">
          <ac:chgData name="Johnson, Travis" userId="46e667a3-9198-417f-9c32-abb6994bb8a5" providerId="ADAL" clId="{46A9ED3C-5149-4A60-A73C-7C578A744D99}" dt="2025-10-08T20:05:45.689" v="1404" actId="20577"/>
          <ac:spMkLst>
            <pc:docMk/>
            <pc:sldMk cId="3655115264" sldId="279"/>
            <ac:spMk id="3" creationId="{57EB5EDB-5452-4C14-A0EB-3037A1FDDF6D}"/>
          </ac:spMkLst>
        </pc:spChg>
        <pc:spChg chg="mod">
          <ac:chgData name="Johnson, Travis" userId="46e667a3-9198-417f-9c32-abb6994bb8a5" providerId="ADAL" clId="{46A9ED3C-5149-4A60-A73C-7C578A744D99}" dt="2025-10-08T19:07:28.216" v="1043" actId="20577"/>
          <ac:spMkLst>
            <pc:docMk/>
            <pc:sldMk cId="3655115264" sldId="279"/>
            <ac:spMk id="8" creationId="{0630212E-26EE-F47B-5AA1-BCDAF58FEF05}"/>
          </ac:spMkLst>
        </pc:spChg>
        <pc:spChg chg="add mod">
          <ac:chgData name="Johnson, Travis" userId="46e667a3-9198-417f-9c32-abb6994bb8a5" providerId="ADAL" clId="{46A9ED3C-5149-4A60-A73C-7C578A744D99}" dt="2025-10-09T13:59:05.064" v="1771" actId="1076"/>
          <ac:spMkLst>
            <pc:docMk/>
            <pc:sldMk cId="3655115264" sldId="279"/>
            <ac:spMk id="9" creationId="{361A9B45-36CC-7DF6-1B12-E3DC7BFA62B5}"/>
          </ac:spMkLst>
        </pc:spChg>
        <pc:picChg chg="add mod modCrop">
          <ac:chgData name="Johnson, Travis" userId="46e667a3-9198-417f-9c32-abb6994bb8a5" providerId="ADAL" clId="{46A9ED3C-5149-4A60-A73C-7C578A744D99}" dt="2025-10-20T17:32:51.471" v="1959" actId="14100"/>
          <ac:picMkLst>
            <pc:docMk/>
            <pc:sldMk cId="3655115264" sldId="279"/>
            <ac:picMk id="10" creationId="{6B5A6CF7-D5AE-4989-9F81-9013B0938E94}"/>
          </ac:picMkLst>
        </pc:picChg>
      </pc:sldChg>
      <pc:sldChg chg="delSp modSp add mod ord">
        <pc:chgData name="Johnson, Travis" userId="46e667a3-9198-417f-9c32-abb6994bb8a5" providerId="ADAL" clId="{46A9ED3C-5149-4A60-A73C-7C578A744D99}" dt="2025-10-08T20:07:43.259" v="1422" actId="21"/>
        <pc:sldMkLst>
          <pc:docMk/>
          <pc:sldMk cId="854701956" sldId="280"/>
        </pc:sldMkLst>
        <pc:spChg chg="mod">
          <ac:chgData name="Johnson, Travis" userId="46e667a3-9198-417f-9c32-abb6994bb8a5" providerId="ADAL" clId="{46A9ED3C-5149-4A60-A73C-7C578A744D99}" dt="2025-10-08T19:09:43.329" v="1069" actId="20577"/>
          <ac:spMkLst>
            <pc:docMk/>
            <pc:sldMk cId="854701956" sldId="280"/>
            <ac:spMk id="2" creationId="{3ADC4C75-A678-A8AA-D7C5-4294C493F676}"/>
          </ac:spMkLst>
        </pc:spChg>
        <pc:spChg chg="mod">
          <ac:chgData name="Johnson, Travis" userId="46e667a3-9198-417f-9c32-abb6994bb8a5" providerId="ADAL" clId="{46A9ED3C-5149-4A60-A73C-7C578A744D99}" dt="2025-10-08T20:07:31.969" v="1419" actId="20577"/>
          <ac:spMkLst>
            <pc:docMk/>
            <pc:sldMk cId="854701956" sldId="280"/>
            <ac:spMk id="7" creationId="{1D37873F-0510-D983-FDAE-657FE16B2E3D}"/>
          </ac:spMkLst>
        </pc:spChg>
        <pc:picChg chg="mod">
          <ac:chgData name="Johnson, Travis" userId="46e667a3-9198-417f-9c32-abb6994bb8a5" providerId="ADAL" clId="{46A9ED3C-5149-4A60-A73C-7C578A744D99}" dt="2025-10-08T20:07:37.296" v="1420" actId="14100"/>
          <ac:picMkLst>
            <pc:docMk/>
            <pc:sldMk cId="854701956" sldId="280"/>
            <ac:picMk id="5" creationId="{41683F95-DB19-45F9-9558-888207E2E711}"/>
          </ac:picMkLst>
        </pc:picChg>
      </pc:sldChg>
      <pc:sldChg chg="addSp delSp modSp add mod ord modNotesTx">
        <pc:chgData name="Johnson, Travis" userId="46e667a3-9198-417f-9c32-abb6994bb8a5" providerId="ADAL" clId="{46A9ED3C-5149-4A60-A73C-7C578A744D99}" dt="2025-10-20T17:34:49.714" v="1968" actId="14100"/>
        <pc:sldMkLst>
          <pc:docMk/>
          <pc:sldMk cId="3255133906" sldId="281"/>
        </pc:sldMkLst>
        <pc:spChg chg="mod">
          <ac:chgData name="Johnson, Travis" userId="46e667a3-9198-417f-9c32-abb6994bb8a5" providerId="ADAL" clId="{46A9ED3C-5149-4A60-A73C-7C578A744D99}" dt="2025-10-08T20:09:34.676" v="1465" actId="1076"/>
          <ac:spMkLst>
            <pc:docMk/>
            <pc:sldMk cId="3255133906" sldId="281"/>
            <ac:spMk id="2" creationId="{41A57028-ACB1-11A7-7AD1-9B4EFE86D21A}"/>
          </ac:spMkLst>
        </pc:spChg>
        <pc:spChg chg="add mod">
          <ac:chgData name="Johnson, Travis" userId="46e667a3-9198-417f-9c32-abb6994bb8a5" providerId="ADAL" clId="{46A9ED3C-5149-4A60-A73C-7C578A744D99}" dt="2025-10-08T20:15:31.967" v="1506" actId="255"/>
          <ac:spMkLst>
            <pc:docMk/>
            <pc:sldMk cId="3255133906" sldId="281"/>
            <ac:spMk id="3" creationId="{4C7FEF9A-CC14-6A17-73C1-8097CA302597}"/>
          </ac:spMkLst>
        </pc:spChg>
        <pc:spChg chg="mod">
          <ac:chgData name="Johnson, Travis" userId="46e667a3-9198-417f-9c32-abb6994bb8a5" providerId="ADAL" clId="{46A9ED3C-5149-4A60-A73C-7C578A744D99}" dt="2025-10-08T20:08:28.637" v="1441" actId="20577"/>
          <ac:spMkLst>
            <pc:docMk/>
            <pc:sldMk cId="3255133906" sldId="281"/>
            <ac:spMk id="7" creationId="{950E4883-4116-8D03-7661-F37BE1205028}"/>
          </ac:spMkLst>
        </pc:spChg>
        <pc:picChg chg="add mod modCrop">
          <ac:chgData name="Johnson, Travis" userId="46e667a3-9198-417f-9c32-abb6994bb8a5" providerId="ADAL" clId="{46A9ED3C-5149-4A60-A73C-7C578A744D99}" dt="2025-10-20T17:34:49.714" v="1968" actId="14100"/>
          <ac:picMkLst>
            <pc:docMk/>
            <pc:sldMk cId="3255133906" sldId="281"/>
            <ac:picMk id="11" creationId="{54FD499E-5644-08B9-636F-7461538989C8}"/>
          </ac:picMkLst>
        </pc:picChg>
      </pc:sldChg>
      <pc:sldChg chg="addSp delSp modSp add mod ord chgLayout modNotesTx">
        <pc:chgData name="Johnson, Travis" userId="46e667a3-9198-417f-9c32-abb6994bb8a5" providerId="ADAL" clId="{46A9ED3C-5149-4A60-A73C-7C578A744D99}" dt="2025-10-20T17:38:13.670" v="1980" actId="14100"/>
        <pc:sldMkLst>
          <pc:docMk/>
          <pc:sldMk cId="3995844731" sldId="282"/>
        </pc:sldMkLst>
        <pc:spChg chg="mod ord">
          <ac:chgData name="Johnson, Travis" userId="46e667a3-9198-417f-9c32-abb6994bb8a5" providerId="ADAL" clId="{46A9ED3C-5149-4A60-A73C-7C578A744D99}" dt="2025-10-20T17:36:08.116" v="1971" actId="700"/>
          <ac:spMkLst>
            <pc:docMk/>
            <pc:sldMk cId="3995844731" sldId="282"/>
            <ac:spMk id="2" creationId="{B798D415-89B6-DBB7-AB14-9678B028D282}"/>
          </ac:spMkLst>
        </pc:spChg>
        <pc:spChg chg="mod ord">
          <ac:chgData name="Johnson, Travis" userId="46e667a3-9198-417f-9c32-abb6994bb8a5" providerId="ADAL" clId="{46A9ED3C-5149-4A60-A73C-7C578A744D99}" dt="2025-10-20T17:36:08.116" v="1971" actId="700"/>
          <ac:spMkLst>
            <pc:docMk/>
            <pc:sldMk cId="3995844731" sldId="282"/>
            <ac:spMk id="3" creationId="{A2455A94-E4A2-DAAF-DAE8-EBBDAE8A0714}"/>
          </ac:spMkLst>
        </pc:spChg>
        <pc:spChg chg="mod ord">
          <ac:chgData name="Johnson, Travis" userId="46e667a3-9198-417f-9c32-abb6994bb8a5" providerId="ADAL" clId="{46A9ED3C-5149-4A60-A73C-7C578A744D99}" dt="2025-10-20T17:36:08.116" v="1971" actId="700"/>
          <ac:spMkLst>
            <pc:docMk/>
            <pc:sldMk cId="3995844731" sldId="282"/>
            <ac:spMk id="5" creationId="{D2A3C0B1-B5A1-1DB1-8A92-40A19D2C6014}"/>
          </ac:spMkLst>
        </pc:spChg>
        <pc:spChg chg="add mod">
          <ac:chgData name="Johnson, Travis" userId="46e667a3-9198-417f-9c32-abb6994bb8a5" providerId="ADAL" clId="{46A9ED3C-5149-4A60-A73C-7C578A744D99}" dt="2025-10-20T17:37:55.994" v="1978" actId="1076"/>
          <ac:spMkLst>
            <pc:docMk/>
            <pc:sldMk cId="3995844731" sldId="282"/>
            <ac:spMk id="6" creationId="{4BF1B0A2-5C32-0FA4-FB83-9C81846EE3F3}"/>
          </ac:spMkLst>
        </pc:spChg>
        <pc:spChg chg="mod">
          <ac:chgData name="Johnson, Travis" userId="46e667a3-9198-417f-9c32-abb6994bb8a5" providerId="ADAL" clId="{46A9ED3C-5149-4A60-A73C-7C578A744D99}" dt="2025-10-08T19:13:00.841" v="1106" actId="20577"/>
          <ac:spMkLst>
            <pc:docMk/>
            <pc:sldMk cId="3995844731" sldId="282"/>
            <ac:spMk id="8" creationId="{294AD83A-77E9-DDEC-55EC-429A5E23E43D}"/>
          </ac:spMkLst>
        </pc:spChg>
        <pc:picChg chg="add mod modCrop">
          <ac:chgData name="Johnson, Travis" userId="46e667a3-9198-417f-9c32-abb6994bb8a5" providerId="ADAL" clId="{46A9ED3C-5149-4A60-A73C-7C578A744D99}" dt="2025-10-20T17:38:13.670" v="1980" actId="14100"/>
          <ac:picMkLst>
            <pc:docMk/>
            <pc:sldMk cId="3995844731" sldId="282"/>
            <ac:picMk id="10" creationId="{DD6274DF-1E8B-0F91-52F7-F76AD38791E1}"/>
          </ac:picMkLst>
        </pc:picChg>
      </pc:sldChg>
      <pc:sldChg chg="addSp delSp modSp add mod ord modNotesTx">
        <pc:chgData name="Johnson, Travis" userId="46e667a3-9198-417f-9c32-abb6994bb8a5" providerId="ADAL" clId="{46A9ED3C-5149-4A60-A73C-7C578A744D99}" dt="2025-10-08T20:18:43.938" v="1604"/>
        <pc:sldMkLst>
          <pc:docMk/>
          <pc:sldMk cId="3842048580" sldId="283"/>
        </pc:sldMkLst>
        <pc:spChg chg="mod">
          <ac:chgData name="Johnson, Travis" userId="46e667a3-9198-417f-9c32-abb6994bb8a5" providerId="ADAL" clId="{46A9ED3C-5149-4A60-A73C-7C578A744D99}" dt="2025-10-08T19:16:41.496" v="1155" actId="20577"/>
          <ac:spMkLst>
            <pc:docMk/>
            <pc:sldMk cId="3842048580" sldId="283"/>
            <ac:spMk id="2" creationId="{B9A4AD0A-34D3-87BB-EC69-C33B6D0CBA47}"/>
          </ac:spMkLst>
        </pc:spChg>
        <pc:spChg chg="add mod">
          <ac:chgData name="Johnson, Travis" userId="46e667a3-9198-417f-9c32-abb6994bb8a5" providerId="ADAL" clId="{46A9ED3C-5149-4A60-A73C-7C578A744D99}" dt="2025-10-08T20:17:02.605" v="1543" actId="1076"/>
          <ac:spMkLst>
            <pc:docMk/>
            <pc:sldMk cId="3842048580" sldId="283"/>
            <ac:spMk id="3" creationId="{5A51AA1D-FDE0-BF7D-161C-B84ED64D1E6C}"/>
          </ac:spMkLst>
        </pc:spChg>
        <pc:spChg chg="add mod">
          <ac:chgData name="Johnson, Travis" userId="46e667a3-9198-417f-9c32-abb6994bb8a5" providerId="ADAL" clId="{46A9ED3C-5149-4A60-A73C-7C578A744D99}" dt="2025-10-08T20:18:43.938" v="1604"/>
          <ac:spMkLst>
            <pc:docMk/>
            <pc:sldMk cId="3842048580" sldId="283"/>
            <ac:spMk id="6" creationId="{E43F549D-D42C-2FBC-FEE4-2C15960AA02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6CEE-5440-4CB7-BD5E-12331009E1AD}" type="datetimeFigureOut">
              <a:rPr lang="en-US" smtClean="0"/>
              <a:t>10/23/2025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657A9-440E-4A40-BB10-0BBB088E0729}" type="slidenum">
              <a:rPr lang="en-US" smtClean="0"/>
              <a:t>‹#›</a:t>
            </a:fld>
            <a:endParaRPr lang="en-US"/>
          </a:p>
        </p:txBody>
      </p:sp>
    </p:spTree>
    <p:extLst>
      <p:ext uri="{BB962C8B-B14F-4D97-AF65-F5344CB8AC3E}">
        <p14:creationId xmlns:p14="http://schemas.microsoft.com/office/powerpoint/2010/main" val="27275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a:t>
            </a:fld>
            <a:endParaRPr lang="en-US"/>
          </a:p>
        </p:txBody>
      </p:sp>
    </p:spTree>
    <p:extLst>
      <p:ext uri="{BB962C8B-B14F-4D97-AF65-F5344CB8AC3E}">
        <p14:creationId xmlns:p14="http://schemas.microsoft.com/office/powerpoint/2010/main" val="3020992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10</a:t>
            </a:fld>
            <a:endParaRPr lang="en-US"/>
          </a:p>
        </p:txBody>
      </p:sp>
    </p:spTree>
    <p:extLst>
      <p:ext uri="{BB962C8B-B14F-4D97-AF65-F5344CB8AC3E}">
        <p14:creationId xmlns:p14="http://schemas.microsoft.com/office/powerpoint/2010/main" val="2859983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Safety Expectations should be set early and revisited often to ensure compliance. </a:t>
            </a:r>
          </a:p>
          <a:p>
            <a:endParaRPr lang="en-US" altLang="en-US" dirty="0"/>
          </a:p>
          <a:p>
            <a:r>
              <a:rPr lang="en-US" altLang="en-US" dirty="0"/>
              <a:t>This module breaks the process into three areas: </a:t>
            </a:r>
          </a:p>
          <a:p>
            <a:pPr marL="228600" indent="-228600">
              <a:buFont typeface="+mj-lt"/>
              <a:buAutoNum type="arabicPeriod"/>
            </a:pPr>
            <a:r>
              <a:rPr lang="en-US" altLang="en-US" dirty="0"/>
              <a:t>At the beginning – During the onboarding process e.g., New Hire Orientation , when a new crew member joins the crew, and anytime new expectations or changes in process or policy. </a:t>
            </a:r>
          </a:p>
          <a:p>
            <a:pPr marL="228600" indent="-228600">
              <a:buFont typeface="+mj-lt"/>
              <a:buAutoNum type="arabicPeriod"/>
            </a:pPr>
            <a:r>
              <a:rPr lang="en-US" altLang="en-US" dirty="0"/>
              <a:t>Every day we interact with our employees – Leaders should routinely revisit the Safety Expectations </a:t>
            </a:r>
          </a:p>
          <a:p>
            <a:pPr marL="228600" indent="-228600">
              <a:buFont typeface="+mj-lt"/>
              <a:buAutoNum type="arabicPeriod"/>
            </a:pPr>
            <a:r>
              <a:rPr lang="en-US" altLang="en-US" dirty="0"/>
              <a:t>Periodic Summary Discussion – Provides an opportunity for Leaders to give constructive feedback to initiate change. </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11</a:t>
            </a:fld>
            <a:endParaRPr lang="en-US"/>
          </a:p>
        </p:txBody>
      </p:sp>
    </p:spTree>
    <p:extLst>
      <p:ext uri="{BB962C8B-B14F-4D97-AF65-F5344CB8AC3E}">
        <p14:creationId xmlns:p14="http://schemas.microsoft.com/office/powerpoint/2010/main" val="4202988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C95FD-B44E-935D-D09D-15A996E0B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8ADB4-B1B6-817C-8D84-2A5F1C7412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343DC-E37C-DEE5-6BDF-2F5EBD5A807C}"/>
              </a:ext>
            </a:extLst>
          </p:cNvPr>
          <p:cNvSpPr>
            <a:spLocks noGrp="1"/>
          </p:cNvSpPr>
          <p:nvPr>
            <p:ph type="body" idx="1"/>
          </p:nvPr>
        </p:nvSpPr>
        <p:spPr/>
        <p:txBody>
          <a:bodyPr/>
          <a:lstStyle/>
          <a:p>
            <a:pPr marL="171450" indent="-171450" fontAlgn="base">
              <a:buFont typeface="Arial" panose="020B0604020202020204" pitchFamily="34" charset="0"/>
              <a:buChar char="•"/>
            </a:pPr>
            <a:r>
              <a:rPr lang="en-US" sz="1100" b="0" i="0" u="none" strike="noStrike" cap="none" dirty="0">
                <a:solidFill>
                  <a:srgbClr val="000000"/>
                </a:solidFill>
                <a:effectLst/>
                <a:latin typeface="Arial Narrow"/>
                <a:ea typeface="Arial Narrow"/>
                <a:cs typeface="Arial Narrow"/>
                <a:sym typeface="Arial Narrow"/>
              </a:rPr>
              <a:t>Share your intent as the leader of the team. </a:t>
            </a:r>
          </a:p>
          <a:p>
            <a:pPr marL="171450" indent="-171450" fontAlgn="base">
              <a:buFont typeface="Arial" panose="020B0604020202020204" pitchFamily="34" charset="0"/>
              <a:buChar char="•"/>
            </a:pPr>
            <a:r>
              <a:rPr lang="en-US" sz="1100" b="0" i="0" u="none" strike="noStrike" cap="none" dirty="0">
                <a:solidFill>
                  <a:srgbClr val="000000"/>
                </a:solidFill>
                <a:effectLst/>
                <a:latin typeface="Arial Narrow"/>
                <a:ea typeface="Arial Narrow"/>
                <a:cs typeface="Arial Narrow"/>
                <a:sym typeface="Arial Narrow"/>
              </a:rPr>
              <a:t>Communicate to create accountability</a:t>
            </a:r>
          </a:p>
          <a:p>
            <a:pPr marL="628650" lvl="1" indent="-171450" fontAlgn="base">
              <a:buFont typeface="Arial" panose="020B0604020202020204" pitchFamily="34" charset="0"/>
              <a:buChar char="•"/>
            </a:pPr>
            <a:r>
              <a:rPr lang="en-US" sz="1100" b="0" i="0" u="none" strike="noStrike" cap="none" dirty="0">
                <a:solidFill>
                  <a:srgbClr val="000000"/>
                </a:solidFill>
                <a:effectLst/>
                <a:latin typeface="Arial Narrow"/>
                <a:ea typeface="Arial Narrow"/>
                <a:cs typeface="Arial Narrow"/>
                <a:sym typeface="Arial Narrow"/>
              </a:rPr>
              <a:t>Clearly explain the job expectations and confirm understanding </a:t>
            </a:r>
          </a:p>
          <a:p>
            <a:pPr marL="628650" lvl="1" indent="-171450" fontAlgn="base">
              <a:buFont typeface="Arial" panose="020B0604020202020204" pitchFamily="34" charset="0"/>
              <a:buChar char="•"/>
            </a:pPr>
            <a:r>
              <a:rPr lang="en-US" sz="1100" b="0" i="0" u="none" strike="noStrike" cap="none" dirty="0">
                <a:solidFill>
                  <a:srgbClr val="000000"/>
                </a:solidFill>
                <a:effectLst/>
                <a:latin typeface="Arial Narrow"/>
                <a:ea typeface="Arial Narrow"/>
                <a:cs typeface="Arial Narrow"/>
                <a:sym typeface="Arial Narrow"/>
              </a:rPr>
              <a:t>Explain what resources are available and decide if additional training will be required </a:t>
            </a:r>
          </a:p>
          <a:p>
            <a:pPr marL="628650" lvl="1" indent="-171450" fontAlgn="base">
              <a:buFont typeface="Arial" panose="020B0604020202020204" pitchFamily="34" charset="0"/>
              <a:buChar char="•"/>
            </a:pPr>
            <a:r>
              <a:rPr lang="en-US" sz="1100" b="0" i="0" u="none" strike="noStrike" cap="none" dirty="0">
                <a:solidFill>
                  <a:srgbClr val="000000"/>
                </a:solidFill>
                <a:effectLst/>
                <a:latin typeface="Arial Narrow"/>
                <a:ea typeface="Arial Narrow"/>
                <a:cs typeface="Arial Narrow"/>
                <a:sym typeface="Arial Narrow"/>
              </a:rPr>
              <a:t>Describe how job performance will be measured – Show them what “Right Looks Like” </a:t>
            </a:r>
          </a:p>
          <a:p>
            <a:pPr marL="628650" lvl="1" indent="-171450" fontAlgn="base">
              <a:buFont typeface="Arial" panose="020B0604020202020204" pitchFamily="34" charset="0"/>
              <a:buChar char="•"/>
            </a:pPr>
            <a:r>
              <a:rPr lang="en-US" sz="1100" b="0" i="0" u="none" strike="noStrike" cap="none" dirty="0">
                <a:solidFill>
                  <a:srgbClr val="000000"/>
                </a:solidFill>
                <a:effectLst/>
                <a:latin typeface="Arial Narrow"/>
                <a:ea typeface="Arial Narrow"/>
                <a:cs typeface="Arial Narrow"/>
                <a:sym typeface="Arial Narrow"/>
              </a:rPr>
              <a:t>Explain how feedback will be given  </a:t>
            </a:r>
          </a:p>
          <a:p>
            <a:pPr marL="171450" marR="0" lvl="0" indent="-17145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b="0" i="0" u="none" strike="noStrike" cap="none" dirty="0">
                <a:solidFill>
                  <a:srgbClr val="000000"/>
                </a:solidFill>
                <a:effectLst/>
                <a:latin typeface="Arial Narrow"/>
                <a:ea typeface="Arial Narrow"/>
                <a:cs typeface="Arial Narrow"/>
                <a:sym typeface="Arial Narrow"/>
              </a:rPr>
              <a:t>Agree on how to communicate the difficult messages </a:t>
            </a:r>
          </a:p>
          <a:p>
            <a:endParaRPr lang="en-US" dirty="0"/>
          </a:p>
        </p:txBody>
      </p:sp>
      <p:sp>
        <p:nvSpPr>
          <p:cNvPr id="4" name="Slide Number Placeholder 3">
            <a:extLst>
              <a:ext uri="{FF2B5EF4-FFF2-40B4-BE49-F238E27FC236}">
                <a16:creationId xmlns:a16="http://schemas.microsoft.com/office/drawing/2014/main" id="{118E3033-1BAB-7BE8-70CD-8FD10033DF06}"/>
              </a:ext>
            </a:extLst>
          </p:cNvPr>
          <p:cNvSpPr>
            <a:spLocks noGrp="1"/>
          </p:cNvSpPr>
          <p:nvPr>
            <p:ph type="sldNum" sz="quarter" idx="5"/>
          </p:nvPr>
        </p:nvSpPr>
        <p:spPr/>
        <p:txBody>
          <a:bodyPr/>
          <a:lstStyle/>
          <a:p>
            <a:fld id="{0F1657A9-440E-4A40-BB10-0BBB088E0729}" type="slidenum">
              <a:rPr lang="en-US" smtClean="0"/>
              <a:t>12</a:t>
            </a:fld>
            <a:endParaRPr lang="en-US"/>
          </a:p>
        </p:txBody>
      </p:sp>
    </p:spTree>
    <p:extLst>
      <p:ext uri="{BB962C8B-B14F-4D97-AF65-F5344CB8AC3E}">
        <p14:creationId xmlns:p14="http://schemas.microsoft.com/office/powerpoint/2010/main" val="58468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rgbClr val="000000"/>
                </a:solidFill>
                <a:effectLst/>
                <a:latin typeface="Arial Narrow"/>
                <a:ea typeface="Arial Narrow"/>
                <a:cs typeface="Arial Narrow"/>
                <a:sym typeface="Arial Narrow"/>
              </a:rPr>
              <a:t>Once you’ve observed their performance, you then have a responsibility to provide feedback based on what you observe. If you notice them working safely and accurately, you should provide them with positive recognition. Positive recognition is the single-most powerful thing you can do to steer them toward safe work and reinforce what you expect them to do. It’s easy, positive, and should be well received</a:t>
            </a:r>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13</a:t>
            </a:fld>
            <a:endParaRPr lang="en-US"/>
          </a:p>
        </p:txBody>
      </p:sp>
    </p:spTree>
    <p:extLst>
      <p:ext uri="{BB962C8B-B14F-4D97-AF65-F5344CB8AC3E}">
        <p14:creationId xmlns:p14="http://schemas.microsoft.com/office/powerpoint/2010/main" val="214050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7F785-3A84-8011-D031-164AC9786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4B784-A4E0-122C-0E0C-1FD99468BA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15BC82-FABD-3E73-D12C-16054F540C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aid in establishing Accountability among work groups, Leaders should conduct Periodic Summary discussions of the established Safety Expectations. For field level employees, it is recommended that this discussion takes place on a quarterly basis.  For individuals in Leadership roles, it is recommended that these discussions take place monthly. These discussions should be sincere and focused on providing constructive feedback.  </a:t>
            </a:r>
          </a:p>
          <a:p>
            <a:endParaRPr lang="en-US" dirty="0"/>
          </a:p>
        </p:txBody>
      </p:sp>
      <p:sp>
        <p:nvSpPr>
          <p:cNvPr id="4" name="Slide Number Placeholder 3">
            <a:extLst>
              <a:ext uri="{FF2B5EF4-FFF2-40B4-BE49-F238E27FC236}">
                <a16:creationId xmlns:a16="http://schemas.microsoft.com/office/drawing/2014/main" id="{3971B0B1-678A-4953-FFBE-151CE9CB74E7}"/>
              </a:ext>
            </a:extLst>
          </p:cNvPr>
          <p:cNvSpPr>
            <a:spLocks noGrp="1"/>
          </p:cNvSpPr>
          <p:nvPr>
            <p:ph type="sldNum" sz="quarter" idx="5"/>
          </p:nvPr>
        </p:nvSpPr>
        <p:spPr/>
        <p:txBody>
          <a:bodyPr/>
          <a:lstStyle/>
          <a:p>
            <a:fld id="{0F1657A9-440E-4A40-BB10-0BBB088E0729}" type="slidenum">
              <a:rPr lang="en-US" smtClean="0"/>
              <a:t>14</a:t>
            </a:fld>
            <a:endParaRPr lang="en-US"/>
          </a:p>
        </p:txBody>
      </p:sp>
    </p:spTree>
    <p:extLst>
      <p:ext uri="{BB962C8B-B14F-4D97-AF65-F5344CB8AC3E}">
        <p14:creationId xmlns:p14="http://schemas.microsoft.com/office/powerpoint/2010/main" val="2559862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r>
              <a:rPr lang="en-US" sz="1200" b="0" i="0" u="none" strike="noStrike" cap="none" dirty="0">
                <a:solidFill>
                  <a:srgbClr val="000000"/>
                </a:solidFill>
                <a:effectLst/>
                <a:latin typeface="Arial Narrow"/>
                <a:ea typeface="Arial Narrow"/>
                <a:cs typeface="Arial Narrow"/>
                <a:sym typeface="Arial Narrow"/>
              </a:rPr>
              <a:t>SMART goal setting provides a process for making sure goals are clearly written for the best chance of accomplishment.</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The goals should be:</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Specific – Make your goals specific and narrow for more effective planning. </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Measurable – Define what evidence will prove you’re making progress and reevaluate when necessary. </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Actionable/Attainable – Make sure you can reasonably accomplish your goal within a certain timeframe.</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Realistic/Relevant – Your goals should align with your values and long-term objectives. </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Time-Bound – Set a realistic ambitious end-date for task prioritization and motivation. </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By rule of thumb, the more clearly a goal is stated, the more likely it is to be achieved. The SMART goal-setting process helps you accomplish this.</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15</a:t>
            </a:fld>
            <a:endParaRPr lang="en-US"/>
          </a:p>
        </p:txBody>
      </p:sp>
    </p:spTree>
    <p:extLst>
      <p:ext uri="{BB962C8B-B14F-4D97-AF65-F5344CB8AC3E}">
        <p14:creationId xmlns:p14="http://schemas.microsoft.com/office/powerpoint/2010/main" val="858489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A2EFD-2B01-817E-7794-9B39606715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5AD50A-BAE9-A795-835A-81601A688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EA264-5705-A8D3-9302-8A2418EF5A78}"/>
              </a:ext>
            </a:extLst>
          </p:cNvPr>
          <p:cNvSpPr>
            <a:spLocks noGrp="1"/>
          </p:cNvSpPr>
          <p:nvPr>
            <p:ph type="body" idx="1"/>
          </p:nvPr>
        </p:nvSpPr>
        <p:spPr/>
        <p:txBody>
          <a:bodyPr/>
          <a:lstStyle/>
          <a:p>
            <a:r>
              <a:rPr lang="en-US" dirty="0">
                <a:cs typeface="Calibri"/>
              </a:rPr>
              <a:t>Review of the Section Key Points: </a:t>
            </a:r>
          </a:p>
          <a:p>
            <a:pPr marL="171450" indent="-171450">
              <a:buFont typeface="Arial" panose="020B0604020202020204" pitchFamily="34" charset="0"/>
              <a:buChar char="•"/>
            </a:pPr>
            <a:r>
              <a:rPr lang="en-US" dirty="0">
                <a:cs typeface="Calibri"/>
              </a:rPr>
              <a:t>Definition of Leadership</a:t>
            </a:r>
          </a:p>
          <a:p>
            <a:pPr marL="628650" lvl="1" indent="-171450">
              <a:buFont typeface="Arial" panose="020B0604020202020204" pitchFamily="34" charset="0"/>
              <a:buChar char="•"/>
            </a:pPr>
            <a:r>
              <a:rPr lang="en-US" dirty="0">
                <a:cs typeface="Calibri"/>
              </a:rPr>
              <a:t>What does it mean to each person  </a:t>
            </a:r>
          </a:p>
          <a:p>
            <a:pPr marL="171450" indent="-171450">
              <a:buFont typeface="Arial" panose="020B0604020202020204" pitchFamily="34" charset="0"/>
              <a:buChar char="•"/>
            </a:pPr>
            <a:r>
              <a:rPr lang="en-US" dirty="0">
                <a:cs typeface="Calibri"/>
              </a:rPr>
              <a:t>Accountability</a:t>
            </a:r>
          </a:p>
          <a:p>
            <a:pPr marL="628650" lvl="1" indent="-171450">
              <a:buFont typeface="Arial" panose="020B0604020202020204" pitchFamily="34" charset="0"/>
              <a:buChar char="•"/>
            </a:pPr>
            <a:r>
              <a:rPr lang="en-US" dirty="0">
                <a:cs typeface="Calibri"/>
              </a:rPr>
              <a:t>Both personal and team </a:t>
            </a:r>
          </a:p>
          <a:p>
            <a:pPr marL="171450" indent="-171450">
              <a:buFont typeface="Arial" panose="020B0604020202020204" pitchFamily="34" charset="0"/>
              <a:buChar char="•"/>
            </a:pPr>
            <a:r>
              <a:rPr lang="en-US" dirty="0">
                <a:cs typeface="Calibri"/>
              </a:rPr>
              <a:t>Why and When to establish expectations</a:t>
            </a:r>
          </a:p>
          <a:p>
            <a:pPr marL="628650" lvl="1" indent="-171450">
              <a:buFont typeface="Arial" panose="020B0604020202020204" pitchFamily="34" charset="0"/>
              <a:buChar char="•"/>
            </a:pPr>
            <a:r>
              <a:rPr lang="en-US" dirty="0">
                <a:cs typeface="Calibri"/>
              </a:rPr>
              <a:t>Beginning, Each Day</a:t>
            </a:r>
            <a:r>
              <a:rPr lang="en-US">
                <a:cs typeface="Calibri"/>
              </a:rPr>
              <a:t>, Periodic Summaries </a:t>
            </a:r>
            <a:endParaRPr lang="en-US" dirty="0">
              <a:cs typeface="Calibri"/>
            </a:endParaRPr>
          </a:p>
          <a:p>
            <a:pPr marL="171450" indent="-171450">
              <a:buFont typeface="Arial" panose="020B0604020202020204" pitchFamily="34" charset="0"/>
              <a:buChar char="•"/>
            </a:pPr>
            <a:r>
              <a:rPr lang="en-US" dirty="0">
                <a:cs typeface="Calibri"/>
              </a:rPr>
              <a:t>SMART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4F6E5B10-E4F9-B7B0-A211-D748E1D88621}"/>
              </a:ext>
            </a:extLst>
          </p:cNvPr>
          <p:cNvSpPr>
            <a:spLocks noGrp="1"/>
          </p:cNvSpPr>
          <p:nvPr>
            <p:ph type="sldNum" sz="quarter" idx="5"/>
          </p:nvPr>
        </p:nvSpPr>
        <p:spPr/>
        <p:txBody>
          <a:bodyPr/>
          <a:lstStyle/>
          <a:p>
            <a:fld id="{0F1657A9-440E-4A40-BB10-0BBB088E0729}" type="slidenum">
              <a:rPr lang="en-US" smtClean="0"/>
              <a:t>16</a:t>
            </a:fld>
            <a:endParaRPr lang="en-US"/>
          </a:p>
        </p:txBody>
      </p:sp>
    </p:spTree>
    <p:extLst>
      <p:ext uri="{BB962C8B-B14F-4D97-AF65-F5344CB8AC3E}">
        <p14:creationId xmlns:p14="http://schemas.microsoft.com/office/powerpoint/2010/main" val="1958425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3DA48-A518-937A-F145-D369DB9AC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2F3314-4974-FD16-EFF5-AA5AEC7639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639772-84F9-660C-93F6-03A7E52CE3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AD496-E7C4-E485-F076-29EA3C6F0A41}"/>
              </a:ext>
            </a:extLst>
          </p:cNvPr>
          <p:cNvSpPr>
            <a:spLocks noGrp="1"/>
          </p:cNvSpPr>
          <p:nvPr>
            <p:ph type="sldNum" sz="quarter" idx="5"/>
          </p:nvPr>
        </p:nvSpPr>
        <p:spPr/>
        <p:txBody>
          <a:bodyPr/>
          <a:lstStyle/>
          <a:p>
            <a:fld id="{0F1657A9-440E-4A40-BB10-0BBB088E0729}" type="slidenum">
              <a:rPr lang="en-US" smtClean="0"/>
              <a:t>17</a:t>
            </a:fld>
            <a:endParaRPr lang="en-US"/>
          </a:p>
        </p:txBody>
      </p:sp>
    </p:spTree>
    <p:extLst>
      <p:ext uri="{BB962C8B-B14F-4D97-AF65-F5344CB8AC3E}">
        <p14:creationId xmlns:p14="http://schemas.microsoft.com/office/powerpoint/2010/main" val="2857025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E864C-1088-ADB7-43F0-B6A6660D70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30907-0D0E-F4B6-2D06-1815BD8139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CFD682-E2A9-E2DE-AF79-9B63B078FBAD}"/>
              </a:ext>
            </a:extLst>
          </p:cNvPr>
          <p:cNvSpPr>
            <a:spLocks noGrp="1"/>
          </p:cNvSpPr>
          <p:nvPr>
            <p:ph type="body" idx="1"/>
          </p:nvPr>
        </p:nvSpPr>
        <p:spPr/>
        <p:txBody>
          <a:bodyPr/>
          <a:lstStyle/>
          <a:p>
            <a:pPr marL="0" indent="0" fontAlgn="base"/>
            <a:r>
              <a:rPr lang="en-US" sz="1200" b="0" i="0" u="none" strike="noStrike" cap="none" dirty="0">
                <a:solidFill>
                  <a:srgbClr val="000000"/>
                </a:solidFill>
                <a:effectLst/>
                <a:latin typeface="Arial Narrow"/>
                <a:ea typeface="Arial Narrow"/>
                <a:cs typeface="Arial Narrow"/>
                <a:sym typeface="Arial Narrow"/>
              </a:rPr>
              <a:t>To deter from fuzzy or unclear expectations Leaders should utilize these 4 tools when setting Expectations: </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228600" indent="-228600" fontAlgn="base">
              <a:buFont typeface="+mj-lt"/>
              <a:buAutoNum type="arabicPeriod"/>
            </a:pPr>
            <a:r>
              <a:rPr lang="en-US" sz="1200" b="0" i="0" u="none" strike="noStrike" cap="none" dirty="0">
                <a:solidFill>
                  <a:srgbClr val="000000"/>
                </a:solidFill>
                <a:effectLst/>
                <a:latin typeface="Arial Narrow"/>
                <a:ea typeface="Arial Narrow"/>
                <a:cs typeface="Arial Narrow"/>
                <a:sym typeface="Arial Narrow"/>
              </a:rPr>
              <a:t>Be clear and specific about what your expectations are. Allow for questions and explain the “Why”.  </a:t>
            </a:r>
          </a:p>
          <a:p>
            <a:pPr marL="228600" indent="-228600" fontAlgn="base">
              <a:buFont typeface="+mj-lt"/>
              <a:buAutoNum type="arabicPeriod"/>
            </a:pPr>
            <a:r>
              <a:rPr lang="en-US" sz="1200" b="0" i="0" u="none" strike="noStrike" cap="none" dirty="0">
                <a:solidFill>
                  <a:srgbClr val="000000"/>
                </a:solidFill>
                <a:effectLst/>
                <a:latin typeface="Arial Narrow"/>
                <a:ea typeface="Arial Narrow"/>
                <a:cs typeface="Arial Narrow"/>
                <a:sym typeface="Arial Narrow"/>
              </a:rPr>
              <a:t>Be firm with your message, this will ensure that employees understand the importance and will be more engaged in the message. </a:t>
            </a:r>
          </a:p>
          <a:p>
            <a:pPr marL="228600" indent="-228600" fontAlgn="base">
              <a:buFont typeface="+mj-lt"/>
              <a:buAutoNum type="arabicPeriod"/>
            </a:pPr>
            <a:r>
              <a:rPr lang="en-US" sz="1200" b="0" i="0" u="none" strike="noStrike" cap="none" dirty="0">
                <a:solidFill>
                  <a:srgbClr val="000000"/>
                </a:solidFill>
                <a:effectLst/>
                <a:latin typeface="Arial Narrow"/>
                <a:ea typeface="Arial Narrow"/>
                <a:cs typeface="Arial Narrow"/>
                <a:sym typeface="Arial Narrow"/>
              </a:rPr>
              <a:t>Recognize what is being done right. Reward/Praise employees for expectable behaviors. </a:t>
            </a:r>
          </a:p>
          <a:p>
            <a:pPr marL="228600" indent="-228600" fontAlgn="base">
              <a:buFont typeface="+mj-lt"/>
              <a:buAutoNum type="arabicPeriod"/>
            </a:pPr>
            <a:r>
              <a:rPr lang="en-US" sz="1200" b="0" i="0" u="none" strike="noStrike" cap="none" dirty="0">
                <a:solidFill>
                  <a:srgbClr val="000000"/>
                </a:solidFill>
                <a:effectLst/>
                <a:latin typeface="Arial Narrow"/>
                <a:ea typeface="Arial Narrow"/>
                <a:cs typeface="Arial Narrow"/>
                <a:sym typeface="Arial Narrow"/>
              </a:rPr>
              <a:t>Do not emphasize competing priorities, such  as speed. This could send the wrong message that production is more important than quality or safety. </a:t>
            </a:r>
          </a:p>
          <a:p>
            <a:endParaRPr lang="en-US" dirty="0"/>
          </a:p>
        </p:txBody>
      </p:sp>
      <p:sp>
        <p:nvSpPr>
          <p:cNvPr id="4" name="Slide Number Placeholder 3">
            <a:extLst>
              <a:ext uri="{FF2B5EF4-FFF2-40B4-BE49-F238E27FC236}">
                <a16:creationId xmlns:a16="http://schemas.microsoft.com/office/drawing/2014/main" id="{0017FF7A-7872-E91C-7781-02B1A9373D9C}"/>
              </a:ext>
            </a:extLst>
          </p:cNvPr>
          <p:cNvSpPr>
            <a:spLocks noGrp="1"/>
          </p:cNvSpPr>
          <p:nvPr>
            <p:ph type="sldNum" sz="quarter" idx="5"/>
          </p:nvPr>
        </p:nvSpPr>
        <p:spPr/>
        <p:txBody>
          <a:bodyPr/>
          <a:lstStyle/>
          <a:p>
            <a:fld id="{0F1657A9-440E-4A40-BB10-0BBB088E0729}" type="slidenum">
              <a:rPr lang="en-US" smtClean="0"/>
              <a:t>18</a:t>
            </a:fld>
            <a:endParaRPr lang="en-US"/>
          </a:p>
        </p:txBody>
      </p:sp>
    </p:spTree>
    <p:extLst>
      <p:ext uri="{BB962C8B-B14F-4D97-AF65-F5344CB8AC3E}">
        <p14:creationId xmlns:p14="http://schemas.microsoft.com/office/powerpoint/2010/main" val="3224044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5361A-02A8-C91E-46DC-BB3798C1B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4413C3-C0A4-BCFA-1690-744579706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5D4AD-5BCC-C185-AD9E-3B7989BD0D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EDC71F-D795-9D6A-9094-0F0A29D4A301}"/>
              </a:ext>
            </a:extLst>
          </p:cNvPr>
          <p:cNvSpPr>
            <a:spLocks noGrp="1"/>
          </p:cNvSpPr>
          <p:nvPr>
            <p:ph type="sldNum" sz="quarter" idx="5"/>
          </p:nvPr>
        </p:nvSpPr>
        <p:spPr/>
        <p:txBody>
          <a:bodyPr/>
          <a:lstStyle/>
          <a:p>
            <a:fld id="{0F1657A9-440E-4A40-BB10-0BBB088E0729}" type="slidenum">
              <a:rPr lang="en-US" smtClean="0"/>
              <a:t>19</a:t>
            </a:fld>
            <a:endParaRPr lang="en-US"/>
          </a:p>
        </p:txBody>
      </p:sp>
    </p:spTree>
    <p:extLst>
      <p:ext uri="{BB962C8B-B14F-4D97-AF65-F5344CB8AC3E}">
        <p14:creationId xmlns:p14="http://schemas.microsoft.com/office/powerpoint/2010/main" val="262122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INDIVIDUAL, this is the entire crew make-up from the Groundman to the General Foreman and Supervision.</a:t>
            </a:r>
          </a:p>
          <a:p>
            <a:endParaRPr lang="en-US" dirty="0">
              <a:cs typeface="Calibri"/>
            </a:endParaRPr>
          </a:p>
          <a:p>
            <a:r>
              <a:rPr lang="en-US" dirty="0">
                <a:cs typeface="Calibri"/>
              </a:rPr>
              <a:t>Provide examples of your own to facilitate discussion. </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2</a:t>
            </a:fld>
            <a:endParaRPr lang="en-US"/>
          </a:p>
        </p:txBody>
      </p:sp>
    </p:spTree>
    <p:extLst>
      <p:ext uri="{BB962C8B-B14F-4D97-AF65-F5344CB8AC3E}">
        <p14:creationId xmlns:p14="http://schemas.microsoft.com/office/powerpoint/2010/main" val="3387122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D9E5-87C8-8BC2-F9A8-07C031C801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78281-993A-4842-AD0A-79BCD0A5F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3C008D-5CCE-A8FE-E566-653F7668BE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of the Common Barriers associated with Communicating and Setting Expectations are listed on the slide. Our goal as Leaders should be to break down these barriers by clearly communicating our Safety Expectations of all team members. </a:t>
            </a:r>
          </a:p>
          <a:p>
            <a:endParaRPr lang="en-US" dirty="0"/>
          </a:p>
        </p:txBody>
      </p:sp>
      <p:sp>
        <p:nvSpPr>
          <p:cNvPr id="4" name="Slide Number Placeholder 3">
            <a:extLst>
              <a:ext uri="{FF2B5EF4-FFF2-40B4-BE49-F238E27FC236}">
                <a16:creationId xmlns:a16="http://schemas.microsoft.com/office/drawing/2014/main" id="{037910C8-BBCB-1028-0674-30461C914ACD}"/>
              </a:ext>
            </a:extLst>
          </p:cNvPr>
          <p:cNvSpPr>
            <a:spLocks noGrp="1"/>
          </p:cNvSpPr>
          <p:nvPr>
            <p:ph type="sldNum" sz="quarter" idx="5"/>
          </p:nvPr>
        </p:nvSpPr>
        <p:spPr/>
        <p:txBody>
          <a:bodyPr/>
          <a:lstStyle/>
          <a:p>
            <a:fld id="{0F1657A9-440E-4A40-BB10-0BBB088E0729}" type="slidenum">
              <a:rPr lang="en-US" smtClean="0"/>
              <a:t>20</a:t>
            </a:fld>
            <a:endParaRPr lang="en-US"/>
          </a:p>
        </p:txBody>
      </p:sp>
    </p:spTree>
    <p:extLst>
      <p:ext uri="{BB962C8B-B14F-4D97-AF65-F5344CB8AC3E}">
        <p14:creationId xmlns:p14="http://schemas.microsoft.com/office/powerpoint/2010/main" val="1552511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5E132-FAF1-8D59-E48D-DFD253B18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8E278-1259-2E76-09DA-52D105F042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D4B83-6B89-EFDB-A5CF-78E193CC6D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D3542D-037A-03E0-B3D2-B9E63DFF8DCD}"/>
              </a:ext>
            </a:extLst>
          </p:cNvPr>
          <p:cNvSpPr>
            <a:spLocks noGrp="1"/>
          </p:cNvSpPr>
          <p:nvPr>
            <p:ph type="sldNum" sz="quarter" idx="5"/>
          </p:nvPr>
        </p:nvSpPr>
        <p:spPr/>
        <p:txBody>
          <a:bodyPr/>
          <a:lstStyle/>
          <a:p>
            <a:fld id="{0F1657A9-440E-4A40-BB10-0BBB088E0729}" type="slidenum">
              <a:rPr lang="en-US" smtClean="0"/>
              <a:t>21</a:t>
            </a:fld>
            <a:endParaRPr lang="en-US"/>
          </a:p>
        </p:txBody>
      </p:sp>
    </p:spTree>
    <p:extLst>
      <p:ext uri="{BB962C8B-B14F-4D97-AF65-F5344CB8AC3E}">
        <p14:creationId xmlns:p14="http://schemas.microsoft.com/office/powerpoint/2010/main" val="1442120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B9D16-2351-56E6-1074-BD110AFAC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19425-E710-59BE-3104-AAFBCC781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049951-0687-463E-F7BA-E6ECF629B211}"/>
              </a:ext>
            </a:extLst>
          </p:cNvPr>
          <p:cNvSpPr>
            <a:spLocks noGrp="1"/>
          </p:cNvSpPr>
          <p:nvPr>
            <p:ph type="body" idx="1"/>
          </p:nvPr>
        </p:nvSpPr>
        <p:spPr/>
        <p:txBody>
          <a:bodyPr/>
          <a:lstStyle/>
          <a:p>
            <a:pPr marL="228600" marR="0" lvl="0" indent="-228600" algn="just" defTabSz="914400" rtl="0" eaLnBrk="0" fontAlgn="base" latinLnBrk="0" hangingPunct="0">
              <a:lnSpc>
                <a:spcPct val="100000"/>
              </a:lnSpc>
              <a:spcBef>
                <a:spcPct val="30000"/>
              </a:spcBef>
              <a:spcAft>
                <a:spcPct val="0"/>
              </a:spcAft>
              <a:buClrTx/>
              <a:buSzTx/>
              <a:buFont typeface="+mj-lt"/>
              <a:buAutoNum type="arabicPeriod"/>
              <a:tabLst/>
              <a:defRPr/>
            </a:pPr>
            <a:r>
              <a:rPr lang="en-US" sz="1100" dirty="0"/>
              <a:t>In this module Accountability was divided into two areas, what were they?</a:t>
            </a:r>
          </a:p>
          <a:p>
            <a:pPr marL="628650" marR="0" lvl="1" indent="-17145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dirty="0"/>
              <a:t>Personal </a:t>
            </a:r>
          </a:p>
          <a:p>
            <a:pPr marL="628650" marR="0" lvl="1" indent="-17145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dirty="0"/>
              <a:t>Team/Operational </a:t>
            </a:r>
          </a:p>
          <a:p>
            <a:pPr marL="457200" marR="0" lvl="1" indent="0" algn="just"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100" dirty="0"/>
          </a:p>
          <a:p>
            <a:pPr marL="228600" marR="0" lvl="0" indent="-228600" algn="just" defTabSz="914400" rtl="0" eaLnBrk="0" fontAlgn="base" latinLnBrk="0" hangingPunct="0">
              <a:lnSpc>
                <a:spcPct val="100000"/>
              </a:lnSpc>
              <a:spcBef>
                <a:spcPct val="30000"/>
              </a:spcBef>
              <a:spcAft>
                <a:spcPct val="0"/>
              </a:spcAft>
              <a:buClrTx/>
              <a:buSzTx/>
              <a:buFont typeface="+mj-lt"/>
              <a:buAutoNum type="arabicPeriod"/>
              <a:tabLst/>
              <a:defRPr/>
            </a:pPr>
            <a:r>
              <a:rPr lang="en-US" sz="1100" dirty="0"/>
              <a:t>Name some of the reasons workers Don’t Do What’s Expected?</a:t>
            </a:r>
          </a:p>
          <a:p>
            <a:pPr marL="628650" lvl="1" indent="-171450">
              <a:buFont typeface="Arial" panose="020B0604020202020204" pitchFamily="34" charset="0"/>
              <a:buChar char="•"/>
            </a:pPr>
            <a:r>
              <a:rPr lang="en-US" dirty="0"/>
              <a:t>They didn’t know you wanted them to do it</a:t>
            </a:r>
          </a:p>
          <a:p>
            <a:pPr marL="628650" lvl="1" indent="-171450">
              <a:buFont typeface="Arial" panose="020B0604020202020204" pitchFamily="34" charset="0"/>
              <a:buChar char="•"/>
            </a:pPr>
            <a:r>
              <a:rPr lang="en-US" dirty="0"/>
              <a:t>They didn’t have the right materials or equipment </a:t>
            </a:r>
          </a:p>
          <a:p>
            <a:pPr marL="628650" lvl="1" indent="-171450">
              <a:buFont typeface="Arial" panose="020B0604020202020204" pitchFamily="34" charset="0"/>
              <a:buChar char="•"/>
            </a:pPr>
            <a:r>
              <a:rPr lang="en-US" dirty="0"/>
              <a:t>They didn’t get any feedback after doing it </a:t>
            </a:r>
          </a:p>
          <a:p>
            <a:pPr marL="628650" lvl="1" indent="-171450">
              <a:buFont typeface="Arial" panose="020B0604020202020204" pitchFamily="34" charset="0"/>
              <a:buChar char="•"/>
            </a:pPr>
            <a:r>
              <a:rPr lang="en-US" dirty="0"/>
              <a:t>They didn’t know how to do it</a:t>
            </a:r>
          </a:p>
          <a:p>
            <a:pPr marL="628650" lvl="1" indent="-171450">
              <a:buFont typeface="Arial" panose="020B0604020202020204" pitchFamily="34" charset="0"/>
              <a:buChar char="•"/>
            </a:pPr>
            <a:r>
              <a:rPr lang="en-US" dirty="0"/>
              <a:t>They didn’t want to do it in the first place</a:t>
            </a:r>
          </a:p>
          <a:p>
            <a:pPr marL="628650" lvl="1" indent="-171450">
              <a:buFont typeface="Arial" panose="020B0604020202020204" pitchFamily="34" charset="0"/>
              <a:buChar char="•"/>
            </a:pPr>
            <a:r>
              <a:rPr lang="en-US" dirty="0"/>
              <a:t>The feedback they received was meaningless or confusing </a:t>
            </a:r>
          </a:p>
          <a:p>
            <a:pPr marL="971550" marR="0" lvl="1" indent="-514350" algn="just" defTabSz="914400" rtl="0" eaLnBrk="0" fontAlgn="base" latinLnBrk="0" hangingPunct="0">
              <a:lnSpc>
                <a:spcPct val="100000"/>
              </a:lnSpc>
              <a:spcBef>
                <a:spcPct val="30000"/>
              </a:spcBef>
              <a:spcAft>
                <a:spcPct val="0"/>
              </a:spcAft>
              <a:buClrTx/>
              <a:buSzTx/>
              <a:buFont typeface="+mj-lt"/>
              <a:buAutoNum type="arabicPeriod"/>
              <a:tabLst/>
              <a:defRPr/>
            </a:pPr>
            <a:endParaRPr lang="en-US" sz="1100" dirty="0"/>
          </a:p>
          <a:p>
            <a:pPr marL="228600" marR="0" lvl="0" indent="-228600" algn="just" defTabSz="914400" rtl="0" eaLnBrk="0" fontAlgn="base" latinLnBrk="0" hangingPunct="0">
              <a:lnSpc>
                <a:spcPct val="100000"/>
              </a:lnSpc>
              <a:spcBef>
                <a:spcPct val="30000"/>
              </a:spcBef>
              <a:spcAft>
                <a:spcPct val="0"/>
              </a:spcAft>
              <a:buClrTx/>
              <a:buSzTx/>
              <a:buFont typeface="+mj-lt"/>
              <a:buAutoNum type="arabicPeriod"/>
              <a:tabLst/>
              <a:defRPr/>
            </a:pPr>
            <a:r>
              <a:rPr lang="en-US" sz="1100" dirty="0"/>
              <a:t>When should Expectations be set? </a:t>
            </a:r>
          </a:p>
          <a:p>
            <a:pPr marL="628650" lvl="1" indent="-171450">
              <a:buFont typeface="Arial" panose="020B0604020202020204" pitchFamily="34" charset="0"/>
              <a:buChar char="•"/>
            </a:pPr>
            <a:r>
              <a:rPr lang="en-US" sz="1100" dirty="0"/>
              <a:t>At the beginning </a:t>
            </a:r>
          </a:p>
          <a:p>
            <a:pPr marL="628650" lvl="1" indent="-171450">
              <a:buFont typeface="Arial" panose="020B0604020202020204" pitchFamily="34" charset="0"/>
              <a:buChar char="•"/>
            </a:pPr>
            <a:r>
              <a:rPr lang="en-US" sz="1100" dirty="0"/>
              <a:t>Everyday </a:t>
            </a:r>
          </a:p>
          <a:p>
            <a:pPr marL="628650" lvl="1" indent="-171450">
              <a:buFont typeface="Arial" panose="020B0604020202020204" pitchFamily="34" charset="0"/>
              <a:buChar char="•"/>
            </a:pPr>
            <a:r>
              <a:rPr lang="en-US" sz="1100" dirty="0"/>
              <a:t>Periodically </a:t>
            </a:r>
          </a:p>
          <a:p>
            <a:pPr marL="971550" marR="0" lvl="1" indent="-51435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100" dirty="0"/>
          </a:p>
          <a:p>
            <a:pPr marL="228600" marR="0" lvl="0" indent="-228600" algn="just" defTabSz="914400" rtl="0" eaLnBrk="0" fontAlgn="base" latinLnBrk="0" hangingPunct="0">
              <a:lnSpc>
                <a:spcPct val="100000"/>
              </a:lnSpc>
              <a:spcBef>
                <a:spcPct val="30000"/>
              </a:spcBef>
              <a:spcAft>
                <a:spcPct val="0"/>
              </a:spcAft>
              <a:buClrTx/>
              <a:buSzTx/>
              <a:buFont typeface="+mj-lt"/>
              <a:buAutoNum type="arabicPeriod"/>
              <a:tabLst/>
              <a:defRPr/>
            </a:pPr>
            <a:r>
              <a:rPr lang="en-US" sz="1100" dirty="0"/>
              <a:t>What are the 4 key points in “How” to set Expectations? </a:t>
            </a:r>
          </a:p>
          <a:p>
            <a:pPr marL="628650" lvl="1" indent="-171450">
              <a:buFont typeface="Arial" panose="020B0604020202020204" pitchFamily="34" charset="0"/>
              <a:buChar char="•"/>
            </a:pPr>
            <a:r>
              <a:rPr lang="en-US" sz="1100" dirty="0"/>
              <a:t>Clearly and Specifically </a:t>
            </a:r>
          </a:p>
          <a:p>
            <a:pPr marL="628650" lvl="1" indent="-171450">
              <a:buFont typeface="Arial" panose="020B0604020202020204" pitchFamily="34" charset="0"/>
              <a:buChar char="•"/>
            </a:pPr>
            <a:r>
              <a:rPr lang="en-US" sz="1100" dirty="0"/>
              <a:t>Firmly </a:t>
            </a:r>
          </a:p>
          <a:p>
            <a:pPr marL="628650" lvl="1" indent="-171450">
              <a:buFont typeface="Arial" panose="020B0604020202020204" pitchFamily="34" charset="0"/>
              <a:buChar char="•"/>
            </a:pPr>
            <a:r>
              <a:rPr lang="en-US" sz="1100" dirty="0"/>
              <a:t>Positively </a:t>
            </a:r>
          </a:p>
          <a:p>
            <a:pPr marL="628650" lvl="1" indent="-171450">
              <a:buFont typeface="Arial" panose="020B0604020202020204" pitchFamily="34" charset="0"/>
              <a:buChar char="•"/>
            </a:pPr>
            <a:r>
              <a:rPr lang="en-US" sz="1100" dirty="0"/>
              <a:t>Do not compare competing resources </a:t>
            </a:r>
          </a:p>
          <a:p>
            <a:pPr marL="0" marR="0" lvl="0" indent="0" algn="just" defTabSz="914400" rtl="0" eaLnBrk="0" fontAlgn="base" latinLnBrk="0" hangingPunct="0">
              <a:lnSpc>
                <a:spcPct val="100000"/>
              </a:lnSpc>
              <a:spcBef>
                <a:spcPct val="30000"/>
              </a:spcBef>
              <a:spcAft>
                <a:spcPct val="0"/>
              </a:spcAft>
              <a:buClrTx/>
              <a:buSzTx/>
              <a:buFont typeface="+mj-lt"/>
              <a:buNone/>
              <a:tabLst/>
              <a:defRPr/>
            </a:pPr>
            <a:endParaRPr lang="en-US" sz="1100" dirty="0"/>
          </a:p>
          <a:p>
            <a:pPr marL="228600" marR="0" lvl="0" indent="-228600" algn="just" defTabSz="914400" rtl="0" eaLnBrk="0" fontAlgn="base" latinLnBrk="0" hangingPunct="0">
              <a:lnSpc>
                <a:spcPct val="100000"/>
              </a:lnSpc>
              <a:spcBef>
                <a:spcPct val="30000"/>
              </a:spcBef>
              <a:spcAft>
                <a:spcPct val="0"/>
              </a:spcAft>
              <a:buClrTx/>
              <a:buSzTx/>
              <a:buFont typeface="+mj-lt"/>
              <a:buAutoNum type="arabicPeriod" startAt="5"/>
              <a:tabLst/>
              <a:defRPr/>
            </a:pPr>
            <a:r>
              <a:rPr lang="en-US" sz="1100" dirty="0"/>
              <a:t>What does the acronym S.M.A.R.T. stand for when setting goals</a:t>
            </a:r>
          </a:p>
          <a:p>
            <a:pPr marL="685800" marR="0" lvl="1" indent="-22860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dirty="0"/>
              <a:t>Specific </a:t>
            </a:r>
          </a:p>
          <a:p>
            <a:pPr marL="685800" marR="0" lvl="1" indent="-22860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dirty="0"/>
              <a:t>Measurable</a:t>
            </a:r>
          </a:p>
          <a:p>
            <a:pPr marL="685800" marR="0" lvl="1" indent="-22860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dirty="0"/>
              <a:t>Achievable</a:t>
            </a:r>
          </a:p>
          <a:p>
            <a:pPr marL="685800" marR="0" lvl="1" indent="-22860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dirty="0"/>
              <a:t>Realistic</a:t>
            </a:r>
          </a:p>
          <a:p>
            <a:pPr marL="685800" marR="0" lvl="1" indent="-228600" algn="just"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dirty="0"/>
              <a:t>Time-Bound </a:t>
            </a:r>
            <a:endParaRPr lang="en-US" dirty="0"/>
          </a:p>
        </p:txBody>
      </p:sp>
      <p:sp>
        <p:nvSpPr>
          <p:cNvPr id="4" name="Slide Number Placeholder 3">
            <a:extLst>
              <a:ext uri="{FF2B5EF4-FFF2-40B4-BE49-F238E27FC236}">
                <a16:creationId xmlns:a16="http://schemas.microsoft.com/office/drawing/2014/main" id="{D2165963-D490-650C-710B-06859A49B52C}"/>
              </a:ext>
            </a:extLst>
          </p:cNvPr>
          <p:cNvSpPr>
            <a:spLocks noGrp="1"/>
          </p:cNvSpPr>
          <p:nvPr>
            <p:ph type="sldNum" sz="quarter" idx="5"/>
          </p:nvPr>
        </p:nvSpPr>
        <p:spPr/>
        <p:txBody>
          <a:bodyPr/>
          <a:lstStyle/>
          <a:p>
            <a:fld id="{0F1657A9-440E-4A40-BB10-0BBB088E0729}" type="slidenum">
              <a:rPr lang="en-US" smtClean="0"/>
              <a:t>22</a:t>
            </a:fld>
            <a:endParaRPr lang="en-US"/>
          </a:p>
        </p:txBody>
      </p:sp>
    </p:spTree>
    <p:extLst>
      <p:ext uri="{BB962C8B-B14F-4D97-AF65-F5344CB8AC3E}">
        <p14:creationId xmlns:p14="http://schemas.microsoft.com/office/powerpoint/2010/main" val="2867036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Define and Plan is the first step in establishing Safety Accountability, followed by Equip, Measure and lastly Recognize and Coach.  This module will focus on explaining the “Why”, “When” and “How” of Define and Plan. </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3</a:t>
            </a:fld>
            <a:endParaRPr lang="en-US"/>
          </a:p>
        </p:txBody>
      </p:sp>
    </p:spTree>
    <p:extLst>
      <p:ext uri="{BB962C8B-B14F-4D97-AF65-F5344CB8AC3E}">
        <p14:creationId xmlns:p14="http://schemas.microsoft.com/office/powerpoint/2010/main" val="334249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sz="1200" dirty="0"/>
              <a:t>During this module we will cover the following topics:</a:t>
            </a:r>
          </a:p>
          <a:p>
            <a:pPr marL="228600" indent="-228600">
              <a:buFont typeface="+mj-lt"/>
              <a:buAutoNum type="arabicPeriod"/>
            </a:pPr>
            <a:r>
              <a:rPr lang="en-US" altLang="en-US" sz="1200" dirty="0"/>
              <a:t>Define Accountability </a:t>
            </a:r>
          </a:p>
          <a:p>
            <a:pPr marL="228600" indent="-228600">
              <a:buFont typeface="+mj-lt"/>
              <a:buAutoNum type="arabicPeriod"/>
            </a:pPr>
            <a:r>
              <a:rPr lang="en-US" altLang="en-US" sz="1200" dirty="0"/>
              <a:t>Discuss the benefits of establishing Accountability</a:t>
            </a:r>
          </a:p>
          <a:p>
            <a:pPr marL="228600" indent="-228600">
              <a:buFont typeface="+mj-lt"/>
              <a:buAutoNum type="arabicPeriod"/>
            </a:pPr>
            <a:r>
              <a:rPr lang="en-US" altLang="en-US" sz="1200" dirty="0"/>
              <a:t>Define the “Why” &amp; “When” of establishing Accountability</a:t>
            </a:r>
          </a:p>
          <a:p>
            <a:pPr marL="228600" indent="-228600">
              <a:buFont typeface="+mj-lt"/>
              <a:buAutoNum type="arabicPeriod"/>
            </a:pPr>
            <a:r>
              <a:rPr lang="en-US" altLang="en-US" sz="1200" dirty="0"/>
              <a:t>Discuss the “How” to establish Accountability</a:t>
            </a:r>
          </a:p>
          <a:p>
            <a:pPr marL="228600" indent="-228600">
              <a:buFont typeface="+mj-lt"/>
              <a:buAutoNum type="arabicPeriod"/>
            </a:pPr>
            <a:r>
              <a:rPr lang="en-US" altLang="en-US" sz="1200" dirty="0"/>
              <a:t>Discuss the common barriers of establishing Accountability </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4</a:t>
            </a:fld>
            <a:endParaRPr lang="en-US"/>
          </a:p>
        </p:txBody>
      </p:sp>
    </p:spTree>
    <p:extLst>
      <p:ext uri="{BB962C8B-B14F-4D97-AF65-F5344CB8AC3E}">
        <p14:creationId xmlns:p14="http://schemas.microsoft.com/office/powerpoint/2010/main" val="3922616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1B058-BEFD-6539-BE3E-DDEE48129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9CC54C-6BBE-B2D0-DAB7-F18E343DBB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B716A-582E-5B59-6A9E-B322B46616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D27A06-376A-6582-91AF-392871AAF074}"/>
              </a:ext>
            </a:extLst>
          </p:cNvPr>
          <p:cNvSpPr>
            <a:spLocks noGrp="1"/>
          </p:cNvSpPr>
          <p:nvPr>
            <p:ph type="sldNum" sz="quarter" idx="5"/>
          </p:nvPr>
        </p:nvSpPr>
        <p:spPr/>
        <p:txBody>
          <a:bodyPr/>
          <a:lstStyle/>
          <a:p>
            <a:fld id="{0F1657A9-440E-4A40-BB10-0BBB088E0729}" type="slidenum">
              <a:rPr lang="en-US" smtClean="0"/>
              <a:t>5</a:t>
            </a:fld>
            <a:endParaRPr lang="en-US"/>
          </a:p>
        </p:txBody>
      </p:sp>
    </p:spTree>
    <p:extLst>
      <p:ext uri="{BB962C8B-B14F-4D97-AF65-F5344CB8AC3E}">
        <p14:creationId xmlns:p14="http://schemas.microsoft.com/office/powerpoint/2010/main" val="573711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Before we discuss how to establish Accountability, we must first define what Accountability “is”. Accountability is the act holding oneself to a set of standards set by either self, a team or an organization. This Module divides Accountability into two areas: Personal and Team/Organizational. Leaders should strive to establish Personal Accountability by </a:t>
            </a:r>
            <a:r>
              <a:rPr lang="en-US" b="1" u="sng" dirty="0">
                <a:cs typeface="Calibri"/>
              </a:rPr>
              <a:t>“Walking the Talk” </a:t>
            </a:r>
            <a:r>
              <a:rPr lang="en-US" b="0" u="none" dirty="0">
                <a:cs typeface="Calibri"/>
              </a:rPr>
              <a:t>, as well as develop skills in fostering Team/Organizational Accountability.  This section will focus on the first step to establishing Safety Accountability for the Team/Organization by discussing Define &amp; Plan. </a:t>
            </a:r>
            <a:endParaRPr lang="en-US" b="1" u="sng" dirty="0">
              <a:cs typeface="Calibri"/>
            </a:endParaRP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6</a:t>
            </a:fld>
            <a:endParaRPr lang="en-US"/>
          </a:p>
        </p:txBody>
      </p:sp>
    </p:spTree>
    <p:extLst>
      <p:ext uri="{BB962C8B-B14F-4D97-AF65-F5344CB8AC3E}">
        <p14:creationId xmlns:p14="http://schemas.microsoft.com/office/powerpoint/2010/main" val="3752709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A5E86-A294-9A38-7489-7DD10CACC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C634F-33C9-CF8C-7F40-36D37950E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BCA70-D056-D6E4-396B-A652D5D7DB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 discussed earlier, Define and Plan is the 1</a:t>
            </a:r>
            <a:r>
              <a:rPr lang="en-US" altLang="en-US" baseline="30000" dirty="0"/>
              <a:t>st</a:t>
            </a:r>
            <a:r>
              <a:rPr lang="en-US" altLang="en-US" dirty="0"/>
              <a:t> step in establishing Safety Accountability</a:t>
            </a:r>
            <a:r>
              <a:rPr lang="en-US" b="0" u="none" dirty="0">
                <a:cs typeface="Calibri"/>
              </a:rPr>
              <a:t> </a:t>
            </a:r>
            <a:endParaRPr lang="en-US" b="1" u="sng" dirty="0">
              <a:cs typeface="Calibri"/>
            </a:endParaRPr>
          </a:p>
          <a:p>
            <a:endParaRPr lang="en-US" dirty="0"/>
          </a:p>
        </p:txBody>
      </p:sp>
      <p:sp>
        <p:nvSpPr>
          <p:cNvPr id="4" name="Slide Number Placeholder 3">
            <a:extLst>
              <a:ext uri="{FF2B5EF4-FFF2-40B4-BE49-F238E27FC236}">
                <a16:creationId xmlns:a16="http://schemas.microsoft.com/office/drawing/2014/main" id="{080FCBEB-119D-2C3A-B464-3B6480239E35}"/>
              </a:ext>
            </a:extLst>
          </p:cNvPr>
          <p:cNvSpPr>
            <a:spLocks noGrp="1"/>
          </p:cNvSpPr>
          <p:nvPr>
            <p:ph type="sldNum" sz="quarter" idx="5"/>
          </p:nvPr>
        </p:nvSpPr>
        <p:spPr/>
        <p:txBody>
          <a:bodyPr/>
          <a:lstStyle/>
          <a:p>
            <a:fld id="{0F1657A9-440E-4A40-BB10-0BBB088E0729}" type="slidenum">
              <a:rPr lang="en-US" smtClean="0"/>
              <a:t>7</a:t>
            </a:fld>
            <a:endParaRPr lang="en-US"/>
          </a:p>
        </p:txBody>
      </p:sp>
    </p:spTree>
    <p:extLst>
      <p:ext uri="{BB962C8B-B14F-4D97-AF65-F5344CB8AC3E}">
        <p14:creationId xmlns:p14="http://schemas.microsoft.com/office/powerpoint/2010/main" val="406931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6D072-8BD9-ABEE-3B44-7810BB000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C5F1F-1483-55A7-CE24-3BFC217D5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DCACD8-5509-F3DE-F0FD-EA61D594D1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AC5344-C977-6341-5585-26A5410FAF8A}"/>
              </a:ext>
            </a:extLst>
          </p:cNvPr>
          <p:cNvSpPr>
            <a:spLocks noGrp="1"/>
          </p:cNvSpPr>
          <p:nvPr>
            <p:ph type="sldNum" sz="quarter" idx="5"/>
          </p:nvPr>
        </p:nvSpPr>
        <p:spPr/>
        <p:txBody>
          <a:bodyPr/>
          <a:lstStyle/>
          <a:p>
            <a:fld id="{0F1657A9-440E-4A40-BB10-0BBB088E0729}" type="slidenum">
              <a:rPr lang="en-US" smtClean="0"/>
              <a:t>8</a:t>
            </a:fld>
            <a:endParaRPr lang="en-US"/>
          </a:p>
        </p:txBody>
      </p:sp>
    </p:spTree>
    <p:extLst>
      <p:ext uri="{BB962C8B-B14F-4D97-AF65-F5344CB8AC3E}">
        <p14:creationId xmlns:p14="http://schemas.microsoft.com/office/powerpoint/2010/main" val="805239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r>
              <a:rPr lang="en-US" sz="1200" b="0" i="0" u="none" strike="noStrike" cap="none" dirty="0">
                <a:solidFill>
                  <a:srgbClr val="000000"/>
                </a:solidFill>
                <a:effectLst/>
                <a:latin typeface="Arial Narrow"/>
                <a:ea typeface="Arial Narrow"/>
                <a:cs typeface="Arial Narrow"/>
                <a:sym typeface="Arial Narrow"/>
              </a:rPr>
              <a:t>Review the items within each box on the slide.</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A strong system of Safety Accountability addresses all the issues listed here. </a:t>
            </a: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pPr marL="0" indent="0" fontAlgn="base"/>
            <a:r>
              <a:rPr lang="en-US" sz="1200" b="0" i="0" u="none" strike="noStrike" cap="none" dirty="0">
                <a:solidFill>
                  <a:srgbClr val="000000"/>
                </a:solidFill>
                <a:effectLst/>
                <a:latin typeface="Arial Narrow"/>
                <a:ea typeface="Arial Narrow"/>
                <a:cs typeface="Arial Narrow"/>
                <a:sym typeface="Arial Narrow"/>
              </a:rPr>
              <a:t>Have you ever noticed any of these issues in your past or current role?</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9</a:t>
            </a:fld>
            <a:endParaRPr lang="en-US"/>
          </a:p>
        </p:txBody>
      </p:sp>
    </p:spTree>
    <p:extLst>
      <p:ext uri="{BB962C8B-B14F-4D97-AF65-F5344CB8AC3E}">
        <p14:creationId xmlns:p14="http://schemas.microsoft.com/office/powerpoint/2010/main" val="3866759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929F3-D239-54BE-46CB-45E56C3ADB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20ADE4-DB56-4F3E-DCAD-C5C2B9B027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C81AD2-551E-9104-679B-4647DD6F388D}"/>
              </a:ext>
            </a:extLst>
          </p:cNvPr>
          <p:cNvSpPr>
            <a:spLocks noGrp="1"/>
          </p:cNvSpPr>
          <p:nvPr>
            <p:ph type="dt" sz="half" idx="10"/>
          </p:nvPr>
        </p:nvSpPr>
        <p:spPr/>
        <p:txBody>
          <a:bodyPr/>
          <a:lstStyle/>
          <a:p>
            <a:fld id="{E9F842BD-C9C8-4B2B-BF95-84E26EA6BBB6}" type="datetime1">
              <a:rPr lang="en-US" smtClean="0"/>
              <a:t>10/23/2025</a:t>
            </a:fld>
            <a:endParaRPr lang="en-US"/>
          </a:p>
        </p:txBody>
      </p:sp>
      <p:sp>
        <p:nvSpPr>
          <p:cNvPr id="5" name="Footer Placeholder 4">
            <a:extLst>
              <a:ext uri="{FF2B5EF4-FFF2-40B4-BE49-F238E27FC236}">
                <a16:creationId xmlns:a16="http://schemas.microsoft.com/office/drawing/2014/main" id="{46DD7B64-5565-8322-01C0-862F0F2B77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62549-59DA-015B-0CD1-4DFB3B57F6CE}"/>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387650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6F996-829A-70FD-7528-4BB62C0F09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C4A9AA-5EBF-58A6-0692-E944699D26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95972E-CF70-4F56-61FC-80B3F1C9508F}"/>
              </a:ext>
            </a:extLst>
          </p:cNvPr>
          <p:cNvSpPr>
            <a:spLocks noGrp="1"/>
          </p:cNvSpPr>
          <p:nvPr>
            <p:ph type="dt" sz="half" idx="10"/>
          </p:nvPr>
        </p:nvSpPr>
        <p:spPr/>
        <p:txBody>
          <a:bodyPr/>
          <a:lstStyle/>
          <a:p>
            <a:fld id="{047ED6FD-9C93-4939-9BBF-5657DE4A3A66}" type="datetime1">
              <a:rPr lang="en-US" smtClean="0"/>
              <a:t>10/23/2025</a:t>
            </a:fld>
            <a:endParaRPr lang="en-US"/>
          </a:p>
        </p:txBody>
      </p:sp>
      <p:sp>
        <p:nvSpPr>
          <p:cNvPr id="5" name="Footer Placeholder 4">
            <a:extLst>
              <a:ext uri="{FF2B5EF4-FFF2-40B4-BE49-F238E27FC236}">
                <a16:creationId xmlns:a16="http://schemas.microsoft.com/office/drawing/2014/main" id="{CEA1D5AC-0460-ABD3-655A-2E11BDBA4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2AABB-756A-EEC1-D0B2-7AB55563A831}"/>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166847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2F99BC-AA00-C1BD-D8B3-C695852B0E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FA85D5-2F88-B0FA-A681-CD944FB528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99FC34-FB93-4167-28B1-D3BBBA6F1666}"/>
              </a:ext>
            </a:extLst>
          </p:cNvPr>
          <p:cNvSpPr>
            <a:spLocks noGrp="1"/>
          </p:cNvSpPr>
          <p:nvPr>
            <p:ph type="dt" sz="half" idx="10"/>
          </p:nvPr>
        </p:nvSpPr>
        <p:spPr/>
        <p:txBody>
          <a:bodyPr/>
          <a:lstStyle/>
          <a:p>
            <a:fld id="{B15DE68F-346B-4BCA-B60F-F17AD872263A}" type="datetime1">
              <a:rPr lang="en-US" smtClean="0"/>
              <a:t>10/23/2025</a:t>
            </a:fld>
            <a:endParaRPr lang="en-US"/>
          </a:p>
        </p:txBody>
      </p:sp>
      <p:sp>
        <p:nvSpPr>
          <p:cNvPr id="5" name="Footer Placeholder 4">
            <a:extLst>
              <a:ext uri="{FF2B5EF4-FFF2-40B4-BE49-F238E27FC236}">
                <a16:creationId xmlns:a16="http://schemas.microsoft.com/office/drawing/2014/main" id="{6040DEEA-A3F2-D0D4-F067-F39656E313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EE190E-6911-0A80-DAE9-BC83FF016A5A}"/>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166499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5573-0583-00DB-BA3E-CA4E48D8DC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644343-D861-A910-164C-8FC0748011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1B5667-A927-F779-3DBB-CB6264FAE263}"/>
              </a:ext>
            </a:extLst>
          </p:cNvPr>
          <p:cNvSpPr>
            <a:spLocks noGrp="1"/>
          </p:cNvSpPr>
          <p:nvPr>
            <p:ph type="dt" sz="half" idx="10"/>
          </p:nvPr>
        </p:nvSpPr>
        <p:spPr/>
        <p:txBody>
          <a:bodyPr/>
          <a:lstStyle/>
          <a:p>
            <a:fld id="{6973F18A-D2C2-4024-BA0F-5893D8ECC518}" type="datetime1">
              <a:rPr lang="en-US" smtClean="0"/>
              <a:t>10/23/2025</a:t>
            </a:fld>
            <a:endParaRPr lang="en-US"/>
          </a:p>
        </p:txBody>
      </p:sp>
      <p:sp>
        <p:nvSpPr>
          <p:cNvPr id="5" name="Footer Placeholder 4">
            <a:extLst>
              <a:ext uri="{FF2B5EF4-FFF2-40B4-BE49-F238E27FC236}">
                <a16:creationId xmlns:a16="http://schemas.microsoft.com/office/drawing/2014/main" id="{B5706F94-43F0-86CD-E6DD-21FE5EBD5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33F5C-5D07-AC27-C7B5-2536F072324A}"/>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8240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436F-3F97-0C7E-D023-92498E20A8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E3D5B2-5005-981B-83FF-0319638BF1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883799-AFE3-72A4-5133-02214B3A08CD}"/>
              </a:ext>
            </a:extLst>
          </p:cNvPr>
          <p:cNvSpPr>
            <a:spLocks noGrp="1"/>
          </p:cNvSpPr>
          <p:nvPr>
            <p:ph type="dt" sz="half" idx="10"/>
          </p:nvPr>
        </p:nvSpPr>
        <p:spPr/>
        <p:txBody>
          <a:bodyPr/>
          <a:lstStyle/>
          <a:p>
            <a:fld id="{AE86D572-A87C-4992-AA76-3B65A00DA024}" type="datetime1">
              <a:rPr lang="en-US" smtClean="0"/>
              <a:t>10/23/2025</a:t>
            </a:fld>
            <a:endParaRPr lang="en-US"/>
          </a:p>
        </p:txBody>
      </p:sp>
      <p:sp>
        <p:nvSpPr>
          <p:cNvPr id="5" name="Footer Placeholder 4">
            <a:extLst>
              <a:ext uri="{FF2B5EF4-FFF2-40B4-BE49-F238E27FC236}">
                <a16:creationId xmlns:a16="http://schemas.microsoft.com/office/drawing/2014/main" id="{B89F1C37-D669-BB88-B0BE-B51CA61607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01E979-D548-5A4C-7ABB-C51A0314091C}"/>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201832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A2A1-371F-D97D-8C9A-05C439C536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A1AA92-3DAE-4180-7B9D-C84D9369EE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4684EA-4BA0-BFEC-78BB-EF95178D94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D72A39-2AC8-C3F2-E7F2-375113530E8D}"/>
              </a:ext>
            </a:extLst>
          </p:cNvPr>
          <p:cNvSpPr>
            <a:spLocks noGrp="1"/>
          </p:cNvSpPr>
          <p:nvPr>
            <p:ph type="dt" sz="half" idx="10"/>
          </p:nvPr>
        </p:nvSpPr>
        <p:spPr/>
        <p:txBody>
          <a:bodyPr/>
          <a:lstStyle/>
          <a:p>
            <a:fld id="{1D0B0099-C10F-4AA1-BF81-C257A39D464D}" type="datetime1">
              <a:rPr lang="en-US" smtClean="0"/>
              <a:t>10/23/2025</a:t>
            </a:fld>
            <a:endParaRPr lang="en-US"/>
          </a:p>
        </p:txBody>
      </p:sp>
      <p:sp>
        <p:nvSpPr>
          <p:cNvPr id="6" name="Footer Placeholder 5">
            <a:extLst>
              <a:ext uri="{FF2B5EF4-FFF2-40B4-BE49-F238E27FC236}">
                <a16:creationId xmlns:a16="http://schemas.microsoft.com/office/drawing/2014/main" id="{CA145094-582A-598A-8893-1A5B8DA4F1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6D503E-5423-FFDA-35F4-EFBECACC8CDE}"/>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468217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7CD4-93EB-AEDE-E993-30E30AE8BA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C7009B-9296-2E83-3D60-519ED4D0B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56E09F-004D-16C8-8DF2-C37A10B89A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FE997B-79AF-3A77-DE3E-0C164C7490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967992-6336-0911-B833-1DB45F35CF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13CE49-9EFE-164D-A5FF-595D867F035B}"/>
              </a:ext>
            </a:extLst>
          </p:cNvPr>
          <p:cNvSpPr>
            <a:spLocks noGrp="1"/>
          </p:cNvSpPr>
          <p:nvPr>
            <p:ph type="dt" sz="half" idx="10"/>
          </p:nvPr>
        </p:nvSpPr>
        <p:spPr/>
        <p:txBody>
          <a:bodyPr/>
          <a:lstStyle/>
          <a:p>
            <a:fld id="{E4769307-C471-48D2-8625-24E24C52D102}" type="datetime1">
              <a:rPr lang="en-US" smtClean="0"/>
              <a:t>10/23/2025</a:t>
            </a:fld>
            <a:endParaRPr lang="en-US"/>
          </a:p>
        </p:txBody>
      </p:sp>
      <p:sp>
        <p:nvSpPr>
          <p:cNvPr id="8" name="Footer Placeholder 7">
            <a:extLst>
              <a:ext uri="{FF2B5EF4-FFF2-40B4-BE49-F238E27FC236}">
                <a16:creationId xmlns:a16="http://schemas.microsoft.com/office/drawing/2014/main" id="{8440FDD0-1260-D5AF-9EF0-456759EC91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C4057B-04DF-B7E9-8BD1-52A1670B9ED7}"/>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366577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AE24-240A-53A9-9450-4CE43141DA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A2E357-27D3-9250-80BB-26A89754FA20}"/>
              </a:ext>
            </a:extLst>
          </p:cNvPr>
          <p:cNvSpPr>
            <a:spLocks noGrp="1"/>
          </p:cNvSpPr>
          <p:nvPr>
            <p:ph type="dt" sz="half" idx="10"/>
          </p:nvPr>
        </p:nvSpPr>
        <p:spPr/>
        <p:txBody>
          <a:bodyPr/>
          <a:lstStyle/>
          <a:p>
            <a:fld id="{8C54C8E4-F8CB-40DA-AB4D-05F53522F4BB}" type="datetime1">
              <a:rPr lang="en-US" smtClean="0"/>
              <a:t>10/23/2025</a:t>
            </a:fld>
            <a:endParaRPr lang="en-US"/>
          </a:p>
        </p:txBody>
      </p:sp>
      <p:sp>
        <p:nvSpPr>
          <p:cNvPr id="4" name="Footer Placeholder 3">
            <a:extLst>
              <a:ext uri="{FF2B5EF4-FFF2-40B4-BE49-F238E27FC236}">
                <a16:creationId xmlns:a16="http://schemas.microsoft.com/office/drawing/2014/main" id="{CDD8EA4E-E6C1-34AD-808E-ECA23B4112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D921B6-74FB-6B8C-F010-CAF1DA3DF090}"/>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285299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101AE0-53F6-6C64-3354-B8FA69E503DC}"/>
              </a:ext>
            </a:extLst>
          </p:cNvPr>
          <p:cNvSpPr>
            <a:spLocks noGrp="1"/>
          </p:cNvSpPr>
          <p:nvPr>
            <p:ph type="dt" sz="half" idx="10"/>
          </p:nvPr>
        </p:nvSpPr>
        <p:spPr/>
        <p:txBody>
          <a:bodyPr/>
          <a:lstStyle/>
          <a:p>
            <a:fld id="{9E7624C8-22C7-4461-BD0C-F2475C02CEE3}" type="datetime1">
              <a:rPr lang="en-US" smtClean="0"/>
              <a:t>10/23/2025</a:t>
            </a:fld>
            <a:endParaRPr lang="en-US"/>
          </a:p>
        </p:txBody>
      </p:sp>
      <p:sp>
        <p:nvSpPr>
          <p:cNvPr id="3" name="Footer Placeholder 2">
            <a:extLst>
              <a:ext uri="{FF2B5EF4-FFF2-40B4-BE49-F238E27FC236}">
                <a16:creationId xmlns:a16="http://schemas.microsoft.com/office/drawing/2014/main" id="{654EC747-C554-AF4E-4050-774927B56E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C547D3-C26A-43DD-5037-189417770A3A}"/>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4003224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07A58-7CB4-BCB4-E141-C1E0E61503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72D1E2-8001-86AB-3051-76DF1A60D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23D5A2-8B23-41E3-24C6-6A16D9CF4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6271C0-9593-05BC-EEA6-20643784013C}"/>
              </a:ext>
            </a:extLst>
          </p:cNvPr>
          <p:cNvSpPr>
            <a:spLocks noGrp="1"/>
          </p:cNvSpPr>
          <p:nvPr>
            <p:ph type="dt" sz="half" idx="10"/>
          </p:nvPr>
        </p:nvSpPr>
        <p:spPr/>
        <p:txBody>
          <a:bodyPr/>
          <a:lstStyle/>
          <a:p>
            <a:fld id="{DFDA1CCF-EA47-43D5-90B4-C43F55B91849}" type="datetime1">
              <a:rPr lang="en-US" smtClean="0"/>
              <a:t>10/23/2025</a:t>
            </a:fld>
            <a:endParaRPr lang="en-US"/>
          </a:p>
        </p:txBody>
      </p:sp>
      <p:sp>
        <p:nvSpPr>
          <p:cNvPr id="6" name="Footer Placeholder 5">
            <a:extLst>
              <a:ext uri="{FF2B5EF4-FFF2-40B4-BE49-F238E27FC236}">
                <a16:creationId xmlns:a16="http://schemas.microsoft.com/office/drawing/2014/main" id="{BA6B8D71-6CFA-5B9A-D5FE-DDC671734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940F1-6166-7BC5-0141-CBCC99C855B9}"/>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199284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3A6AA-05D7-6014-9BA2-0462264CAA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39F8DD-FC9C-47CC-F369-EFAC14D7C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D55391-A1D3-6CA4-BD56-338B4356E7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C097D-1A9B-BF56-0815-600363EED705}"/>
              </a:ext>
            </a:extLst>
          </p:cNvPr>
          <p:cNvSpPr>
            <a:spLocks noGrp="1"/>
          </p:cNvSpPr>
          <p:nvPr>
            <p:ph type="dt" sz="half" idx="10"/>
          </p:nvPr>
        </p:nvSpPr>
        <p:spPr/>
        <p:txBody>
          <a:bodyPr/>
          <a:lstStyle/>
          <a:p>
            <a:fld id="{AD2B132A-EC58-41B0-99D1-DE7AB25A55F1}" type="datetime1">
              <a:rPr lang="en-US" smtClean="0"/>
              <a:t>10/23/2025</a:t>
            </a:fld>
            <a:endParaRPr lang="en-US"/>
          </a:p>
        </p:txBody>
      </p:sp>
      <p:sp>
        <p:nvSpPr>
          <p:cNvPr id="6" name="Footer Placeholder 5">
            <a:extLst>
              <a:ext uri="{FF2B5EF4-FFF2-40B4-BE49-F238E27FC236}">
                <a16:creationId xmlns:a16="http://schemas.microsoft.com/office/drawing/2014/main" id="{8F545338-2DC9-B253-F428-23C1C8BF02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4C92D2-683E-64B2-59DF-D4AC0E964D17}"/>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3647157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E1D752-8A2D-D6CF-B751-66F106EC4A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9BC3-7E4A-4844-D2DF-E0576B3E7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D92AF0-0A1C-9606-122E-154D7061EC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77FED7-DDB8-4915-BBA0-71EFAF3EDA12}" type="datetime1">
              <a:rPr lang="en-US" smtClean="0"/>
              <a:t>10/23/2025</a:t>
            </a:fld>
            <a:endParaRPr lang="en-US"/>
          </a:p>
        </p:txBody>
      </p:sp>
      <p:sp>
        <p:nvSpPr>
          <p:cNvPr id="5" name="Footer Placeholder 4">
            <a:extLst>
              <a:ext uri="{FF2B5EF4-FFF2-40B4-BE49-F238E27FC236}">
                <a16:creationId xmlns:a16="http://schemas.microsoft.com/office/drawing/2014/main" id="{DFD3E41B-5941-F0F1-DBC3-63A6CC150B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C977F9-69AE-DFD6-4272-C8B1E1A53B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06B5B2-58D7-4A2E-ACF6-E9765C5AA68F}" type="slidenum">
              <a:rPr lang="en-US" smtClean="0"/>
              <a:t>‹#›</a:t>
            </a:fld>
            <a:endParaRPr lang="en-US"/>
          </a:p>
        </p:txBody>
      </p:sp>
    </p:spTree>
    <p:extLst>
      <p:ext uri="{BB962C8B-B14F-4D97-AF65-F5344CB8AC3E}">
        <p14:creationId xmlns:p14="http://schemas.microsoft.com/office/powerpoint/2010/main" val="2684928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9278-A520-6281-3BD7-CC461301C5F5}"/>
              </a:ext>
            </a:extLst>
          </p:cNvPr>
          <p:cNvSpPr>
            <a:spLocks noGrp="1"/>
          </p:cNvSpPr>
          <p:nvPr>
            <p:ph type="title"/>
          </p:nvPr>
        </p:nvSpPr>
        <p:spPr>
          <a:xfrm>
            <a:off x="5754031" y="1822218"/>
            <a:ext cx="6274418" cy="1606782"/>
          </a:xfrm>
        </p:spPr>
        <p:txBody>
          <a:bodyPr>
            <a:normAutofit fontScale="90000"/>
          </a:bodyPr>
          <a:lstStyle/>
          <a:p>
            <a:r>
              <a:rPr lang="en-US" sz="3600" b="1" dirty="0">
                <a:solidFill>
                  <a:schemeClr val="bg1"/>
                </a:solidFill>
              </a:rPr>
              <a:t>Safety Accountability</a:t>
            </a:r>
            <a:br>
              <a:rPr lang="en-US" sz="3600" b="1" dirty="0">
                <a:solidFill>
                  <a:schemeClr val="bg1"/>
                </a:solidFill>
              </a:rPr>
            </a:br>
            <a:r>
              <a:rPr lang="en-US" sz="3600" b="1" dirty="0">
                <a:solidFill>
                  <a:schemeClr val="bg1"/>
                </a:solidFill>
              </a:rPr>
              <a:t> </a:t>
            </a:r>
            <a:br>
              <a:rPr lang="en-US" b="1" dirty="0">
                <a:solidFill>
                  <a:schemeClr val="bg1"/>
                </a:solidFill>
              </a:rPr>
            </a:br>
            <a:r>
              <a:rPr lang="en-US" b="1" u="sng" dirty="0">
                <a:solidFill>
                  <a:schemeClr val="bg1"/>
                </a:solidFill>
              </a:rPr>
              <a:t>DEFINE &amp; PLAN </a:t>
            </a:r>
          </a:p>
        </p:txBody>
      </p:sp>
      <p:sp>
        <p:nvSpPr>
          <p:cNvPr id="5" name="TextBox 4">
            <a:extLst>
              <a:ext uri="{FF2B5EF4-FFF2-40B4-BE49-F238E27FC236}">
                <a16:creationId xmlns:a16="http://schemas.microsoft.com/office/drawing/2014/main" id="{DEDC1396-3C33-0A28-0DF2-F73609EB3EBD}"/>
              </a:ext>
            </a:extLst>
          </p:cNvPr>
          <p:cNvSpPr txBox="1"/>
          <p:nvPr/>
        </p:nvSpPr>
        <p:spPr>
          <a:xfrm>
            <a:off x="5828372" y="527825"/>
            <a:ext cx="5473390" cy="830997"/>
          </a:xfrm>
          <a:prstGeom prst="rect">
            <a:avLst/>
          </a:prstGeom>
          <a:noFill/>
        </p:spPr>
        <p:txBody>
          <a:bodyPr wrap="square" rtlCol="0">
            <a:spAutoFit/>
          </a:bodyPr>
          <a:lstStyle/>
          <a:p>
            <a:r>
              <a:rPr lang="en-US" sz="2400" dirty="0">
                <a:solidFill>
                  <a:schemeClr val="bg1"/>
                </a:solidFill>
              </a:rPr>
              <a:t>OSHA ELECTRICAL TRANSMISSION &amp; DISTRIBUTION PARTNERSHIP</a:t>
            </a:r>
          </a:p>
        </p:txBody>
      </p:sp>
      <p:sp>
        <p:nvSpPr>
          <p:cNvPr id="6" name="TextBox 5">
            <a:extLst>
              <a:ext uri="{FF2B5EF4-FFF2-40B4-BE49-F238E27FC236}">
                <a16:creationId xmlns:a16="http://schemas.microsoft.com/office/drawing/2014/main" id="{A0DE301E-B271-7DD3-21D0-2374CCA08B92}"/>
              </a:ext>
            </a:extLst>
          </p:cNvPr>
          <p:cNvSpPr txBox="1"/>
          <p:nvPr/>
        </p:nvSpPr>
        <p:spPr>
          <a:xfrm>
            <a:off x="5754031" y="4445620"/>
            <a:ext cx="3218984" cy="461665"/>
          </a:xfrm>
          <a:prstGeom prst="rect">
            <a:avLst/>
          </a:prstGeom>
          <a:noFill/>
        </p:spPr>
        <p:txBody>
          <a:bodyPr wrap="square" rtlCol="0">
            <a:spAutoFit/>
          </a:bodyPr>
          <a:lstStyle/>
          <a:p>
            <a:r>
              <a:rPr lang="en-US" sz="2400" dirty="0">
                <a:solidFill>
                  <a:schemeClr val="bg1"/>
                </a:solidFill>
              </a:rPr>
              <a:t>4th QUARTER 2025</a:t>
            </a:r>
          </a:p>
        </p:txBody>
      </p:sp>
      <p:sp>
        <p:nvSpPr>
          <p:cNvPr id="7" name="Slide Number Placeholder 6">
            <a:extLst>
              <a:ext uri="{FF2B5EF4-FFF2-40B4-BE49-F238E27FC236}">
                <a16:creationId xmlns:a16="http://schemas.microsoft.com/office/drawing/2014/main" id="{11028899-CF1F-1969-92E1-5918128E3B21}"/>
              </a:ext>
            </a:extLst>
          </p:cNvPr>
          <p:cNvSpPr>
            <a:spLocks noGrp="1"/>
          </p:cNvSpPr>
          <p:nvPr>
            <p:ph type="sldNum" sz="quarter" idx="12"/>
          </p:nvPr>
        </p:nvSpPr>
        <p:spPr/>
        <p:txBody>
          <a:bodyPr/>
          <a:lstStyle/>
          <a:p>
            <a:fld id="{AF06B5B2-58D7-4A2E-ACF6-E9765C5AA68F}" type="slidenum">
              <a:rPr lang="en-US" smtClean="0"/>
              <a:t>1</a:t>
            </a:fld>
            <a:endParaRPr lang="en-US"/>
          </a:p>
        </p:txBody>
      </p:sp>
      <p:pic>
        <p:nvPicPr>
          <p:cNvPr id="3" name="Picture 2">
            <a:extLst>
              <a:ext uri="{FF2B5EF4-FFF2-40B4-BE49-F238E27FC236}">
                <a16:creationId xmlns:a16="http://schemas.microsoft.com/office/drawing/2014/main" id="{FB9B0119-ED69-D3B7-8A43-59529FDBBCBD}"/>
              </a:ext>
            </a:extLst>
          </p:cNvPr>
          <p:cNvPicPr>
            <a:picLocks noChangeAspect="1"/>
          </p:cNvPicPr>
          <p:nvPr/>
        </p:nvPicPr>
        <p:blipFill>
          <a:blip r:embed="rId4"/>
          <a:stretch>
            <a:fillRect/>
          </a:stretch>
        </p:blipFill>
        <p:spPr>
          <a:xfrm>
            <a:off x="163551" y="0"/>
            <a:ext cx="5322849" cy="6509982"/>
          </a:xfrm>
          <a:prstGeom prst="rect">
            <a:avLst/>
          </a:prstGeom>
          <a:effectLst>
            <a:outerShdw blurRad="50800" dist="50800" dir="5400000" sx="1000" sy="1000" algn="ctr" rotWithShape="0">
              <a:srgbClr val="000000"/>
            </a:outerShdw>
          </a:effectLst>
        </p:spPr>
      </p:pic>
    </p:spTree>
    <p:extLst>
      <p:ext uri="{BB962C8B-B14F-4D97-AF65-F5344CB8AC3E}">
        <p14:creationId xmlns:p14="http://schemas.microsoft.com/office/powerpoint/2010/main" val="3248338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02AC999-4F59-5B1F-07B8-A23C7D16B9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168E57-9319-CF49-ECD0-A69523CAF33A}"/>
              </a:ext>
            </a:extLst>
          </p:cNvPr>
          <p:cNvSpPr>
            <a:spLocks noGrp="1"/>
          </p:cNvSpPr>
          <p:nvPr>
            <p:ph type="title"/>
          </p:nvPr>
        </p:nvSpPr>
        <p:spPr>
          <a:xfrm>
            <a:off x="444189" y="365124"/>
            <a:ext cx="6227778" cy="1325563"/>
          </a:xfrm>
        </p:spPr>
        <p:txBody>
          <a:bodyPr>
            <a:normAutofit/>
          </a:bodyPr>
          <a:lstStyle/>
          <a:p>
            <a:r>
              <a:rPr lang="en-US" sz="4800" b="1" dirty="0">
                <a:latin typeface="+mn-lt"/>
              </a:rPr>
              <a:t>“Why” Set Expectations</a:t>
            </a:r>
          </a:p>
        </p:txBody>
      </p:sp>
      <p:sp>
        <p:nvSpPr>
          <p:cNvPr id="3" name="Content Placeholder 2">
            <a:extLst>
              <a:ext uri="{FF2B5EF4-FFF2-40B4-BE49-F238E27FC236}">
                <a16:creationId xmlns:a16="http://schemas.microsoft.com/office/drawing/2014/main" id="{A9027C25-66C6-F848-B96C-BE6853FF3666}"/>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Q4 2025 – Define &amp; Plan</a:t>
            </a:r>
          </a:p>
        </p:txBody>
      </p:sp>
      <p:sp>
        <p:nvSpPr>
          <p:cNvPr id="4" name="Content Placeholder 2">
            <a:extLst>
              <a:ext uri="{FF2B5EF4-FFF2-40B4-BE49-F238E27FC236}">
                <a16:creationId xmlns:a16="http://schemas.microsoft.com/office/drawing/2014/main" id="{A11876F7-FB63-534F-6CB6-2B800E30572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5" name="Slide Number Placeholder 4">
            <a:extLst>
              <a:ext uri="{FF2B5EF4-FFF2-40B4-BE49-F238E27FC236}">
                <a16:creationId xmlns:a16="http://schemas.microsoft.com/office/drawing/2014/main" id="{D4DBA69E-1C7B-13BA-F407-0225FC822D7F}"/>
              </a:ext>
            </a:extLst>
          </p:cNvPr>
          <p:cNvSpPr>
            <a:spLocks noGrp="1"/>
          </p:cNvSpPr>
          <p:nvPr>
            <p:ph type="sldNum" sz="quarter" idx="12"/>
          </p:nvPr>
        </p:nvSpPr>
        <p:spPr>
          <a:xfrm>
            <a:off x="11634438" y="6530044"/>
            <a:ext cx="4330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D7B8D18A-F075-79C3-1CB2-664A18AFC4E9}"/>
              </a:ext>
            </a:extLst>
          </p:cNvPr>
          <p:cNvSpPr txBox="1">
            <a:spLocks/>
          </p:cNvSpPr>
          <p:nvPr/>
        </p:nvSpPr>
        <p:spPr>
          <a:xfrm>
            <a:off x="166339" y="1690686"/>
            <a:ext cx="6389007" cy="46145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US" dirty="0"/>
              <a:t>Workers understand expectations of doing the task </a:t>
            </a:r>
          </a:p>
          <a:p>
            <a:pPr>
              <a:buFont typeface="Wingdings" panose="05000000000000000000" pitchFamily="2" charset="2"/>
              <a:buChar char="§"/>
            </a:pPr>
            <a:r>
              <a:rPr lang="en-US" dirty="0"/>
              <a:t>No one can say they didn’t know</a:t>
            </a:r>
          </a:p>
          <a:p>
            <a:pPr>
              <a:buFont typeface="Wingdings" panose="05000000000000000000" pitchFamily="2" charset="2"/>
              <a:buChar char="§"/>
            </a:pPr>
            <a:r>
              <a:rPr lang="en-US" dirty="0"/>
              <a:t>Safety, Quality, and Production improve</a:t>
            </a:r>
          </a:p>
          <a:p>
            <a:pPr>
              <a:buFont typeface="Wingdings" panose="05000000000000000000" pitchFamily="2" charset="2"/>
              <a:buChar char="§"/>
            </a:pPr>
            <a:r>
              <a:rPr lang="en-US" dirty="0"/>
              <a:t>Gives workers clear boundaries and expectations to follow </a:t>
            </a:r>
          </a:p>
          <a:p>
            <a:pPr>
              <a:buFont typeface="Wingdings" panose="05000000000000000000" pitchFamily="2" charset="2"/>
              <a:buChar char="§"/>
            </a:pPr>
            <a:r>
              <a:rPr lang="en-US" dirty="0"/>
              <a:t>People try to do what they think their boss expects </a:t>
            </a:r>
          </a:p>
          <a:p>
            <a:pPr>
              <a:buFont typeface="Wingdings" panose="05000000000000000000" pitchFamily="2" charset="2"/>
              <a:buChar char="§"/>
            </a:pPr>
            <a:r>
              <a:rPr lang="en-US" dirty="0"/>
              <a:t>Improvement is sustained for the individual and the organization </a:t>
            </a:r>
          </a:p>
        </p:txBody>
      </p:sp>
      <p:pic>
        <p:nvPicPr>
          <p:cNvPr id="8" name="Picture 7" descr="A group of workers working on a power line&#10;&#10;AI-generated content may be incorrect.">
            <a:extLst>
              <a:ext uri="{FF2B5EF4-FFF2-40B4-BE49-F238E27FC236}">
                <a16:creationId xmlns:a16="http://schemas.microsoft.com/office/drawing/2014/main" id="{B36428D1-045A-6A54-9798-3F7F66D9878E}"/>
              </a:ext>
            </a:extLst>
          </p:cNvPr>
          <p:cNvPicPr>
            <a:picLocks noChangeAspect="1"/>
          </p:cNvPicPr>
          <p:nvPr/>
        </p:nvPicPr>
        <p:blipFill>
          <a:blip r:embed="rId4">
            <a:extLst>
              <a:ext uri="{28A0092B-C50C-407E-A947-70E740481C1C}">
                <a14:useLocalDpi xmlns:a14="http://schemas.microsoft.com/office/drawing/2010/main" val="0"/>
              </a:ext>
            </a:extLst>
          </a:blip>
          <a:srcRect r="2728"/>
          <a:stretch>
            <a:fillRect/>
          </a:stretch>
        </p:blipFill>
        <p:spPr>
          <a:xfrm>
            <a:off x="6949817" y="0"/>
            <a:ext cx="5242183" cy="6606050"/>
          </a:xfrm>
          <a:prstGeom prst="rect">
            <a:avLst/>
          </a:prstGeom>
        </p:spPr>
      </p:pic>
    </p:spTree>
    <p:extLst>
      <p:ext uri="{BB962C8B-B14F-4D97-AF65-F5344CB8AC3E}">
        <p14:creationId xmlns:p14="http://schemas.microsoft.com/office/powerpoint/2010/main" val="486147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AA36DA9-263C-A9DA-73C7-3894594F7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528899-786E-B6E0-AFCD-8847C678DCD0}"/>
              </a:ext>
            </a:extLst>
          </p:cNvPr>
          <p:cNvSpPr>
            <a:spLocks noGrp="1"/>
          </p:cNvSpPr>
          <p:nvPr>
            <p:ph type="title"/>
          </p:nvPr>
        </p:nvSpPr>
        <p:spPr>
          <a:xfrm>
            <a:off x="4014439" y="326266"/>
            <a:ext cx="7331848" cy="1325563"/>
          </a:xfrm>
        </p:spPr>
        <p:txBody>
          <a:bodyPr/>
          <a:lstStyle/>
          <a:p>
            <a:r>
              <a:rPr lang="en-US" b="1" dirty="0">
                <a:latin typeface="+mn-lt"/>
              </a:rPr>
              <a:t>“WHEN” to Set Expectations</a:t>
            </a:r>
          </a:p>
        </p:txBody>
      </p:sp>
      <p:pic>
        <p:nvPicPr>
          <p:cNvPr id="5" name="Picture 4">
            <a:extLst>
              <a:ext uri="{FF2B5EF4-FFF2-40B4-BE49-F238E27FC236}">
                <a16:creationId xmlns:a16="http://schemas.microsoft.com/office/drawing/2014/main" id="{8DB6C3F1-BA51-A1D1-18C6-849320B5F2C9}"/>
              </a:ext>
            </a:extLst>
          </p:cNvPr>
          <p:cNvPicPr>
            <a:picLocks noChangeAspect="1"/>
          </p:cNvPicPr>
          <p:nvPr/>
        </p:nvPicPr>
        <p:blipFill rotWithShape="1">
          <a:blip r:embed="rId4">
            <a:extLst>
              <a:ext uri="{28A0092B-C50C-407E-A947-70E740481C1C}">
                <a14:useLocalDpi xmlns:a14="http://schemas.microsoft.com/office/drawing/2010/main" val="0"/>
              </a:ext>
            </a:extLst>
          </a:blip>
          <a:srcRect t="2330" r="35322" b="2330"/>
          <a:stretch/>
        </p:blipFill>
        <p:spPr>
          <a:xfrm>
            <a:off x="0" y="0"/>
            <a:ext cx="3570251" cy="6615211"/>
          </a:xfrm>
          <a:prstGeom prst="rect">
            <a:avLst/>
          </a:prstGeom>
        </p:spPr>
      </p:pic>
      <p:sp>
        <p:nvSpPr>
          <p:cNvPr id="7" name="Content Placeholder 2">
            <a:extLst>
              <a:ext uri="{FF2B5EF4-FFF2-40B4-BE49-F238E27FC236}">
                <a16:creationId xmlns:a16="http://schemas.microsoft.com/office/drawing/2014/main" id="{9D603BD0-8DCB-6B00-B97B-50160E2ACF86}"/>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
        <p:nvSpPr>
          <p:cNvPr id="8" name="Content Placeholder 2">
            <a:extLst>
              <a:ext uri="{FF2B5EF4-FFF2-40B4-BE49-F238E27FC236}">
                <a16:creationId xmlns:a16="http://schemas.microsoft.com/office/drawing/2014/main" id="{367E2127-23F1-64A0-2482-C0EBD59BE8D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358160D7-863B-A787-3A08-96E3A61CA286}"/>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6841145-2BD6-16BC-11C8-7D1C97C2F503}"/>
              </a:ext>
            </a:extLst>
          </p:cNvPr>
          <p:cNvPicPr>
            <a:picLocks noChangeAspect="1"/>
          </p:cNvPicPr>
          <p:nvPr/>
        </p:nvPicPr>
        <p:blipFill>
          <a:blip r:embed="rId5">
            <a:alphaModFix amt="26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6" name="Rectangle 3">
            <a:extLst>
              <a:ext uri="{FF2B5EF4-FFF2-40B4-BE49-F238E27FC236}">
                <a16:creationId xmlns:a16="http://schemas.microsoft.com/office/drawing/2014/main" id="{40BB75C7-B822-F1C9-5A04-6AC5C57BEA74}"/>
              </a:ext>
            </a:extLst>
          </p:cNvPr>
          <p:cNvSpPr>
            <a:spLocks noGrp="1" noChangeArrowheads="1"/>
          </p:cNvSpPr>
          <p:nvPr>
            <p:ph idx="1"/>
          </p:nvPr>
        </p:nvSpPr>
        <p:spPr>
          <a:xfrm>
            <a:off x="4014439" y="1546060"/>
            <a:ext cx="7954962" cy="4351338"/>
          </a:xfrm>
        </p:spPr>
        <p:txBody>
          <a:bodyPr lIns="90488" tIns="44450" rIns="90488" bIns="44450">
            <a:normAutofit/>
          </a:bodyPr>
          <a:lstStyle/>
          <a:p>
            <a:pPr eaLnBrk="1" hangingPunct="1">
              <a:buFont typeface="Wingdings" panose="05000000000000000000" pitchFamily="2" charset="2"/>
              <a:buChar char="§"/>
              <a:defRPr/>
            </a:pPr>
            <a:r>
              <a:rPr lang="en-US" altLang="en-US" sz="3200" dirty="0"/>
              <a:t>At the beginning </a:t>
            </a:r>
          </a:p>
          <a:p>
            <a:pPr lvl="1" eaLnBrk="1" hangingPunct="1">
              <a:buFont typeface="Wingdings" panose="05000000000000000000" pitchFamily="2" charset="2"/>
              <a:buChar char="§"/>
              <a:defRPr/>
            </a:pPr>
            <a:r>
              <a:rPr lang="en-US" altLang="en-US" sz="3200" dirty="0"/>
              <a:t>During the onboarding process </a:t>
            </a:r>
          </a:p>
          <a:p>
            <a:pPr lvl="1" eaLnBrk="1" hangingPunct="1">
              <a:buFont typeface="Wingdings" panose="05000000000000000000" pitchFamily="2" charset="2"/>
              <a:buChar char="§"/>
              <a:defRPr/>
            </a:pPr>
            <a:r>
              <a:rPr lang="en-US" altLang="en-US" sz="3200" dirty="0"/>
              <a:t>When new expectations or changes occur </a:t>
            </a:r>
          </a:p>
          <a:p>
            <a:pPr lvl="1" eaLnBrk="1" hangingPunct="1">
              <a:buFont typeface="Wingdings" panose="05000000000000000000" pitchFamily="2" charset="2"/>
              <a:buChar char="§"/>
              <a:defRPr/>
            </a:pPr>
            <a:endParaRPr lang="en-US" altLang="en-US" sz="3200" dirty="0"/>
          </a:p>
          <a:p>
            <a:pPr eaLnBrk="1" hangingPunct="1">
              <a:buFont typeface="Wingdings" panose="05000000000000000000" pitchFamily="2" charset="2"/>
              <a:buChar char="§"/>
              <a:defRPr/>
            </a:pPr>
            <a:r>
              <a:rPr lang="en-US" altLang="en-US" sz="3200" dirty="0"/>
              <a:t>Every day as we interact with our employees </a:t>
            </a:r>
          </a:p>
          <a:p>
            <a:pPr eaLnBrk="1" hangingPunct="1">
              <a:buFont typeface="Wingdings" panose="05000000000000000000" pitchFamily="2" charset="2"/>
              <a:buChar char="§"/>
              <a:defRPr/>
            </a:pPr>
            <a:endParaRPr lang="en-US" altLang="en-US" sz="3200" dirty="0"/>
          </a:p>
          <a:p>
            <a:pPr eaLnBrk="1" hangingPunct="1">
              <a:buFont typeface="Wingdings" panose="05000000000000000000" pitchFamily="2" charset="2"/>
              <a:buChar char="§"/>
              <a:defRPr/>
            </a:pPr>
            <a:r>
              <a:rPr lang="en-US" altLang="en-US" sz="3200" dirty="0"/>
              <a:t>Periodic Summary Discussions </a:t>
            </a:r>
          </a:p>
        </p:txBody>
      </p:sp>
    </p:spTree>
    <p:extLst>
      <p:ext uri="{BB962C8B-B14F-4D97-AF65-F5344CB8AC3E}">
        <p14:creationId xmlns:p14="http://schemas.microsoft.com/office/powerpoint/2010/main" val="299124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E62F6CC-8225-4453-28CC-5A08D8C8B2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54E5E-BD9C-DA35-8336-798F6D930F7D}"/>
              </a:ext>
            </a:extLst>
          </p:cNvPr>
          <p:cNvSpPr>
            <a:spLocks noGrp="1"/>
          </p:cNvSpPr>
          <p:nvPr>
            <p:ph type="title"/>
          </p:nvPr>
        </p:nvSpPr>
        <p:spPr/>
        <p:txBody>
          <a:bodyPr>
            <a:normAutofit/>
          </a:bodyPr>
          <a:lstStyle/>
          <a:p>
            <a:r>
              <a:rPr lang="en-US" sz="5400" b="1" dirty="0">
                <a:latin typeface="+mn-lt"/>
              </a:rPr>
              <a:t>“WHEN” At the Beginning</a:t>
            </a:r>
          </a:p>
        </p:txBody>
      </p:sp>
      <p:sp>
        <p:nvSpPr>
          <p:cNvPr id="7" name="Content Placeholder 2">
            <a:extLst>
              <a:ext uri="{FF2B5EF4-FFF2-40B4-BE49-F238E27FC236}">
                <a16:creationId xmlns:a16="http://schemas.microsoft.com/office/drawing/2014/main" id="{CEFEDC6A-A9C5-6FDC-D0A2-A6D9EF0C4F57}"/>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a:t>
            </a:r>
            <a:r>
              <a:rPr lang="en-US" dirty="0">
                <a:solidFill>
                  <a:srgbClr val="FFC000">
                    <a:lumMod val="20000"/>
                    <a:lumOff val="80000"/>
                  </a:srgbClr>
                </a:solidFill>
                <a:latin typeface="Calibri" panose="020F0502020204030204"/>
              </a:rPr>
              <a:t>Define &amp; Plan</a:t>
            </a:r>
            <a:endPar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61F2C531-8818-42C8-DBE2-6F0030A6D229}"/>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526C8950-AE5C-1944-2064-8BC431F4FFA7}"/>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188CB36-A043-429B-7780-A602BD457CFF}"/>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3" name="Content Placeholder 5">
            <a:extLst>
              <a:ext uri="{FF2B5EF4-FFF2-40B4-BE49-F238E27FC236}">
                <a16:creationId xmlns:a16="http://schemas.microsoft.com/office/drawing/2014/main" id="{68935A5A-23AA-524D-7190-1B1FE93748A1}"/>
              </a:ext>
            </a:extLst>
          </p:cNvPr>
          <p:cNvSpPr>
            <a:spLocks noGrp="1"/>
          </p:cNvSpPr>
          <p:nvPr>
            <p:ph idx="1"/>
          </p:nvPr>
        </p:nvSpPr>
        <p:spPr>
          <a:xfrm>
            <a:off x="838200" y="1511727"/>
            <a:ext cx="10515600" cy="4351338"/>
          </a:xfrm>
        </p:spPr>
        <p:txBody>
          <a:bodyPr>
            <a:noAutofit/>
          </a:bodyPr>
          <a:lstStyle/>
          <a:p>
            <a:pPr marL="0" indent="0">
              <a:buNone/>
            </a:pPr>
            <a:r>
              <a:rPr lang="en-US" sz="3200" dirty="0"/>
              <a:t>During the onboarding process or when new expectations or changes occur</a:t>
            </a:r>
          </a:p>
          <a:p>
            <a:r>
              <a:rPr lang="en-US" sz="3200" dirty="0"/>
              <a:t>Share your intent</a:t>
            </a:r>
          </a:p>
          <a:p>
            <a:r>
              <a:rPr lang="en-US" sz="3200" dirty="0"/>
              <a:t>Communicate to create accountability</a:t>
            </a:r>
          </a:p>
          <a:p>
            <a:pPr lvl="1"/>
            <a:r>
              <a:rPr lang="en-US" sz="3200" dirty="0"/>
              <a:t>Job role expectations </a:t>
            </a:r>
          </a:p>
          <a:p>
            <a:pPr lvl="1"/>
            <a:r>
              <a:rPr lang="en-US" sz="3200" dirty="0"/>
              <a:t>Training and resources needed</a:t>
            </a:r>
          </a:p>
          <a:p>
            <a:pPr lvl="1"/>
            <a:r>
              <a:rPr lang="en-US" sz="3200" dirty="0"/>
              <a:t>How performance will be measured</a:t>
            </a:r>
          </a:p>
          <a:p>
            <a:pPr lvl="1"/>
            <a:r>
              <a:rPr lang="en-US" sz="3200" dirty="0"/>
              <a:t>How feedback will be given  </a:t>
            </a:r>
          </a:p>
          <a:p>
            <a:r>
              <a:rPr lang="en-US" sz="3200" dirty="0"/>
              <a:t>Agree on how to communicate the difficult messages  </a:t>
            </a:r>
          </a:p>
        </p:txBody>
      </p:sp>
    </p:spTree>
    <p:extLst>
      <p:ext uri="{BB962C8B-B14F-4D97-AF65-F5344CB8AC3E}">
        <p14:creationId xmlns:p14="http://schemas.microsoft.com/office/powerpoint/2010/main" val="210808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C5604-5BF7-91D6-E05B-9A357ECE8AD9}"/>
              </a:ext>
            </a:extLst>
          </p:cNvPr>
          <p:cNvSpPr>
            <a:spLocks noGrp="1"/>
          </p:cNvSpPr>
          <p:nvPr>
            <p:ph type="title"/>
          </p:nvPr>
        </p:nvSpPr>
        <p:spPr>
          <a:xfrm>
            <a:off x="383747" y="419846"/>
            <a:ext cx="6067096" cy="1325563"/>
          </a:xfrm>
        </p:spPr>
        <p:txBody>
          <a:bodyPr/>
          <a:lstStyle/>
          <a:p>
            <a:r>
              <a:rPr lang="en-US" b="1" dirty="0">
                <a:latin typeface="+mn-lt"/>
              </a:rPr>
              <a:t>“WHEN” Every Day</a:t>
            </a:r>
          </a:p>
        </p:txBody>
      </p:sp>
      <p:sp>
        <p:nvSpPr>
          <p:cNvPr id="4" name="Slide Number Placeholder 3">
            <a:extLst>
              <a:ext uri="{FF2B5EF4-FFF2-40B4-BE49-F238E27FC236}">
                <a16:creationId xmlns:a16="http://schemas.microsoft.com/office/drawing/2014/main" id="{B70A9C3C-7561-53C1-7C47-F761E96EE36D}"/>
              </a:ext>
            </a:extLst>
          </p:cNvPr>
          <p:cNvSpPr>
            <a:spLocks noGrp="1"/>
          </p:cNvSpPr>
          <p:nvPr>
            <p:ph type="sldNum" sz="quarter" idx="12"/>
          </p:nvPr>
        </p:nvSpPr>
        <p:spPr/>
        <p:txBody>
          <a:bodyPr/>
          <a:lstStyle/>
          <a:p>
            <a:fld id="{AF06B5B2-58D7-4A2E-ACF6-E9765C5AA68F}" type="slidenum">
              <a:rPr lang="en-US" smtClean="0"/>
              <a:t>13</a:t>
            </a:fld>
            <a:endParaRPr lang="en-US"/>
          </a:p>
        </p:txBody>
      </p:sp>
      <p:pic>
        <p:nvPicPr>
          <p:cNvPr id="6" name="Picture 5" descr="A logo for a power line company&#10;&#10;Description automatically generated">
            <a:extLst>
              <a:ext uri="{FF2B5EF4-FFF2-40B4-BE49-F238E27FC236}">
                <a16:creationId xmlns:a16="http://schemas.microsoft.com/office/drawing/2014/main" id="{09652387-7065-71DF-8AC1-12549161D89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29593" y="4485229"/>
            <a:ext cx="1752600" cy="1857375"/>
          </a:xfrm>
          <a:prstGeom prst="rect">
            <a:avLst/>
          </a:prstGeom>
        </p:spPr>
      </p:pic>
      <p:sp>
        <p:nvSpPr>
          <p:cNvPr id="7" name="Content Placeholder 2">
            <a:extLst>
              <a:ext uri="{FF2B5EF4-FFF2-40B4-BE49-F238E27FC236}">
                <a16:creationId xmlns:a16="http://schemas.microsoft.com/office/drawing/2014/main" id="{27A261CA-F453-2C73-B18D-F7B349267051}"/>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accent4">
                    <a:lumMod val="20000"/>
                    <a:lumOff val="80000"/>
                  </a:schemeClr>
                </a:solidFill>
              </a:rPr>
              <a:t>Q4 2025 – Define &amp; Plan</a:t>
            </a:r>
          </a:p>
        </p:txBody>
      </p:sp>
      <p:sp>
        <p:nvSpPr>
          <p:cNvPr id="8" name="Content Placeholder 2">
            <a:extLst>
              <a:ext uri="{FF2B5EF4-FFF2-40B4-BE49-F238E27FC236}">
                <a16:creationId xmlns:a16="http://schemas.microsoft.com/office/drawing/2014/main" id="{9467C236-6639-F382-917E-CC1B6A57AA9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9CD0F64E-7E72-E6C2-D9DA-B2F73978CC08}"/>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6B5B2-58D7-4A2E-ACF6-E9765C5AA68F}" type="slidenum">
              <a:rPr lang="en-US" sz="1400" smtClean="0">
                <a:solidFill>
                  <a:srgbClr val="FFC000">
                    <a:lumMod val="20000"/>
                    <a:lumOff val="80000"/>
                  </a:srgbClr>
                </a:solidFill>
                <a:latin typeface="Calibri" panose="020F0502020204030204"/>
              </a:rPr>
              <a:pPr/>
              <a:t>13</a:t>
            </a:fld>
            <a:endParaRPr lang="en-US" sz="1400" dirty="0">
              <a:solidFill>
                <a:srgbClr val="FFC000">
                  <a:lumMod val="20000"/>
                  <a:lumOff val="80000"/>
                </a:srgbClr>
              </a:solidFill>
              <a:latin typeface="Calibri" panose="020F0502020204030204"/>
            </a:endParaRPr>
          </a:p>
        </p:txBody>
      </p:sp>
      <p:sp>
        <p:nvSpPr>
          <p:cNvPr id="10" name="Content Placeholder 2">
            <a:extLst>
              <a:ext uri="{FF2B5EF4-FFF2-40B4-BE49-F238E27FC236}">
                <a16:creationId xmlns:a16="http://schemas.microsoft.com/office/drawing/2014/main" id="{893B7D80-E965-7DD5-5B36-C79D10A9260E}"/>
              </a:ext>
            </a:extLst>
          </p:cNvPr>
          <p:cNvSpPr>
            <a:spLocks noGrp="1"/>
          </p:cNvSpPr>
          <p:nvPr>
            <p:ph idx="1"/>
          </p:nvPr>
        </p:nvSpPr>
        <p:spPr>
          <a:xfrm>
            <a:off x="384175" y="1925638"/>
            <a:ext cx="6067425" cy="4351337"/>
          </a:xfrm>
        </p:spPr>
        <p:txBody>
          <a:bodyPr>
            <a:normAutofit fontScale="92500"/>
          </a:bodyPr>
          <a:lstStyle/>
          <a:p>
            <a:r>
              <a:rPr lang="en-US" sz="3600" dirty="0"/>
              <a:t>As you interact with each other</a:t>
            </a:r>
          </a:p>
          <a:p>
            <a:r>
              <a:rPr lang="en-US" sz="3600" dirty="0"/>
              <a:t>Pay attention to what people are doing</a:t>
            </a:r>
          </a:p>
          <a:p>
            <a:r>
              <a:rPr lang="en-US" sz="3600" dirty="0"/>
              <a:t>Recognize what’s right! </a:t>
            </a:r>
          </a:p>
          <a:p>
            <a:r>
              <a:rPr lang="en-US" sz="3600" dirty="0"/>
              <a:t>Coach to improve what’s wrong</a:t>
            </a:r>
          </a:p>
          <a:p>
            <a:r>
              <a:rPr lang="en-US" sz="3600" dirty="0"/>
              <a:t>Reinforce standards and expectations at every opportunity  </a:t>
            </a:r>
          </a:p>
        </p:txBody>
      </p:sp>
      <p:pic>
        <p:nvPicPr>
          <p:cNvPr id="11" name="Picture 10" descr="A large white crane on a blue sky&#10;&#10;AI-generated content may be incorrect.">
            <a:extLst>
              <a:ext uri="{FF2B5EF4-FFF2-40B4-BE49-F238E27FC236}">
                <a16:creationId xmlns:a16="http://schemas.microsoft.com/office/drawing/2014/main" id="{776B2044-695D-852E-6DD7-01BBF8E4F8E1}"/>
              </a:ext>
            </a:extLst>
          </p:cNvPr>
          <p:cNvPicPr>
            <a:picLocks noChangeAspect="1"/>
          </p:cNvPicPr>
          <p:nvPr/>
        </p:nvPicPr>
        <p:blipFill>
          <a:blip r:embed="rId5">
            <a:extLst>
              <a:ext uri="{28A0092B-C50C-407E-A947-70E740481C1C}">
                <a14:useLocalDpi xmlns:a14="http://schemas.microsoft.com/office/drawing/2010/main" val="0"/>
              </a:ext>
            </a:extLst>
          </a:blip>
          <a:srcRect b="4655"/>
          <a:stretch>
            <a:fillRect/>
          </a:stretch>
        </p:blipFill>
        <p:spPr>
          <a:xfrm rot="5400000">
            <a:off x="6436927" y="850977"/>
            <a:ext cx="6606050" cy="4904096"/>
          </a:xfrm>
          <a:prstGeom prst="rect">
            <a:avLst/>
          </a:prstGeom>
        </p:spPr>
      </p:pic>
    </p:spTree>
    <p:extLst>
      <p:ext uri="{BB962C8B-B14F-4D97-AF65-F5344CB8AC3E}">
        <p14:creationId xmlns:p14="http://schemas.microsoft.com/office/powerpoint/2010/main" val="3986718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C42315D-005C-0D08-D213-6EB713994C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AC567-7C90-655B-1E25-1C097222F82B}"/>
              </a:ext>
            </a:extLst>
          </p:cNvPr>
          <p:cNvSpPr>
            <a:spLocks noGrp="1"/>
          </p:cNvSpPr>
          <p:nvPr>
            <p:ph type="title"/>
          </p:nvPr>
        </p:nvSpPr>
        <p:spPr/>
        <p:txBody>
          <a:bodyPr>
            <a:normAutofit/>
          </a:bodyPr>
          <a:lstStyle/>
          <a:p>
            <a:r>
              <a:rPr lang="en-US" sz="5400" b="1" dirty="0">
                <a:latin typeface="+mn-lt"/>
              </a:rPr>
              <a:t>Periodic Summary “WHEN” </a:t>
            </a:r>
          </a:p>
        </p:txBody>
      </p:sp>
      <p:sp>
        <p:nvSpPr>
          <p:cNvPr id="11" name="Text Placeholder 10">
            <a:extLst>
              <a:ext uri="{FF2B5EF4-FFF2-40B4-BE49-F238E27FC236}">
                <a16:creationId xmlns:a16="http://schemas.microsoft.com/office/drawing/2014/main" id="{059EE81A-D289-1503-FA96-B1D6861C5698}"/>
              </a:ext>
            </a:extLst>
          </p:cNvPr>
          <p:cNvSpPr>
            <a:spLocks noGrp="1"/>
          </p:cNvSpPr>
          <p:nvPr>
            <p:ph type="body" idx="1"/>
          </p:nvPr>
        </p:nvSpPr>
        <p:spPr>
          <a:xfrm>
            <a:off x="839788" y="1486926"/>
            <a:ext cx="5157787" cy="823912"/>
          </a:xfrm>
        </p:spPr>
        <p:txBody>
          <a:bodyPr/>
          <a:lstStyle/>
          <a:p>
            <a:r>
              <a:rPr lang="en-US" sz="3200" u="sng" dirty="0"/>
              <a:t>Employees</a:t>
            </a:r>
            <a:r>
              <a:rPr lang="en-US" dirty="0"/>
              <a:t> </a:t>
            </a:r>
          </a:p>
        </p:txBody>
      </p:sp>
      <p:sp>
        <p:nvSpPr>
          <p:cNvPr id="12" name="Content Placeholder 11">
            <a:extLst>
              <a:ext uri="{FF2B5EF4-FFF2-40B4-BE49-F238E27FC236}">
                <a16:creationId xmlns:a16="http://schemas.microsoft.com/office/drawing/2014/main" id="{5A5B9318-3C74-FA6B-3401-8388ACC952FE}"/>
              </a:ext>
            </a:extLst>
          </p:cNvPr>
          <p:cNvSpPr>
            <a:spLocks noGrp="1"/>
          </p:cNvSpPr>
          <p:nvPr>
            <p:ph sz="half" idx="2"/>
          </p:nvPr>
        </p:nvSpPr>
        <p:spPr>
          <a:xfrm>
            <a:off x="668740" y="2505075"/>
            <a:ext cx="5328835" cy="3987800"/>
          </a:xfrm>
        </p:spPr>
        <p:txBody>
          <a:bodyPr>
            <a:normAutofit lnSpcReduction="10000"/>
          </a:bodyPr>
          <a:lstStyle/>
          <a:p>
            <a:r>
              <a:rPr lang="en-US" sz="3200" dirty="0"/>
              <a:t>Once per quarter</a:t>
            </a:r>
          </a:p>
          <a:p>
            <a:r>
              <a:rPr lang="en-US" sz="3200" dirty="0"/>
              <a:t>Prepare them for what will be discussed </a:t>
            </a:r>
          </a:p>
          <a:p>
            <a:r>
              <a:rPr lang="en-US" sz="3200" dirty="0"/>
              <a:t>Current status</a:t>
            </a:r>
          </a:p>
          <a:p>
            <a:r>
              <a:rPr lang="en-US" sz="3200" dirty="0"/>
              <a:t>Future goals and development needs </a:t>
            </a:r>
          </a:p>
          <a:p>
            <a:r>
              <a:rPr lang="en-US" sz="3200" u="sng" dirty="0"/>
              <a:t>Employee does most of the talking</a:t>
            </a:r>
            <a:endParaRPr lang="en-US" sz="3200" dirty="0"/>
          </a:p>
        </p:txBody>
      </p:sp>
      <p:sp>
        <p:nvSpPr>
          <p:cNvPr id="13" name="Text Placeholder 12">
            <a:extLst>
              <a:ext uri="{FF2B5EF4-FFF2-40B4-BE49-F238E27FC236}">
                <a16:creationId xmlns:a16="http://schemas.microsoft.com/office/drawing/2014/main" id="{80DB716D-CB02-26B9-C398-4C5C21002105}"/>
              </a:ext>
            </a:extLst>
          </p:cNvPr>
          <p:cNvSpPr>
            <a:spLocks noGrp="1"/>
          </p:cNvSpPr>
          <p:nvPr>
            <p:ph type="body" sz="quarter" idx="3"/>
          </p:nvPr>
        </p:nvSpPr>
        <p:spPr>
          <a:xfrm>
            <a:off x="6162908" y="1486926"/>
            <a:ext cx="5183188" cy="823912"/>
          </a:xfrm>
        </p:spPr>
        <p:txBody>
          <a:bodyPr>
            <a:normAutofit/>
          </a:bodyPr>
          <a:lstStyle/>
          <a:p>
            <a:r>
              <a:rPr lang="en-US" sz="3200" u="sng" dirty="0"/>
              <a:t>Leaders </a:t>
            </a:r>
          </a:p>
        </p:txBody>
      </p:sp>
      <p:sp>
        <p:nvSpPr>
          <p:cNvPr id="14" name="Content Placeholder 13">
            <a:extLst>
              <a:ext uri="{FF2B5EF4-FFF2-40B4-BE49-F238E27FC236}">
                <a16:creationId xmlns:a16="http://schemas.microsoft.com/office/drawing/2014/main" id="{3DD062FC-2C65-0B6C-4118-AA6FDCF158B3}"/>
              </a:ext>
            </a:extLst>
          </p:cNvPr>
          <p:cNvSpPr>
            <a:spLocks noGrp="1"/>
          </p:cNvSpPr>
          <p:nvPr>
            <p:ph sz="quarter" idx="4"/>
          </p:nvPr>
        </p:nvSpPr>
        <p:spPr/>
        <p:txBody>
          <a:bodyPr>
            <a:normAutofit lnSpcReduction="10000"/>
          </a:bodyPr>
          <a:lstStyle/>
          <a:p>
            <a:r>
              <a:rPr lang="en-US" sz="3200" dirty="0"/>
              <a:t>Once per month </a:t>
            </a:r>
          </a:p>
          <a:p>
            <a:r>
              <a:rPr lang="en-US" sz="3200" dirty="0"/>
              <a:t>Structured according to what’s important</a:t>
            </a:r>
          </a:p>
          <a:p>
            <a:r>
              <a:rPr lang="en-US" sz="3200" dirty="0"/>
              <a:t>Subordinate does most of the talking </a:t>
            </a:r>
          </a:p>
          <a:p>
            <a:r>
              <a:rPr lang="en-US" sz="3200" dirty="0"/>
              <a:t>Discuss </a:t>
            </a:r>
            <a:r>
              <a:rPr lang="en-US" sz="3200" b="1" dirty="0"/>
              <a:t>SMART</a:t>
            </a:r>
            <a:r>
              <a:rPr lang="en-US" sz="3200" dirty="0"/>
              <a:t> goals that have established </a:t>
            </a:r>
          </a:p>
          <a:p>
            <a:endParaRPr lang="en-US" dirty="0"/>
          </a:p>
        </p:txBody>
      </p:sp>
      <p:sp>
        <p:nvSpPr>
          <p:cNvPr id="7" name="Content Placeholder 2">
            <a:extLst>
              <a:ext uri="{FF2B5EF4-FFF2-40B4-BE49-F238E27FC236}">
                <a16:creationId xmlns:a16="http://schemas.microsoft.com/office/drawing/2014/main" id="{012429C9-CEA1-707D-4C05-3646A6797D57}"/>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a:t>
            </a:r>
            <a:r>
              <a:rPr lang="en-US" dirty="0">
                <a:solidFill>
                  <a:srgbClr val="FFC000">
                    <a:lumMod val="20000"/>
                    <a:lumOff val="80000"/>
                  </a:srgbClr>
                </a:solidFill>
                <a:latin typeface="Calibri" panose="020F0502020204030204"/>
              </a:rPr>
              <a:t>Define &amp; Plan</a:t>
            </a:r>
            <a:endPar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FBECAD39-E749-8EC8-3B9F-20637908C51A}"/>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8352D4F6-0FF0-BB48-80C5-969A9E0196D3}"/>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863AC3B-47B0-E839-D011-103BBDCA6889}"/>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Tree>
    <p:extLst>
      <p:ext uri="{BB962C8B-B14F-4D97-AF65-F5344CB8AC3E}">
        <p14:creationId xmlns:p14="http://schemas.microsoft.com/office/powerpoint/2010/main" val="3559132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39688E5-971F-37BF-8C6C-39BB621DCC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5B9701-35AB-37E7-C301-EE74737D254F}"/>
              </a:ext>
            </a:extLst>
          </p:cNvPr>
          <p:cNvSpPr>
            <a:spLocks noGrp="1"/>
          </p:cNvSpPr>
          <p:nvPr>
            <p:ph type="title"/>
          </p:nvPr>
        </p:nvSpPr>
        <p:spPr>
          <a:xfrm>
            <a:off x="4215161" y="171836"/>
            <a:ext cx="5718719" cy="1325563"/>
          </a:xfrm>
        </p:spPr>
        <p:txBody>
          <a:bodyPr>
            <a:normAutofit/>
          </a:bodyPr>
          <a:lstStyle/>
          <a:p>
            <a:r>
              <a:rPr lang="en-US" sz="4800" b="1" dirty="0">
                <a:latin typeface="+mn-lt"/>
              </a:rPr>
              <a:t>S.M.A.R.T GOALS</a:t>
            </a:r>
          </a:p>
        </p:txBody>
      </p:sp>
      <p:sp>
        <p:nvSpPr>
          <p:cNvPr id="3" name="Content Placeholder 2">
            <a:extLst>
              <a:ext uri="{FF2B5EF4-FFF2-40B4-BE49-F238E27FC236}">
                <a16:creationId xmlns:a16="http://schemas.microsoft.com/office/drawing/2014/main" id="{C8C87B85-40DB-05E4-0AAF-D01FA9238A8C}"/>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Q4 2025 – Define &amp; Plan</a:t>
            </a:r>
          </a:p>
        </p:txBody>
      </p:sp>
      <p:sp>
        <p:nvSpPr>
          <p:cNvPr id="4" name="Content Placeholder 2">
            <a:extLst>
              <a:ext uri="{FF2B5EF4-FFF2-40B4-BE49-F238E27FC236}">
                <a16:creationId xmlns:a16="http://schemas.microsoft.com/office/drawing/2014/main" id="{AD4141D0-C028-2C1B-D11C-D3A6BE7D32C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5" name="Slide Number Placeholder 4">
            <a:extLst>
              <a:ext uri="{FF2B5EF4-FFF2-40B4-BE49-F238E27FC236}">
                <a16:creationId xmlns:a16="http://schemas.microsoft.com/office/drawing/2014/main" id="{487BFF23-7D9B-38B6-CFE8-1A6B5DE39D0F}"/>
              </a:ext>
            </a:extLst>
          </p:cNvPr>
          <p:cNvSpPr>
            <a:spLocks noGrp="1"/>
          </p:cNvSpPr>
          <p:nvPr>
            <p:ph type="sldNum" sz="quarter" idx="12"/>
          </p:nvPr>
        </p:nvSpPr>
        <p:spPr>
          <a:xfrm>
            <a:off x="11634438" y="6530044"/>
            <a:ext cx="4330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endParaRPr>
          </a:p>
        </p:txBody>
      </p:sp>
      <p:sp>
        <p:nvSpPr>
          <p:cNvPr id="8" name="Content Placeholder 5">
            <a:extLst>
              <a:ext uri="{FF2B5EF4-FFF2-40B4-BE49-F238E27FC236}">
                <a16:creationId xmlns:a16="http://schemas.microsoft.com/office/drawing/2014/main" id="{C8E03349-4171-7EB3-EB33-4260FE623F92}"/>
              </a:ext>
            </a:extLst>
          </p:cNvPr>
          <p:cNvSpPr txBox="1">
            <a:spLocks/>
          </p:cNvSpPr>
          <p:nvPr/>
        </p:nvSpPr>
        <p:spPr>
          <a:xfrm>
            <a:off x="4215161" y="1713503"/>
            <a:ext cx="7696200" cy="4038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S</a:t>
            </a:r>
            <a:r>
              <a:rPr lang="en-US" sz="4400" dirty="0"/>
              <a:t> – Specific</a:t>
            </a:r>
          </a:p>
          <a:p>
            <a:r>
              <a:rPr lang="en-US" sz="4400" b="1" dirty="0"/>
              <a:t>M</a:t>
            </a:r>
            <a:r>
              <a:rPr lang="en-US" sz="4400" dirty="0"/>
              <a:t> – Measurable </a:t>
            </a:r>
          </a:p>
          <a:p>
            <a:r>
              <a:rPr lang="en-US" sz="4400" b="1" dirty="0"/>
              <a:t>A</a:t>
            </a:r>
            <a:r>
              <a:rPr lang="en-US" sz="4400" dirty="0"/>
              <a:t> – Actionable, Attainable</a:t>
            </a:r>
          </a:p>
          <a:p>
            <a:r>
              <a:rPr lang="en-US" sz="4400" b="1" dirty="0"/>
              <a:t>R</a:t>
            </a:r>
            <a:r>
              <a:rPr lang="en-US" sz="4400" dirty="0"/>
              <a:t> – Realistic, Relevant</a:t>
            </a:r>
          </a:p>
          <a:p>
            <a:r>
              <a:rPr lang="en-US" sz="4400" b="1" dirty="0"/>
              <a:t>T</a:t>
            </a:r>
            <a:r>
              <a:rPr lang="en-US" sz="4400" dirty="0"/>
              <a:t> – Time-Bound  </a:t>
            </a:r>
          </a:p>
        </p:txBody>
      </p:sp>
      <p:pic>
        <p:nvPicPr>
          <p:cNvPr id="9" name="Picture 8" descr="A group of workers working on a power line&#10;&#10;AI-generated content may be incorrect.">
            <a:extLst>
              <a:ext uri="{FF2B5EF4-FFF2-40B4-BE49-F238E27FC236}">
                <a16:creationId xmlns:a16="http://schemas.microsoft.com/office/drawing/2014/main" id="{F4A3D6E9-E060-14F6-9BCF-E065140FC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17"/>
            <a:ext cx="4014439" cy="6609567"/>
          </a:xfrm>
          <a:prstGeom prst="rect">
            <a:avLst/>
          </a:prstGeom>
        </p:spPr>
      </p:pic>
    </p:spTree>
    <p:extLst>
      <p:ext uri="{BB962C8B-B14F-4D97-AF65-F5344CB8AC3E}">
        <p14:creationId xmlns:p14="http://schemas.microsoft.com/office/powerpoint/2010/main" val="362326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E30B547-0F6E-DF46-20F0-BCA9FFE107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DAE2A-7B66-639F-E6CD-913447954E2A}"/>
              </a:ext>
            </a:extLst>
          </p:cNvPr>
          <p:cNvSpPr>
            <a:spLocks noGrp="1"/>
          </p:cNvSpPr>
          <p:nvPr>
            <p:ph type="title"/>
          </p:nvPr>
        </p:nvSpPr>
        <p:spPr/>
        <p:txBody>
          <a:bodyPr>
            <a:normAutofit/>
          </a:bodyPr>
          <a:lstStyle/>
          <a:p>
            <a:r>
              <a:rPr lang="en-US" sz="4800" b="1" dirty="0">
                <a:latin typeface="+mn-lt"/>
              </a:rPr>
              <a:t>SECTION SUMMARY </a:t>
            </a:r>
          </a:p>
        </p:txBody>
      </p:sp>
      <p:sp>
        <p:nvSpPr>
          <p:cNvPr id="5" name="Slide Number Placeholder 4">
            <a:extLst>
              <a:ext uri="{FF2B5EF4-FFF2-40B4-BE49-F238E27FC236}">
                <a16:creationId xmlns:a16="http://schemas.microsoft.com/office/drawing/2014/main" id="{6D7A7031-1436-B80C-8EEC-6395749E76A1}"/>
              </a:ext>
            </a:extLst>
          </p:cNvPr>
          <p:cNvSpPr>
            <a:spLocks noGrp="1"/>
          </p:cNvSpPr>
          <p:nvPr>
            <p:ph type="sldNum" sz="quarter" idx="12"/>
          </p:nvPr>
        </p:nvSpPr>
        <p:spPr/>
        <p:txBody>
          <a:bodyPr/>
          <a:lstStyle/>
          <a:p>
            <a:fld id="{AF06B5B2-58D7-4A2E-ACF6-E9765C5AA68F}" type="slidenum">
              <a:rPr lang="en-US" sz="1400" smtClean="0">
                <a:solidFill>
                  <a:schemeClr val="accent4">
                    <a:lumMod val="20000"/>
                    <a:lumOff val="80000"/>
                  </a:schemeClr>
                </a:solidFill>
              </a:rPr>
              <a:t>16</a:t>
            </a:fld>
            <a:endParaRPr lang="en-US" sz="1400">
              <a:solidFill>
                <a:schemeClr val="accent4">
                  <a:lumMod val="20000"/>
                  <a:lumOff val="80000"/>
                </a:schemeClr>
              </a:solidFill>
            </a:endParaRPr>
          </a:p>
        </p:txBody>
      </p:sp>
      <p:sp>
        <p:nvSpPr>
          <p:cNvPr id="4" name="Content Placeholder 2">
            <a:extLst>
              <a:ext uri="{FF2B5EF4-FFF2-40B4-BE49-F238E27FC236}">
                <a16:creationId xmlns:a16="http://schemas.microsoft.com/office/drawing/2014/main" id="{4A6C487B-3895-C7A3-7EB0-B014435026F8}"/>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pic>
        <p:nvPicPr>
          <p:cNvPr id="7" name="Picture 6">
            <a:extLst>
              <a:ext uri="{FF2B5EF4-FFF2-40B4-BE49-F238E27FC236}">
                <a16:creationId xmlns:a16="http://schemas.microsoft.com/office/drawing/2014/main" id="{15E94057-B3F1-AB0D-468B-A35E292D2D0E}"/>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8" name="Content Placeholder 5">
            <a:extLst>
              <a:ext uri="{FF2B5EF4-FFF2-40B4-BE49-F238E27FC236}">
                <a16:creationId xmlns:a16="http://schemas.microsoft.com/office/drawing/2014/main" id="{CF37B75A-5103-77CA-DA24-6B0DEF792FD7}"/>
              </a:ext>
            </a:extLst>
          </p:cNvPr>
          <p:cNvSpPr txBox="1">
            <a:spLocks/>
          </p:cNvSpPr>
          <p:nvPr/>
        </p:nvSpPr>
        <p:spPr>
          <a:xfrm>
            <a:off x="762000" y="1905000"/>
            <a:ext cx="7696200" cy="4419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10" name="Text Placeholder 2">
            <a:extLst>
              <a:ext uri="{FF2B5EF4-FFF2-40B4-BE49-F238E27FC236}">
                <a16:creationId xmlns:a16="http://schemas.microsoft.com/office/drawing/2014/main" id="{01A6DDDB-D099-128B-6A83-0F32DBEC83A6}"/>
              </a:ext>
            </a:extLst>
          </p:cNvPr>
          <p:cNvSpPr>
            <a:spLocks noGrp="1"/>
          </p:cNvSpPr>
          <p:nvPr>
            <p:ph idx="1"/>
          </p:nvPr>
        </p:nvSpPr>
        <p:spPr>
          <a:xfrm>
            <a:off x="838200" y="1825625"/>
            <a:ext cx="10515600" cy="4351338"/>
          </a:xfrm>
        </p:spPr>
        <p:txBody>
          <a:bodyPr vert="horz" wrap="square" lIns="91440" tIns="45720" rIns="91440" bIns="45720" numCol="1" anchor="t" anchorCtr="0" compatLnSpc="1">
            <a:prstTxWarp prst="textNoShape">
              <a:avLst/>
            </a:prstTxWarp>
          </a:bodyPr>
          <a:lstStyle/>
          <a:p>
            <a:r>
              <a:rPr lang="en-US" sz="3600" dirty="0">
                <a:cs typeface="Arial"/>
              </a:rPr>
              <a:t>Definition of Leadership</a:t>
            </a:r>
          </a:p>
          <a:p>
            <a:pPr marL="0" indent="0">
              <a:buNone/>
            </a:pPr>
            <a:endParaRPr lang="en-US" sz="3600" dirty="0">
              <a:cs typeface="Arial"/>
            </a:endParaRPr>
          </a:p>
          <a:p>
            <a:r>
              <a:rPr lang="en-US" sz="3600" dirty="0">
                <a:cs typeface="Arial"/>
              </a:rPr>
              <a:t>Accountability</a:t>
            </a:r>
          </a:p>
          <a:p>
            <a:pPr marL="0" indent="0">
              <a:buNone/>
            </a:pPr>
            <a:endParaRPr lang="en-US" sz="3600" dirty="0">
              <a:cs typeface="Arial"/>
            </a:endParaRPr>
          </a:p>
          <a:p>
            <a:r>
              <a:rPr lang="en-US" sz="3600" dirty="0">
                <a:cs typeface="Arial"/>
              </a:rPr>
              <a:t>Why and When to establish expectations</a:t>
            </a:r>
          </a:p>
          <a:p>
            <a:pPr marL="0" indent="0">
              <a:buNone/>
            </a:pPr>
            <a:endParaRPr lang="en-US" sz="3600" dirty="0">
              <a:cs typeface="Arial"/>
            </a:endParaRPr>
          </a:p>
          <a:p>
            <a:r>
              <a:rPr lang="en-US" sz="3600" dirty="0">
                <a:cs typeface="Arial"/>
              </a:rPr>
              <a:t>SMART Goals</a:t>
            </a:r>
          </a:p>
          <a:p>
            <a:pPr lvl="1"/>
            <a:endParaRPr lang="en-US" dirty="0">
              <a:cs typeface="Arial"/>
            </a:endParaRPr>
          </a:p>
        </p:txBody>
      </p:sp>
      <p:sp>
        <p:nvSpPr>
          <p:cNvPr id="11" name="Content Placeholder 2">
            <a:extLst>
              <a:ext uri="{FF2B5EF4-FFF2-40B4-BE49-F238E27FC236}">
                <a16:creationId xmlns:a16="http://schemas.microsoft.com/office/drawing/2014/main" id="{35744935-D929-ECDA-DF83-E8F0D128A614}"/>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Tree>
    <p:extLst>
      <p:ext uri="{BB962C8B-B14F-4D97-AF65-F5344CB8AC3E}">
        <p14:creationId xmlns:p14="http://schemas.microsoft.com/office/powerpoint/2010/main" val="590773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D4E52F5-96C8-F111-401F-025B451194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628E5-1D6A-08B4-C404-A10237756F3E}"/>
              </a:ext>
            </a:extLst>
          </p:cNvPr>
          <p:cNvSpPr>
            <a:spLocks noGrp="1"/>
          </p:cNvSpPr>
          <p:nvPr>
            <p:ph type="title"/>
          </p:nvPr>
        </p:nvSpPr>
        <p:spPr/>
        <p:txBody>
          <a:bodyPr>
            <a:normAutofit/>
          </a:bodyPr>
          <a:lstStyle/>
          <a:p>
            <a:r>
              <a:rPr lang="en-US" dirty="0">
                <a:latin typeface="+mn-lt"/>
              </a:rPr>
              <a:t>“HOW” TO ESTABLISH EXPECTATIONS</a:t>
            </a:r>
          </a:p>
        </p:txBody>
      </p:sp>
      <p:sp>
        <p:nvSpPr>
          <p:cNvPr id="14" name="Subtitle 13">
            <a:extLst>
              <a:ext uri="{FF2B5EF4-FFF2-40B4-BE49-F238E27FC236}">
                <a16:creationId xmlns:a16="http://schemas.microsoft.com/office/drawing/2014/main" id="{4DF54641-C9C7-5437-2784-625CA6675753}"/>
              </a:ext>
            </a:extLst>
          </p:cNvPr>
          <p:cNvSpPr>
            <a:spLocks noGrp="1"/>
          </p:cNvSpPr>
          <p:nvPr>
            <p:ph type="body" idx="1"/>
          </p:nvPr>
        </p:nvSpPr>
        <p:spPr/>
        <p:txBody>
          <a:bodyPr/>
          <a:lstStyle/>
          <a:p>
            <a:r>
              <a:rPr lang="en-US" dirty="0">
                <a:solidFill>
                  <a:schemeClr val="bg1">
                    <a:lumMod val="50000"/>
                  </a:schemeClr>
                </a:solidFill>
              </a:rPr>
              <a:t>Define &amp; Plan</a:t>
            </a:r>
          </a:p>
        </p:txBody>
      </p:sp>
      <p:sp>
        <p:nvSpPr>
          <p:cNvPr id="7" name="Content Placeholder 2">
            <a:extLst>
              <a:ext uri="{FF2B5EF4-FFF2-40B4-BE49-F238E27FC236}">
                <a16:creationId xmlns:a16="http://schemas.microsoft.com/office/drawing/2014/main" id="{A5AEB7D8-1D56-0F21-2F36-D3939E3E133D}"/>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
        <p:nvSpPr>
          <p:cNvPr id="8" name="Content Placeholder 2">
            <a:extLst>
              <a:ext uri="{FF2B5EF4-FFF2-40B4-BE49-F238E27FC236}">
                <a16:creationId xmlns:a16="http://schemas.microsoft.com/office/drawing/2014/main" id="{3E77C563-42EE-73A9-48E0-B3EB0D7890B6}"/>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0EFB7EE0-C2D7-C401-A46A-D09A5B26A7D1}"/>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1D60BFAB-9D6E-7EC1-ED8F-E950BACE78C9}"/>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3097A9D1-7802-CF22-205E-A383C13D5F7F}"/>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B8DAC43-C178-4759-B82C-E4EF8AA33EF8}"/>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6815B462-22DC-9825-8761-C2688BAF0BA5}"/>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7579"/>
          <a:stretch>
            <a:fillRect/>
          </a:stretch>
        </p:blipFill>
        <p:spPr>
          <a:xfrm>
            <a:off x="9964635" y="4460144"/>
            <a:ext cx="2135367" cy="1972212"/>
          </a:xfrm>
          <a:prstGeom prst="rect">
            <a:avLst/>
          </a:prstGeom>
          <a:effectLst/>
        </p:spPr>
      </p:pic>
    </p:spTree>
    <p:extLst>
      <p:ext uri="{BB962C8B-B14F-4D97-AF65-F5344CB8AC3E}">
        <p14:creationId xmlns:p14="http://schemas.microsoft.com/office/powerpoint/2010/main" val="318949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FB49B02-0792-2526-82BE-28864C4876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DC364-CD24-DE0B-7EF4-278CC62FA7E0}"/>
              </a:ext>
            </a:extLst>
          </p:cNvPr>
          <p:cNvSpPr>
            <a:spLocks noGrp="1"/>
          </p:cNvSpPr>
          <p:nvPr>
            <p:ph type="title"/>
          </p:nvPr>
        </p:nvSpPr>
        <p:spPr>
          <a:xfrm>
            <a:off x="4215161" y="171836"/>
            <a:ext cx="7344937" cy="1325563"/>
          </a:xfrm>
        </p:spPr>
        <p:txBody>
          <a:bodyPr>
            <a:normAutofit/>
          </a:bodyPr>
          <a:lstStyle/>
          <a:p>
            <a:r>
              <a:rPr lang="en-US" sz="4800" b="1" dirty="0">
                <a:latin typeface="+mn-lt"/>
              </a:rPr>
              <a:t>“HOW” to Set Expectations</a:t>
            </a:r>
          </a:p>
        </p:txBody>
      </p:sp>
      <p:sp>
        <p:nvSpPr>
          <p:cNvPr id="3" name="Content Placeholder 2">
            <a:extLst>
              <a:ext uri="{FF2B5EF4-FFF2-40B4-BE49-F238E27FC236}">
                <a16:creationId xmlns:a16="http://schemas.microsoft.com/office/drawing/2014/main" id="{57EB5EDB-5452-4C14-A0EB-3037A1FDDF6D}"/>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Q4 2025 – Define &amp; Plan </a:t>
            </a:r>
          </a:p>
        </p:txBody>
      </p:sp>
      <p:sp>
        <p:nvSpPr>
          <p:cNvPr id="4" name="Content Placeholder 2">
            <a:extLst>
              <a:ext uri="{FF2B5EF4-FFF2-40B4-BE49-F238E27FC236}">
                <a16:creationId xmlns:a16="http://schemas.microsoft.com/office/drawing/2014/main" id="{86346767-7774-0F1C-BB0B-00B37A4BF6D5}"/>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5" name="Slide Number Placeholder 4">
            <a:extLst>
              <a:ext uri="{FF2B5EF4-FFF2-40B4-BE49-F238E27FC236}">
                <a16:creationId xmlns:a16="http://schemas.microsoft.com/office/drawing/2014/main" id="{AAEF1566-6A6C-6F57-068C-E2823F13C2FC}"/>
              </a:ext>
            </a:extLst>
          </p:cNvPr>
          <p:cNvSpPr>
            <a:spLocks noGrp="1"/>
          </p:cNvSpPr>
          <p:nvPr>
            <p:ph type="sldNum" sz="quarter" idx="12"/>
          </p:nvPr>
        </p:nvSpPr>
        <p:spPr>
          <a:xfrm>
            <a:off x="11634438" y="6530044"/>
            <a:ext cx="4330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400" b="0"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endParaRPr>
          </a:p>
        </p:txBody>
      </p:sp>
      <p:sp>
        <p:nvSpPr>
          <p:cNvPr id="8" name="Content Placeholder 5">
            <a:extLst>
              <a:ext uri="{FF2B5EF4-FFF2-40B4-BE49-F238E27FC236}">
                <a16:creationId xmlns:a16="http://schemas.microsoft.com/office/drawing/2014/main" id="{0630212E-26EE-F47B-5AA1-BCDAF58FEF05}"/>
              </a:ext>
            </a:extLst>
          </p:cNvPr>
          <p:cNvSpPr txBox="1">
            <a:spLocks/>
          </p:cNvSpPr>
          <p:nvPr/>
        </p:nvSpPr>
        <p:spPr>
          <a:xfrm>
            <a:off x="4215161" y="1713503"/>
            <a:ext cx="7696200" cy="4038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TextBox 8">
            <a:extLst>
              <a:ext uri="{FF2B5EF4-FFF2-40B4-BE49-F238E27FC236}">
                <a16:creationId xmlns:a16="http://schemas.microsoft.com/office/drawing/2014/main" id="{361A9B45-36CC-7DF6-1B12-E3DC7BFA62B5}"/>
              </a:ext>
            </a:extLst>
          </p:cNvPr>
          <p:cNvSpPr txBox="1"/>
          <p:nvPr/>
        </p:nvSpPr>
        <p:spPr>
          <a:xfrm>
            <a:off x="4435522" y="1613118"/>
            <a:ext cx="7198916" cy="3631763"/>
          </a:xfrm>
          <a:prstGeom prst="rect">
            <a:avLst/>
          </a:prstGeom>
          <a:noFill/>
        </p:spPr>
        <p:txBody>
          <a:bodyPr wrap="square" rtlCol="0">
            <a:spAutoFit/>
          </a:bodyPr>
          <a:lstStyle/>
          <a:p>
            <a:pPr marL="285750" indent="-285750">
              <a:buFont typeface="Wingdings" panose="05000000000000000000" pitchFamily="2" charset="2"/>
              <a:buChar char="ü"/>
            </a:pPr>
            <a:r>
              <a:rPr lang="en-US" sz="4000" dirty="0"/>
              <a:t>Clearly and Specially</a:t>
            </a:r>
          </a:p>
          <a:p>
            <a:endParaRPr lang="en-US" sz="1000" dirty="0"/>
          </a:p>
          <a:p>
            <a:pPr marL="285750" indent="-285750">
              <a:buFont typeface="Wingdings" panose="05000000000000000000" pitchFamily="2" charset="2"/>
              <a:buChar char="ü"/>
            </a:pPr>
            <a:r>
              <a:rPr lang="en-US" sz="4000" dirty="0"/>
              <a:t>Firmly</a:t>
            </a:r>
          </a:p>
          <a:p>
            <a:endParaRPr lang="en-US" sz="1000" dirty="0"/>
          </a:p>
          <a:p>
            <a:pPr marL="285750" indent="-285750">
              <a:buFont typeface="Wingdings" panose="05000000000000000000" pitchFamily="2" charset="2"/>
              <a:buChar char="ü"/>
            </a:pPr>
            <a:r>
              <a:rPr lang="en-US" sz="4000" dirty="0"/>
              <a:t>Positively</a:t>
            </a:r>
          </a:p>
          <a:p>
            <a:endParaRPr lang="en-US" sz="1000" dirty="0"/>
          </a:p>
          <a:p>
            <a:pPr marL="285750" indent="-285750">
              <a:buFont typeface="Wingdings" panose="05000000000000000000" pitchFamily="2" charset="2"/>
              <a:buChar char="ü"/>
            </a:pPr>
            <a:r>
              <a:rPr lang="en-US" sz="4000" dirty="0"/>
              <a:t>Do not emphasize competing priorities such as speed </a:t>
            </a:r>
          </a:p>
        </p:txBody>
      </p:sp>
      <p:pic>
        <p:nvPicPr>
          <p:cNvPr id="10" name="Picture 9" descr="A crane on a truck&#10;&#10;AI-generated content may be incorrect.">
            <a:extLst>
              <a:ext uri="{FF2B5EF4-FFF2-40B4-BE49-F238E27FC236}">
                <a16:creationId xmlns:a16="http://schemas.microsoft.com/office/drawing/2014/main" id="{6B5A6CF7-D5AE-4989-9F81-9013B0938E94}"/>
              </a:ext>
            </a:extLst>
          </p:cNvPr>
          <p:cNvPicPr>
            <a:picLocks noChangeAspect="1"/>
          </p:cNvPicPr>
          <p:nvPr/>
        </p:nvPicPr>
        <p:blipFill>
          <a:blip r:embed="rId4">
            <a:extLst>
              <a:ext uri="{28A0092B-C50C-407E-A947-70E740481C1C}">
                <a14:useLocalDpi xmlns:a14="http://schemas.microsoft.com/office/drawing/2010/main" val="0"/>
              </a:ext>
            </a:extLst>
          </a:blip>
          <a:srcRect l="5457" b="3674"/>
          <a:stretch>
            <a:fillRect/>
          </a:stretch>
        </p:blipFill>
        <p:spPr>
          <a:xfrm>
            <a:off x="0" y="0"/>
            <a:ext cx="4299758" cy="6606049"/>
          </a:xfrm>
          <a:prstGeom prst="rect">
            <a:avLst/>
          </a:prstGeom>
        </p:spPr>
      </p:pic>
    </p:spTree>
    <p:extLst>
      <p:ext uri="{BB962C8B-B14F-4D97-AF65-F5344CB8AC3E}">
        <p14:creationId xmlns:p14="http://schemas.microsoft.com/office/powerpoint/2010/main" val="3655115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7FC7592-DAE7-E24E-D9BE-9F89C6AC73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C4C75-A678-A8AA-D7C5-4294C493F676}"/>
              </a:ext>
            </a:extLst>
          </p:cNvPr>
          <p:cNvSpPr>
            <a:spLocks noGrp="1"/>
          </p:cNvSpPr>
          <p:nvPr>
            <p:ph type="title"/>
          </p:nvPr>
        </p:nvSpPr>
        <p:spPr/>
        <p:txBody>
          <a:bodyPr>
            <a:normAutofit/>
          </a:bodyPr>
          <a:lstStyle/>
          <a:p>
            <a:r>
              <a:rPr lang="en-US" dirty="0">
                <a:latin typeface="+mn-lt"/>
              </a:rPr>
              <a:t>COMMON BARRIERS</a:t>
            </a:r>
          </a:p>
        </p:txBody>
      </p:sp>
      <p:sp>
        <p:nvSpPr>
          <p:cNvPr id="14" name="Subtitle 13">
            <a:extLst>
              <a:ext uri="{FF2B5EF4-FFF2-40B4-BE49-F238E27FC236}">
                <a16:creationId xmlns:a16="http://schemas.microsoft.com/office/drawing/2014/main" id="{CE920B84-75A9-4B89-E8C9-13BCADAFB2F7}"/>
              </a:ext>
            </a:extLst>
          </p:cNvPr>
          <p:cNvSpPr>
            <a:spLocks noGrp="1"/>
          </p:cNvSpPr>
          <p:nvPr>
            <p:ph type="body" idx="1"/>
          </p:nvPr>
        </p:nvSpPr>
        <p:spPr/>
        <p:txBody>
          <a:bodyPr/>
          <a:lstStyle/>
          <a:p>
            <a:r>
              <a:rPr lang="en-US" dirty="0">
                <a:solidFill>
                  <a:schemeClr val="bg1">
                    <a:lumMod val="50000"/>
                  </a:schemeClr>
                </a:solidFill>
              </a:rPr>
              <a:t>Define &amp; Plan</a:t>
            </a:r>
          </a:p>
        </p:txBody>
      </p:sp>
      <p:sp>
        <p:nvSpPr>
          <p:cNvPr id="7" name="Content Placeholder 2">
            <a:extLst>
              <a:ext uri="{FF2B5EF4-FFF2-40B4-BE49-F238E27FC236}">
                <a16:creationId xmlns:a16="http://schemas.microsoft.com/office/drawing/2014/main" id="{1D37873F-0510-D983-FDAE-657FE16B2E3D}"/>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
        <p:nvSpPr>
          <p:cNvPr id="8" name="Content Placeholder 2">
            <a:extLst>
              <a:ext uri="{FF2B5EF4-FFF2-40B4-BE49-F238E27FC236}">
                <a16:creationId xmlns:a16="http://schemas.microsoft.com/office/drawing/2014/main" id="{2048CB16-E32C-A11A-08B8-C64E74A11EFF}"/>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D1A48D68-FC3B-CD62-8EA6-43686891E7B0}"/>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C912968-0D26-D3F3-D1EC-D22720B2EF08}"/>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072282D0-83F8-DAF5-BA50-704EE0574188}"/>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7FDBE8D-F270-A536-622E-3409CCC00CBF}"/>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41683F95-DB19-45F9-9558-888207E2E711}"/>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1972212"/>
          </a:xfrm>
          <a:prstGeom prst="rect">
            <a:avLst/>
          </a:prstGeom>
          <a:effectLst/>
        </p:spPr>
      </p:pic>
    </p:spTree>
    <p:extLst>
      <p:ext uri="{BB962C8B-B14F-4D97-AF65-F5344CB8AC3E}">
        <p14:creationId xmlns:p14="http://schemas.microsoft.com/office/powerpoint/2010/main" val="854701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Content Placeholder 6" descr="A group of men in buckets on a power line&#10;&#10;Description automatically generated">
            <a:extLst>
              <a:ext uri="{FF2B5EF4-FFF2-40B4-BE49-F238E27FC236}">
                <a16:creationId xmlns:a16="http://schemas.microsoft.com/office/drawing/2014/main" id="{CB01D8BA-B3B8-0AE3-F13D-A3A692C57947}"/>
              </a:ext>
            </a:extLst>
          </p:cNvPr>
          <p:cNvPicPr>
            <a:picLocks noGrp="1" noChangeAspect="1"/>
          </p:cNvPicPr>
          <p:nvPr>
            <p:ph idx="1"/>
          </p:nvPr>
        </p:nvPicPr>
        <p:blipFill rotWithShape="1">
          <a:blip r:embed="rId4">
            <a:grayscl/>
            <a:alphaModFix amt="26000"/>
            <a:extLst>
              <a:ext uri="{28A0092B-C50C-407E-A947-70E740481C1C}">
                <a14:useLocalDpi xmlns:a14="http://schemas.microsoft.com/office/drawing/2010/main" val="0"/>
              </a:ext>
            </a:extLst>
          </a:blip>
          <a:srcRect t="1035" b="18175"/>
          <a:stretch/>
        </p:blipFill>
        <p:spPr>
          <a:xfrm>
            <a:off x="-52039" y="-1"/>
            <a:ext cx="12244039" cy="6594089"/>
          </a:xfrm>
        </p:spPr>
      </p:pic>
      <p:sp>
        <p:nvSpPr>
          <p:cNvPr id="4" name="Slide Number Placeholder 3">
            <a:extLst>
              <a:ext uri="{FF2B5EF4-FFF2-40B4-BE49-F238E27FC236}">
                <a16:creationId xmlns:a16="http://schemas.microsoft.com/office/drawing/2014/main" id="{0796F71C-1536-B651-020F-EE90E0833DA9}"/>
              </a:ext>
            </a:extLst>
          </p:cNvPr>
          <p:cNvSpPr>
            <a:spLocks noGrp="1"/>
          </p:cNvSpPr>
          <p:nvPr>
            <p:ph type="sldNum" sz="quarter" idx="12"/>
          </p:nvPr>
        </p:nvSpPr>
        <p:spPr>
          <a:xfrm>
            <a:off x="9264805" y="6537268"/>
            <a:ext cx="2743200" cy="365125"/>
          </a:xfrm>
        </p:spPr>
        <p:txBody>
          <a:bodyPr/>
          <a:lstStyle/>
          <a:p>
            <a:fld id="{AF06B5B2-58D7-4A2E-ACF6-E9765C5AA68F}" type="slidenum">
              <a:rPr lang="en-US" sz="1400" smtClean="0">
                <a:solidFill>
                  <a:schemeClr val="accent4">
                    <a:lumMod val="20000"/>
                    <a:lumOff val="80000"/>
                  </a:schemeClr>
                </a:solidFill>
              </a:rPr>
              <a:t>2</a:t>
            </a:fld>
            <a:endParaRPr lang="en-US" sz="1400" dirty="0">
              <a:solidFill>
                <a:schemeClr val="accent4">
                  <a:lumMod val="20000"/>
                  <a:lumOff val="80000"/>
                </a:schemeClr>
              </a:solidFill>
            </a:endParaRPr>
          </a:p>
        </p:txBody>
      </p:sp>
      <p:sp>
        <p:nvSpPr>
          <p:cNvPr id="5" name="TextBox 4">
            <a:extLst>
              <a:ext uri="{FF2B5EF4-FFF2-40B4-BE49-F238E27FC236}">
                <a16:creationId xmlns:a16="http://schemas.microsoft.com/office/drawing/2014/main" id="{5C8F0D92-FE6A-42EA-8C24-B3082269623E}"/>
              </a:ext>
            </a:extLst>
          </p:cNvPr>
          <p:cNvSpPr txBox="1"/>
          <p:nvPr/>
        </p:nvSpPr>
        <p:spPr>
          <a:xfrm>
            <a:off x="579864" y="366347"/>
            <a:ext cx="4884234" cy="584775"/>
          </a:xfrm>
          <a:prstGeom prst="rect">
            <a:avLst/>
          </a:prstGeom>
          <a:noFill/>
        </p:spPr>
        <p:txBody>
          <a:bodyPr wrap="square" rtlCol="0">
            <a:spAutoFit/>
          </a:bodyPr>
          <a:lstStyle/>
          <a:p>
            <a:r>
              <a:rPr lang="en-US" sz="3200" dirty="0">
                <a:solidFill>
                  <a:schemeClr val="bg1"/>
                </a:solidFill>
              </a:rPr>
              <a:t>Introduction</a:t>
            </a:r>
          </a:p>
        </p:txBody>
      </p:sp>
      <p:sp>
        <p:nvSpPr>
          <p:cNvPr id="8" name="Content Placeholder 2">
            <a:extLst>
              <a:ext uri="{FF2B5EF4-FFF2-40B4-BE49-F238E27FC236}">
                <a16:creationId xmlns:a16="http://schemas.microsoft.com/office/drawing/2014/main" id="{D9DBBFA3-FFBA-59D2-2199-BADB04DB1AAB}"/>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pic>
        <p:nvPicPr>
          <p:cNvPr id="6" name="Picture 5">
            <a:extLst>
              <a:ext uri="{FF2B5EF4-FFF2-40B4-BE49-F238E27FC236}">
                <a16:creationId xmlns:a16="http://schemas.microsoft.com/office/drawing/2014/main" id="{2459C175-0B96-CFBF-A9AB-FC9CA31EB035}"/>
              </a:ext>
            </a:extLst>
          </p:cNvPr>
          <p:cNvPicPr>
            <a:picLocks noChangeAspect="1"/>
          </p:cNvPicPr>
          <p:nvPr/>
        </p:nvPicPr>
        <p:blipFill>
          <a:blip r:embed="rId5">
            <a:alphaModFix amt="26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2" name="Content Placeholder 2">
            <a:extLst>
              <a:ext uri="{FF2B5EF4-FFF2-40B4-BE49-F238E27FC236}">
                <a16:creationId xmlns:a16="http://schemas.microsoft.com/office/drawing/2014/main" id="{1F5DA115-9EC9-3F2C-DA57-34ED45123AB0}"/>
              </a:ext>
            </a:extLst>
          </p:cNvPr>
          <p:cNvSpPr txBox="1">
            <a:spLocks/>
          </p:cNvSpPr>
          <p:nvPr/>
        </p:nvSpPr>
        <p:spPr>
          <a:xfrm>
            <a:off x="579864" y="1559329"/>
            <a:ext cx="9781371" cy="38519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latin typeface="Calibri" panose="020F0502020204030204" pitchFamily="34" charset="0"/>
                <a:ea typeface="Calibri" panose="020F0502020204030204" pitchFamily="34" charset="0"/>
                <a:cs typeface="Times New Roman" panose="02020603050405020304" pitchFamily="18" charset="0"/>
              </a:rPr>
              <a:t>Leadership is defined as </a:t>
            </a:r>
            <a:r>
              <a:rPr lang="en-US" sz="3600" b="1" dirty="0">
                <a:latin typeface="Calibri" panose="020F0502020204030204" pitchFamily="34" charset="0"/>
                <a:ea typeface="Calibri" panose="020F0502020204030204" pitchFamily="34" charset="0"/>
                <a:cs typeface="Times New Roman" panose="02020603050405020304" pitchFamily="18" charset="0"/>
              </a:rPr>
              <a:t>ANY INDIVIDUAL </a:t>
            </a:r>
            <a:r>
              <a:rPr lang="en-US" sz="3600" dirty="0">
                <a:latin typeface="Calibri" panose="020F0502020204030204" pitchFamily="34" charset="0"/>
                <a:ea typeface="Calibri" panose="020F0502020204030204" pitchFamily="34" charset="0"/>
                <a:cs typeface="Times New Roman" panose="02020603050405020304" pitchFamily="18" charset="0"/>
              </a:rPr>
              <a:t>who takes personal responsibility for his or her performance as well as the company’s or crew’s performance and attempts to influence the improvement of the organization that supports that performance </a:t>
            </a:r>
          </a:p>
        </p:txBody>
      </p:sp>
      <p:sp>
        <p:nvSpPr>
          <p:cNvPr id="3" name="Content Placeholder 2">
            <a:extLst>
              <a:ext uri="{FF2B5EF4-FFF2-40B4-BE49-F238E27FC236}">
                <a16:creationId xmlns:a16="http://schemas.microsoft.com/office/drawing/2014/main" id="{4F77A2AB-A1AD-4433-6006-42872F8B9AA4}"/>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4">
                    <a:lumMod val="20000"/>
                    <a:lumOff val="80000"/>
                  </a:schemeClr>
                </a:solidFill>
              </a:rPr>
              <a:t>Q4 2025 – Define &amp; Plan</a:t>
            </a:r>
            <a:endParaRPr lang="en-US" dirty="0">
              <a:solidFill>
                <a:schemeClr val="accent4">
                  <a:lumMod val="20000"/>
                  <a:lumOff val="80000"/>
                </a:schemeClr>
              </a:solidFill>
            </a:endParaRPr>
          </a:p>
        </p:txBody>
      </p:sp>
    </p:spTree>
    <p:extLst>
      <p:ext uri="{BB962C8B-B14F-4D97-AF65-F5344CB8AC3E}">
        <p14:creationId xmlns:p14="http://schemas.microsoft.com/office/powerpoint/2010/main" val="1464381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1FD80A4-CAAA-83A6-E4AB-4DBA15D030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A57028-ACB1-11A7-7AD1-9B4EFE86D21A}"/>
              </a:ext>
            </a:extLst>
          </p:cNvPr>
          <p:cNvSpPr>
            <a:spLocks noGrp="1"/>
          </p:cNvSpPr>
          <p:nvPr>
            <p:ph type="title"/>
          </p:nvPr>
        </p:nvSpPr>
        <p:spPr>
          <a:xfrm>
            <a:off x="384504" y="90772"/>
            <a:ext cx="6067096" cy="1325563"/>
          </a:xfrm>
        </p:spPr>
        <p:txBody>
          <a:bodyPr/>
          <a:lstStyle/>
          <a:p>
            <a:r>
              <a:rPr lang="en-US" b="1" dirty="0">
                <a:latin typeface="+mn-lt"/>
              </a:rPr>
              <a:t>Common Barriers</a:t>
            </a:r>
          </a:p>
        </p:txBody>
      </p:sp>
      <p:sp>
        <p:nvSpPr>
          <p:cNvPr id="4" name="Slide Number Placeholder 3">
            <a:extLst>
              <a:ext uri="{FF2B5EF4-FFF2-40B4-BE49-F238E27FC236}">
                <a16:creationId xmlns:a16="http://schemas.microsoft.com/office/drawing/2014/main" id="{2AACF62F-10BF-FBC0-FECE-0565D35BFA63}"/>
              </a:ext>
            </a:extLst>
          </p:cNvPr>
          <p:cNvSpPr>
            <a:spLocks noGrp="1"/>
          </p:cNvSpPr>
          <p:nvPr>
            <p:ph type="sldNum" sz="quarter" idx="12"/>
          </p:nvPr>
        </p:nvSpPr>
        <p:spPr/>
        <p:txBody>
          <a:bodyPr/>
          <a:lstStyle/>
          <a:p>
            <a:fld id="{AF06B5B2-58D7-4A2E-ACF6-E9765C5AA68F}" type="slidenum">
              <a:rPr lang="en-US" smtClean="0"/>
              <a:t>20</a:t>
            </a:fld>
            <a:endParaRPr lang="en-US"/>
          </a:p>
        </p:txBody>
      </p:sp>
      <p:pic>
        <p:nvPicPr>
          <p:cNvPr id="6" name="Picture 5" descr="A logo for a power line company&#10;&#10;Description automatically generated">
            <a:extLst>
              <a:ext uri="{FF2B5EF4-FFF2-40B4-BE49-F238E27FC236}">
                <a16:creationId xmlns:a16="http://schemas.microsoft.com/office/drawing/2014/main" id="{B67093EF-2502-E1C4-9FED-5A1ABA731EE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29593" y="4485229"/>
            <a:ext cx="1752600" cy="1857375"/>
          </a:xfrm>
          <a:prstGeom prst="rect">
            <a:avLst/>
          </a:prstGeom>
        </p:spPr>
      </p:pic>
      <p:sp>
        <p:nvSpPr>
          <p:cNvPr id="7" name="Content Placeholder 2">
            <a:extLst>
              <a:ext uri="{FF2B5EF4-FFF2-40B4-BE49-F238E27FC236}">
                <a16:creationId xmlns:a16="http://schemas.microsoft.com/office/drawing/2014/main" id="{950E4883-4116-8D03-7661-F37BE1205028}"/>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accent4">
                    <a:lumMod val="20000"/>
                    <a:lumOff val="80000"/>
                  </a:schemeClr>
                </a:solidFill>
              </a:rPr>
              <a:t>Q4 2025 – Define &amp; Plan</a:t>
            </a:r>
          </a:p>
        </p:txBody>
      </p:sp>
      <p:sp>
        <p:nvSpPr>
          <p:cNvPr id="8" name="Content Placeholder 2">
            <a:extLst>
              <a:ext uri="{FF2B5EF4-FFF2-40B4-BE49-F238E27FC236}">
                <a16:creationId xmlns:a16="http://schemas.microsoft.com/office/drawing/2014/main" id="{2C532F63-683C-C5E9-018B-58CEE0A424A0}"/>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23EFD2CB-599F-EA47-A65C-9737983B6E4D}"/>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6B5B2-58D7-4A2E-ACF6-E9765C5AA68F}" type="slidenum">
              <a:rPr lang="en-US" sz="1400" smtClean="0">
                <a:solidFill>
                  <a:srgbClr val="FFC000">
                    <a:lumMod val="20000"/>
                    <a:lumOff val="80000"/>
                  </a:srgbClr>
                </a:solidFill>
                <a:latin typeface="Calibri" panose="020F0502020204030204"/>
              </a:rPr>
              <a:pPr/>
              <a:t>20</a:t>
            </a:fld>
            <a:endParaRPr lang="en-US" sz="1400" dirty="0">
              <a:solidFill>
                <a:srgbClr val="FFC000">
                  <a:lumMod val="20000"/>
                  <a:lumOff val="80000"/>
                </a:srgbClr>
              </a:solidFill>
              <a:latin typeface="Calibri" panose="020F0502020204030204"/>
            </a:endParaRPr>
          </a:p>
        </p:txBody>
      </p:sp>
      <p:sp>
        <p:nvSpPr>
          <p:cNvPr id="3" name="Content Placeholder 6">
            <a:extLst>
              <a:ext uri="{FF2B5EF4-FFF2-40B4-BE49-F238E27FC236}">
                <a16:creationId xmlns:a16="http://schemas.microsoft.com/office/drawing/2014/main" id="{4C7FEF9A-CC14-6A17-73C1-8097CA302597}"/>
              </a:ext>
            </a:extLst>
          </p:cNvPr>
          <p:cNvSpPr>
            <a:spLocks noGrp="1"/>
          </p:cNvSpPr>
          <p:nvPr>
            <p:ph idx="1"/>
          </p:nvPr>
        </p:nvSpPr>
        <p:spPr>
          <a:xfrm>
            <a:off x="177421" y="1416335"/>
            <a:ext cx="6274179" cy="4531566"/>
          </a:xfrm>
        </p:spPr>
        <p:txBody>
          <a:bodyPr>
            <a:noAutofit/>
          </a:bodyPr>
          <a:lstStyle/>
          <a:p>
            <a:r>
              <a:rPr lang="en-US" dirty="0"/>
              <a:t>Time Pressure</a:t>
            </a:r>
            <a:endParaRPr lang="en-US" dirty="0">
              <a:cs typeface="Arial"/>
            </a:endParaRPr>
          </a:p>
          <a:p>
            <a:r>
              <a:rPr lang="en-US" dirty="0"/>
              <a:t>Failing to view it as a value vs a priority</a:t>
            </a:r>
            <a:endParaRPr lang="en-US" dirty="0">
              <a:cs typeface="Arial"/>
            </a:endParaRPr>
          </a:p>
          <a:p>
            <a:r>
              <a:rPr lang="en-US" dirty="0"/>
              <a:t>Not sure what the expectations are or should be </a:t>
            </a:r>
            <a:endParaRPr lang="en-US" dirty="0">
              <a:cs typeface="Arial"/>
            </a:endParaRPr>
          </a:p>
          <a:p>
            <a:r>
              <a:rPr lang="en-US" dirty="0"/>
              <a:t>“My boss never asks me about it”</a:t>
            </a:r>
            <a:endParaRPr lang="en-US" dirty="0">
              <a:cs typeface="Arial"/>
            </a:endParaRPr>
          </a:p>
          <a:p>
            <a:pPr lvl="1"/>
            <a:r>
              <a:rPr lang="en-US" sz="2800" dirty="0">
                <a:cs typeface="Arial"/>
              </a:rPr>
              <a:t>"My boss never asks me if I've completed the job briefing for the day."</a:t>
            </a:r>
          </a:p>
          <a:p>
            <a:r>
              <a:rPr lang="en-US" dirty="0"/>
              <a:t>“My boss doesn’t set expectations with me"</a:t>
            </a:r>
            <a:endParaRPr lang="en-US" dirty="0">
              <a:cs typeface="Arial"/>
            </a:endParaRPr>
          </a:p>
        </p:txBody>
      </p:sp>
      <p:pic>
        <p:nvPicPr>
          <p:cNvPr id="11" name="Picture 10" descr="A group of white trucks on a road&#10;&#10;AI-generated content may be incorrect.">
            <a:extLst>
              <a:ext uri="{FF2B5EF4-FFF2-40B4-BE49-F238E27FC236}">
                <a16:creationId xmlns:a16="http://schemas.microsoft.com/office/drawing/2014/main" id="{54FD499E-5644-08B9-636F-7461538989C8}"/>
              </a:ext>
            </a:extLst>
          </p:cNvPr>
          <p:cNvPicPr>
            <a:picLocks noChangeAspect="1"/>
          </p:cNvPicPr>
          <p:nvPr/>
        </p:nvPicPr>
        <p:blipFill>
          <a:blip r:embed="rId5">
            <a:extLst>
              <a:ext uri="{28A0092B-C50C-407E-A947-70E740481C1C}">
                <a14:useLocalDpi xmlns:a14="http://schemas.microsoft.com/office/drawing/2010/main" val="0"/>
              </a:ext>
            </a:extLst>
          </a:blip>
          <a:srcRect b="6174"/>
          <a:stretch>
            <a:fillRect/>
          </a:stretch>
        </p:blipFill>
        <p:spPr>
          <a:xfrm>
            <a:off x="6346209" y="0"/>
            <a:ext cx="5845791" cy="6606050"/>
          </a:xfrm>
          <a:prstGeom prst="rect">
            <a:avLst/>
          </a:prstGeom>
        </p:spPr>
      </p:pic>
    </p:spTree>
    <p:extLst>
      <p:ext uri="{BB962C8B-B14F-4D97-AF65-F5344CB8AC3E}">
        <p14:creationId xmlns:p14="http://schemas.microsoft.com/office/powerpoint/2010/main" val="325513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CCC01F-D3D0-5DE0-BBAF-4DC1F3E24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8D415-89B6-DBB7-AB14-9678B028D282}"/>
              </a:ext>
            </a:extLst>
          </p:cNvPr>
          <p:cNvSpPr>
            <a:spLocks noGrp="1"/>
          </p:cNvSpPr>
          <p:nvPr>
            <p:ph type="title"/>
          </p:nvPr>
        </p:nvSpPr>
        <p:spPr>
          <a:xfrm>
            <a:off x="4215161" y="171836"/>
            <a:ext cx="6457388" cy="1325563"/>
          </a:xfrm>
        </p:spPr>
        <p:txBody>
          <a:bodyPr>
            <a:normAutofit/>
          </a:bodyPr>
          <a:lstStyle/>
          <a:p>
            <a:r>
              <a:rPr lang="en-US" sz="4800" b="1" dirty="0">
                <a:latin typeface="+mn-lt"/>
              </a:rPr>
              <a:t>Common Barriers Cont.</a:t>
            </a:r>
          </a:p>
        </p:txBody>
      </p:sp>
      <p:sp>
        <p:nvSpPr>
          <p:cNvPr id="3" name="Content Placeholder 2">
            <a:extLst>
              <a:ext uri="{FF2B5EF4-FFF2-40B4-BE49-F238E27FC236}">
                <a16:creationId xmlns:a16="http://schemas.microsoft.com/office/drawing/2014/main" id="{A2455A94-E4A2-DAAF-DAE8-EBBDAE8A0714}"/>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Q4 2025 – Define &amp; Plan</a:t>
            </a:r>
          </a:p>
        </p:txBody>
      </p:sp>
      <p:sp>
        <p:nvSpPr>
          <p:cNvPr id="4" name="Content Placeholder 2">
            <a:extLst>
              <a:ext uri="{FF2B5EF4-FFF2-40B4-BE49-F238E27FC236}">
                <a16:creationId xmlns:a16="http://schemas.microsoft.com/office/drawing/2014/main" id="{9B6EB4F4-9090-91AB-5DE4-3C719B7C0A32}"/>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5" name="Slide Number Placeholder 4">
            <a:extLst>
              <a:ext uri="{FF2B5EF4-FFF2-40B4-BE49-F238E27FC236}">
                <a16:creationId xmlns:a16="http://schemas.microsoft.com/office/drawing/2014/main" id="{D2A3C0B1-B5A1-1DB1-8A92-40A19D2C6014}"/>
              </a:ext>
            </a:extLst>
          </p:cNvPr>
          <p:cNvSpPr>
            <a:spLocks noGrp="1"/>
          </p:cNvSpPr>
          <p:nvPr>
            <p:ph type="sldNum" sz="quarter" idx="12"/>
          </p:nvPr>
        </p:nvSpPr>
        <p:spPr>
          <a:xfrm>
            <a:off x="11634438" y="6530044"/>
            <a:ext cx="4330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endParaRPr>
          </a:p>
        </p:txBody>
      </p:sp>
      <p:sp>
        <p:nvSpPr>
          <p:cNvPr id="8" name="Content Placeholder 5">
            <a:extLst>
              <a:ext uri="{FF2B5EF4-FFF2-40B4-BE49-F238E27FC236}">
                <a16:creationId xmlns:a16="http://schemas.microsoft.com/office/drawing/2014/main" id="{294AD83A-77E9-DDEC-55EC-429A5E23E43D}"/>
              </a:ext>
            </a:extLst>
          </p:cNvPr>
          <p:cNvSpPr txBox="1">
            <a:spLocks/>
          </p:cNvSpPr>
          <p:nvPr/>
        </p:nvSpPr>
        <p:spPr>
          <a:xfrm>
            <a:off x="4215161" y="1713503"/>
            <a:ext cx="7696200" cy="4038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6" name="Content Placeholder 7">
            <a:extLst>
              <a:ext uri="{FF2B5EF4-FFF2-40B4-BE49-F238E27FC236}">
                <a16:creationId xmlns:a16="http://schemas.microsoft.com/office/drawing/2014/main" id="{4BF1B0A2-5C32-0FA4-FB83-9C81846EE3F3}"/>
              </a:ext>
            </a:extLst>
          </p:cNvPr>
          <p:cNvSpPr txBox="1">
            <a:spLocks/>
          </p:cNvSpPr>
          <p:nvPr/>
        </p:nvSpPr>
        <p:spPr>
          <a:xfrm>
            <a:off x="4371277" y="1497399"/>
            <a:ext cx="7696200" cy="4038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“Didn’t know it was my job”</a:t>
            </a:r>
          </a:p>
          <a:p>
            <a:pPr marL="0" indent="0">
              <a:buNone/>
            </a:pPr>
            <a:endParaRPr lang="en-US" sz="100" dirty="0">
              <a:cs typeface="Arial"/>
            </a:endParaRPr>
          </a:p>
          <a:p>
            <a:r>
              <a:rPr lang="en-US" sz="3200" dirty="0"/>
              <a:t>Pressure to get the job done from management or customer</a:t>
            </a:r>
          </a:p>
          <a:p>
            <a:pPr marL="0" indent="0">
              <a:buNone/>
            </a:pPr>
            <a:endParaRPr lang="en-US" sz="100" dirty="0">
              <a:cs typeface="Arial"/>
            </a:endParaRPr>
          </a:p>
          <a:p>
            <a:r>
              <a:rPr lang="en-US" sz="3200" dirty="0"/>
              <a:t>Not understanding accountability</a:t>
            </a:r>
          </a:p>
          <a:p>
            <a:pPr marL="0" indent="0">
              <a:buNone/>
            </a:pPr>
            <a:endParaRPr lang="en-US" sz="100" dirty="0">
              <a:cs typeface="Arial"/>
            </a:endParaRPr>
          </a:p>
          <a:p>
            <a:r>
              <a:rPr lang="en-US" sz="3200" dirty="0"/>
              <a:t>Lack of upper management support</a:t>
            </a:r>
          </a:p>
          <a:p>
            <a:pPr marL="0" indent="0">
              <a:buNone/>
            </a:pPr>
            <a:endParaRPr lang="en-US" sz="100" dirty="0">
              <a:cs typeface="Arial"/>
            </a:endParaRPr>
          </a:p>
          <a:p>
            <a:r>
              <a:rPr lang="en-US" sz="3200" dirty="0"/>
              <a:t>Lack of SMART expectations </a:t>
            </a:r>
            <a:endParaRPr lang="en-US" sz="3200" dirty="0">
              <a:cs typeface="Arial"/>
            </a:endParaRPr>
          </a:p>
        </p:txBody>
      </p:sp>
      <p:pic>
        <p:nvPicPr>
          <p:cNvPr id="10" name="Picture 9" descr="A construction site with a crane and power lines&#10;&#10;AI-generated content may be incorrect.">
            <a:extLst>
              <a:ext uri="{FF2B5EF4-FFF2-40B4-BE49-F238E27FC236}">
                <a16:creationId xmlns:a16="http://schemas.microsoft.com/office/drawing/2014/main" id="{DD6274DF-1E8B-0F91-52F7-F76AD38791E1}"/>
              </a:ext>
            </a:extLst>
          </p:cNvPr>
          <p:cNvPicPr>
            <a:picLocks noChangeAspect="1"/>
          </p:cNvPicPr>
          <p:nvPr/>
        </p:nvPicPr>
        <p:blipFill>
          <a:blip r:embed="rId4">
            <a:extLst>
              <a:ext uri="{28A0092B-C50C-407E-A947-70E740481C1C}">
                <a14:useLocalDpi xmlns:a14="http://schemas.microsoft.com/office/drawing/2010/main" val="0"/>
              </a:ext>
            </a:extLst>
          </a:blip>
          <a:srcRect r="39254"/>
          <a:stretch>
            <a:fillRect/>
          </a:stretch>
        </p:blipFill>
        <p:spPr>
          <a:xfrm>
            <a:off x="0" y="0"/>
            <a:ext cx="4215161" cy="6606050"/>
          </a:xfrm>
          <a:prstGeom prst="rect">
            <a:avLst/>
          </a:prstGeom>
        </p:spPr>
      </p:pic>
    </p:spTree>
    <p:extLst>
      <p:ext uri="{BB962C8B-B14F-4D97-AF65-F5344CB8AC3E}">
        <p14:creationId xmlns:p14="http://schemas.microsoft.com/office/powerpoint/2010/main" val="3995844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3421B15-2B70-8F9B-C19B-F5EC45E768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A4AD0A-34D3-87BB-EC69-C33B6D0CBA47}"/>
              </a:ext>
            </a:extLst>
          </p:cNvPr>
          <p:cNvSpPr>
            <a:spLocks noGrp="1"/>
          </p:cNvSpPr>
          <p:nvPr>
            <p:ph type="title"/>
          </p:nvPr>
        </p:nvSpPr>
        <p:spPr/>
        <p:txBody>
          <a:bodyPr>
            <a:normAutofit/>
          </a:bodyPr>
          <a:lstStyle/>
          <a:p>
            <a:r>
              <a:rPr lang="en-US" sz="4800" b="1" dirty="0">
                <a:latin typeface="+mn-lt"/>
              </a:rPr>
              <a:t>Questions for Review</a:t>
            </a:r>
          </a:p>
        </p:txBody>
      </p:sp>
      <p:sp>
        <p:nvSpPr>
          <p:cNvPr id="5" name="Slide Number Placeholder 4">
            <a:extLst>
              <a:ext uri="{FF2B5EF4-FFF2-40B4-BE49-F238E27FC236}">
                <a16:creationId xmlns:a16="http://schemas.microsoft.com/office/drawing/2014/main" id="{CE4F552D-9B91-9572-F289-91AB733223B1}"/>
              </a:ext>
            </a:extLst>
          </p:cNvPr>
          <p:cNvSpPr>
            <a:spLocks noGrp="1"/>
          </p:cNvSpPr>
          <p:nvPr>
            <p:ph type="sldNum" sz="quarter" idx="12"/>
          </p:nvPr>
        </p:nvSpPr>
        <p:spPr/>
        <p:txBody>
          <a:bodyPr/>
          <a:lstStyle/>
          <a:p>
            <a:fld id="{AF06B5B2-58D7-4A2E-ACF6-E9765C5AA68F}" type="slidenum">
              <a:rPr lang="en-US" sz="1400" smtClean="0">
                <a:solidFill>
                  <a:schemeClr val="accent4">
                    <a:lumMod val="20000"/>
                    <a:lumOff val="80000"/>
                  </a:schemeClr>
                </a:solidFill>
              </a:rPr>
              <a:t>22</a:t>
            </a:fld>
            <a:endParaRPr lang="en-US" sz="1400">
              <a:solidFill>
                <a:schemeClr val="accent4">
                  <a:lumMod val="20000"/>
                  <a:lumOff val="80000"/>
                </a:schemeClr>
              </a:solidFill>
            </a:endParaRPr>
          </a:p>
        </p:txBody>
      </p:sp>
      <p:sp>
        <p:nvSpPr>
          <p:cNvPr id="4" name="Content Placeholder 2">
            <a:extLst>
              <a:ext uri="{FF2B5EF4-FFF2-40B4-BE49-F238E27FC236}">
                <a16:creationId xmlns:a16="http://schemas.microsoft.com/office/drawing/2014/main" id="{38BA4540-1145-5AAA-CCA0-025A3D29DE8F}"/>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pic>
        <p:nvPicPr>
          <p:cNvPr id="7" name="Picture 6">
            <a:extLst>
              <a:ext uri="{FF2B5EF4-FFF2-40B4-BE49-F238E27FC236}">
                <a16:creationId xmlns:a16="http://schemas.microsoft.com/office/drawing/2014/main" id="{8F739671-3337-7A8E-E84C-B3BA0D265C64}"/>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8" name="Content Placeholder 5">
            <a:extLst>
              <a:ext uri="{FF2B5EF4-FFF2-40B4-BE49-F238E27FC236}">
                <a16:creationId xmlns:a16="http://schemas.microsoft.com/office/drawing/2014/main" id="{8792AA94-BD94-0CC9-CA2A-EB93BE621E2E}"/>
              </a:ext>
            </a:extLst>
          </p:cNvPr>
          <p:cNvSpPr txBox="1">
            <a:spLocks/>
          </p:cNvSpPr>
          <p:nvPr/>
        </p:nvSpPr>
        <p:spPr>
          <a:xfrm>
            <a:off x="762000" y="1905000"/>
            <a:ext cx="7696200" cy="4419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3" name="Text Placeholder 2">
            <a:extLst>
              <a:ext uri="{FF2B5EF4-FFF2-40B4-BE49-F238E27FC236}">
                <a16:creationId xmlns:a16="http://schemas.microsoft.com/office/drawing/2014/main" id="{5A51AA1D-FDE0-BF7D-161C-B84ED64D1E6C}"/>
              </a:ext>
            </a:extLst>
          </p:cNvPr>
          <p:cNvSpPr>
            <a:spLocks noGrp="1"/>
          </p:cNvSpPr>
          <p:nvPr>
            <p:ph idx="1"/>
          </p:nvPr>
        </p:nvSpPr>
        <p:spPr>
          <a:xfrm>
            <a:off x="516718" y="1620815"/>
            <a:ext cx="10515600" cy="4351338"/>
          </a:xfrm>
        </p:spPr>
        <p:txBody>
          <a:bodyPr/>
          <a:lstStyle/>
          <a:p>
            <a:pPr marL="514350" indent="-514350">
              <a:buFont typeface="+mj-lt"/>
              <a:buAutoNum type="arabicPeriod"/>
            </a:pPr>
            <a:r>
              <a:rPr lang="en-US" sz="3200" dirty="0"/>
              <a:t>In this module Accountability was divided into two areas, what were they?</a:t>
            </a:r>
          </a:p>
          <a:p>
            <a:pPr marL="514350" indent="-514350">
              <a:buFont typeface="+mj-lt"/>
              <a:buAutoNum type="arabicPeriod"/>
            </a:pPr>
            <a:r>
              <a:rPr lang="en-US" sz="3200" dirty="0"/>
              <a:t>Name some of the reasons workers Don’t Do What’s Expected? </a:t>
            </a:r>
          </a:p>
          <a:p>
            <a:pPr marL="514350" indent="-514350">
              <a:buFont typeface="+mj-lt"/>
              <a:buAutoNum type="arabicPeriod"/>
            </a:pPr>
            <a:r>
              <a:rPr lang="en-US" sz="3200" dirty="0"/>
              <a:t>When should Expectations be set? </a:t>
            </a:r>
          </a:p>
          <a:p>
            <a:pPr marL="514350" indent="-514350">
              <a:buFont typeface="+mj-lt"/>
              <a:buAutoNum type="arabicPeriod"/>
            </a:pPr>
            <a:r>
              <a:rPr lang="en-US" sz="3200" dirty="0"/>
              <a:t>What are the 4 key points in “How” to set Expectations? </a:t>
            </a:r>
          </a:p>
          <a:p>
            <a:pPr marL="514350" indent="-514350">
              <a:buFont typeface="+mj-lt"/>
              <a:buAutoNum type="arabicPeriod"/>
            </a:pPr>
            <a:r>
              <a:rPr lang="en-US" sz="3200" dirty="0"/>
              <a:t>What does the acronym S.M.A.R.T. stand for when setting goals? </a:t>
            </a:r>
          </a:p>
          <a:p>
            <a:pPr marL="514350" indent="-514350">
              <a:buFont typeface="+mj-lt"/>
              <a:buAutoNum type="arabicPeriod"/>
            </a:pPr>
            <a:endParaRPr lang="en-US" sz="2400" dirty="0"/>
          </a:p>
        </p:txBody>
      </p:sp>
      <p:sp>
        <p:nvSpPr>
          <p:cNvPr id="6" name="Content Placeholder 2">
            <a:extLst>
              <a:ext uri="{FF2B5EF4-FFF2-40B4-BE49-F238E27FC236}">
                <a16:creationId xmlns:a16="http://schemas.microsoft.com/office/drawing/2014/main" id="{E43F549D-D42C-2FBC-FEE4-2C15960AA02A}"/>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4">
                    <a:lumMod val="20000"/>
                    <a:lumOff val="80000"/>
                  </a:schemeClr>
                </a:solidFill>
              </a:rPr>
              <a:t>Q4 2025 – Define &amp; Plan</a:t>
            </a:r>
            <a:endParaRPr lang="en-US" dirty="0">
              <a:solidFill>
                <a:schemeClr val="accent4">
                  <a:lumMod val="20000"/>
                  <a:lumOff val="80000"/>
                </a:schemeClr>
              </a:solidFill>
            </a:endParaRPr>
          </a:p>
        </p:txBody>
      </p:sp>
    </p:spTree>
    <p:extLst>
      <p:ext uri="{BB962C8B-B14F-4D97-AF65-F5344CB8AC3E}">
        <p14:creationId xmlns:p14="http://schemas.microsoft.com/office/powerpoint/2010/main" val="3842048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F3E0E-531D-0E97-7961-4D7DF7848CCD}"/>
              </a:ext>
            </a:extLst>
          </p:cNvPr>
          <p:cNvSpPr>
            <a:spLocks noGrp="1"/>
          </p:cNvSpPr>
          <p:nvPr>
            <p:ph type="title"/>
          </p:nvPr>
        </p:nvSpPr>
        <p:spPr/>
        <p:txBody>
          <a:bodyPr/>
          <a:lstStyle/>
          <a:p>
            <a:r>
              <a:rPr lang="en-US" sz="4800" b="1" dirty="0">
                <a:latin typeface="+mn-lt"/>
              </a:rPr>
              <a:t>Thank You</a:t>
            </a:r>
            <a:r>
              <a:rPr lang="en-US" b="1" dirty="0">
                <a:latin typeface="+mn-lt"/>
              </a:rPr>
              <a:t>!</a:t>
            </a:r>
          </a:p>
        </p:txBody>
      </p:sp>
      <p:sp>
        <p:nvSpPr>
          <p:cNvPr id="6" name="Slide Number Placeholder 5">
            <a:extLst>
              <a:ext uri="{FF2B5EF4-FFF2-40B4-BE49-F238E27FC236}">
                <a16:creationId xmlns:a16="http://schemas.microsoft.com/office/drawing/2014/main" id="{2BA09F92-D61B-6AA7-8194-5110044C5A63}"/>
              </a:ext>
            </a:extLst>
          </p:cNvPr>
          <p:cNvSpPr>
            <a:spLocks noGrp="1"/>
          </p:cNvSpPr>
          <p:nvPr>
            <p:ph type="sldNum" sz="quarter" idx="12"/>
          </p:nvPr>
        </p:nvSpPr>
        <p:spPr/>
        <p:txBody>
          <a:bodyPr/>
          <a:lstStyle/>
          <a:p>
            <a:fld id="{AF06B5B2-58D7-4A2E-ACF6-E9765C5AA68F}" type="slidenum">
              <a:rPr lang="en-US" smtClean="0"/>
              <a:t>23</a:t>
            </a:fld>
            <a:endParaRPr lang="en-US"/>
          </a:p>
        </p:txBody>
      </p:sp>
      <p:grpSp>
        <p:nvGrpSpPr>
          <p:cNvPr id="12" name="Group 11">
            <a:extLst>
              <a:ext uri="{FF2B5EF4-FFF2-40B4-BE49-F238E27FC236}">
                <a16:creationId xmlns:a16="http://schemas.microsoft.com/office/drawing/2014/main" id="{F633D4B9-932C-E9A2-1949-D445E45C0DF1}"/>
              </a:ext>
            </a:extLst>
          </p:cNvPr>
          <p:cNvGrpSpPr/>
          <p:nvPr/>
        </p:nvGrpSpPr>
        <p:grpSpPr>
          <a:xfrm>
            <a:off x="0" y="1884613"/>
            <a:ext cx="12192000" cy="4980821"/>
            <a:chOff x="0" y="1884613"/>
            <a:chExt cx="12192000" cy="4980821"/>
          </a:xfrm>
        </p:grpSpPr>
        <p:sp>
          <p:nvSpPr>
            <p:cNvPr id="7" name="Rectangle 6">
              <a:extLst>
                <a:ext uri="{FF2B5EF4-FFF2-40B4-BE49-F238E27FC236}">
                  <a16:creationId xmlns:a16="http://schemas.microsoft.com/office/drawing/2014/main" id="{DCEF5541-4876-79B3-C1B5-3009BF532AE9}"/>
                </a:ext>
              </a:extLst>
            </p:cNvPr>
            <p:cNvSpPr/>
            <p:nvPr/>
          </p:nvSpPr>
          <p:spPr>
            <a:xfrm>
              <a:off x="0" y="4066478"/>
              <a:ext cx="12192000" cy="2798956"/>
            </a:xfrm>
            <a:prstGeom prst="rect">
              <a:avLst/>
            </a:prstGeom>
            <a:solidFill>
              <a:srgbClr val="5D7C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B9F0D-D9A0-A195-83D6-49277F9FBE31}"/>
                </a:ext>
              </a:extLst>
            </p:cNvPr>
            <p:cNvSpPr/>
            <p:nvPr/>
          </p:nvSpPr>
          <p:spPr>
            <a:xfrm>
              <a:off x="0" y="3591889"/>
              <a:ext cx="12192000" cy="27037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9" name="Oval 8">
              <a:extLst>
                <a:ext uri="{FF2B5EF4-FFF2-40B4-BE49-F238E27FC236}">
                  <a16:creationId xmlns:a16="http://schemas.microsoft.com/office/drawing/2014/main" id="{0F2E2A2D-D6E2-8013-F38F-913BA9BE5DA1}"/>
                </a:ext>
              </a:extLst>
            </p:cNvPr>
            <p:cNvSpPr/>
            <p:nvPr/>
          </p:nvSpPr>
          <p:spPr>
            <a:xfrm>
              <a:off x="4508809" y="2200737"/>
              <a:ext cx="3174381" cy="317438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D05ACFA-2A21-866D-4FF5-6A0A4F5098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91416" y="1884613"/>
              <a:ext cx="3809165" cy="3806627"/>
            </a:xfrm>
            <a:prstGeom prst="rect">
              <a:avLst/>
            </a:prstGeom>
          </p:spPr>
        </p:pic>
      </p:grpSp>
    </p:spTree>
    <p:extLst>
      <p:ext uri="{BB962C8B-B14F-4D97-AF65-F5344CB8AC3E}">
        <p14:creationId xmlns:p14="http://schemas.microsoft.com/office/powerpoint/2010/main" val="2501917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Purpose</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pic>
        <p:nvPicPr>
          <p:cNvPr id="2" name="Picture 1">
            <a:extLst>
              <a:ext uri="{FF2B5EF4-FFF2-40B4-BE49-F238E27FC236}">
                <a16:creationId xmlns:a16="http://schemas.microsoft.com/office/drawing/2014/main" id="{5CFA5947-9E42-E42D-E3A8-6B0981F66E2F}"/>
              </a:ext>
            </a:extLst>
          </p:cNvPr>
          <p:cNvPicPr>
            <a:picLocks noChangeAspect="1"/>
          </p:cNvPicPr>
          <p:nvPr/>
        </p:nvPicPr>
        <p:blipFill>
          <a:blip r:embed="rId6">
            <a:alphaModFix amt="26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6" name="Content Placeholder 2">
            <a:extLst>
              <a:ext uri="{FF2B5EF4-FFF2-40B4-BE49-F238E27FC236}">
                <a16:creationId xmlns:a16="http://schemas.microsoft.com/office/drawing/2014/main" id="{CAFA4E13-7521-4670-2CED-EC125684438F}"/>
              </a:ext>
            </a:extLst>
          </p:cNvPr>
          <p:cNvSpPr txBox="1">
            <a:spLocks/>
          </p:cNvSpPr>
          <p:nvPr/>
        </p:nvSpPr>
        <p:spPr>
          <a:xfrm>
            <a:off x="642257" y="1905000"/>
            <a:ext cx="9060543" cy="4038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Bef>
                <a:spcPts val="0"/>
              </a:spcBef>
              <a:spcAft>
                <a:spcPts val="800"/>
              </a:spcAft>
              <a:buFont typeface="Arial" panose="020B0604020202020204" pitchFamily="34" charset="0"/>
              <a:buNone/>
            </a:pPr>
            <a:r>
              <a:rPr lang="en-US" sz="3600" dirty="0">
                <a:latin typeface="Calibri"/>
                <a:ea typeface="Calibri" panose="020F0502020204030204" pitchFamily="34" charset="0"/>
                <a:cs typeface="Times New Roman"/>
              </a:rPr>
              <a:t>The purpose of this presentation is to inform leaders how </a:t>
            </a:r>
            <a:r>
              <a:rPr lang="en-US" sz="3600" b="1" dirty="0">
                <a:latin typeface="Calibri"/>
                <a:ea typeface="Calibri" panose="020F0502020204030204" pitchFamily="34" charset="0"/>
                <a:cs typeface="Times New Roman"/>
              </a:rPr>
              <a:t>Defining and Planning </a:t>
            </a:r>
            <a:r>
              <a:rPr lang="en-US" sz="3600" dirty="0">
                <a:latin typeface="Calibri"/>
                <a:ea typeface="Calibri" panose="020F0502020204030204" pitchFamily="34" charset="0"/>
                <a:cs typeface="Times New Roman"/>
              </a:rPr>
              <a:t>can aid in establishing Safety Accountability within their work groups</a:t>
            </a:r>
            <a:r>
              <a:rPr lang="en-US" sz="2400" dirty="0">
                <a:latin typeface="Calibri"/>
                <a:ea typeface="Calibri" panose="020F0502020204030204" pitchFamily="34" charset="0"/>
                <a:cs typeface="Times New Roman"/>
              </a:rPr>
              <a:t>.</a:t>
            </a:r>
            <a:endParaRPr lang="en-US" sz="2400" dirty="0">
              <a:latin typeface="Calibri"/>
              <a:ea typeface="Calibri" panose="020F0502020204030204" pitchFamily="34"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FBA6492F-FD23-5BA1-68D7-1B7BF76AA7B9}"/>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4">
                    <a:lumMod val="20000"/>
                    <a:lumOff val="80000"/>
                  </a:schemeClr>
                </a:solidFill>
              </a:rPr>
              <a:t>Q4 2025 – Define &amp; Plan</a:t>
            </a:r>
            <a:endParaRPr lang="en-US" dirty="0">
              <a:solidFill>
                <a:schemeClr val="accent4">
                  <a:lumMod val="20000"/>
                  <a:lumOff val="80000"/>
                </a:schemeClr>
              </a:solidFill>
            </a:endParaRPr>
          </a:p>
        </p:txBody>
      </p:sp>
    </p:spTree>
    <p:extLst>
      <p:ext uri="{BB962C8B-B14F-4D97-AF65-F5344CB8AC3E}">
        <p14:creationId xmlns:p14="http://schemas.microsoft.com/office/powerpoint/2010/main" val="1628390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CF6DDE-FDFD-076C-CFCF-FE173C6F9AAD}"/>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60B83DD-39A3-3D3A-FC20-FB0D9F02657F}"/>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
        <p:nvSpPr>
          <p:cNvPr id="8" name="Content Placeholder 2">
            <a:extLst>
              <a:ext uri="{FF2B5EF4-FFF2-40B4-BE49-F238E27FC236}">
                <a16:creationId xmlns:a16="http://schemas.microsoft.com/office/drawing/2014/main" id="{F2E03138-92A2-D907-20AC-681305274479}"/>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0BB64837-21A1-37AB-A074-13F20EC7E081}"/>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57B81762-C217-E310-8825-1180BD72CC43}"/>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B65AC99E-0CB4-F169-A178-92E825F44F8A}"/>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36FE84-7F5B-41B2-E9F3-929D0414D0B2}"/>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6467598-B389-5699-37BC-D31AECD130BE}"/>
              </a:ext>
            </a:extLst>
          </p:cNvPr>
          <p:cNvSpPr>
            <a:spLocks noGrp="1"/>
          </p:cNvSpPr>
          <p:nvPr>
            <p:ph type="title"/>
          </p:nvPr>
        </p:nvSpPr>
        <p:spPr>
          <a:xfrm>
            <a:off x="4212332" y="680885"/>
            <a:ext cx="6067096" cy="575486"/>
          </a:xfrm>
        </p:spPr>
        <p:txBody>
          <a:bodyPr>
            <a:normAutofit fontScale="90000"/>
          </a:bodyPr>
          <a:lstStyle/>
          <a:p>
            <a:r>
              <a:rPr lang="en-US" dirty="0">
                <a:solidFill>
                  <a:schemeClr val="bg1"/>
                </a:solidFill>
                <a:latin typeface="+mn-lt"/>
              </a:rPr>
              <a:t>OBJECTIVES</a:t>
            </a:r>
          </a:p>
        </p:txBody>
      </p:sp>
      <p:pic>
        <p:nvPicPr>
          <p:cNvPr id="5" name="Picture 4">
            <a:extLst>
              <a:ext uri="{FF2B5EF4-FFF2-40B4-BE49-F238E27FC236}">
                <a16:creationId xmlns:a16="http://schemas.microsoft.com/office/drawing/2014/main" id="{2F1AAA94-77E5-5F92-3A06-498A3927A3F4}"/>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7579"/>
          <a:stretch>
            <a:fillRect/>
          </a:stretch>
        </p:blipFill>
        <p:spPr>
          <a:xfrm>
            <a:off x="9964635" y="4460144"/>
            <a:ext cx="2135367" cy="1972212"/>
          </a:xfrm>
          <a:prstGeom prst="rect">
            <a:avLst/>
          </a:prstGeom>
          <a:effectLst/>
        </p:spPr>
      </p:pic>
      <p:sp>
        <p:nvSpPr>
          <p:cNvPr id="6" name="Rectangle 3">
            <a:extLst>
              <a:ext uri="{FF2B5EF4-FFF2-40B4-BE49-F238E27FC236}">
                <a16:creationId xmlns:a16="http://schemas.microsoft.com/office/drawing/2014/main" id="{54E5B69E-1494-E9A4-70EC-F25D31FA7E1B}"/>
              </a:ext>
            </a:extLst>
          </p:cNvPr>
          <p:cNvSpPr>
            <a:spLocks noGrp="1" noChangeArrowheads="1"/>
          </p:cNvSpPr>
          <p:nvPr>
            <p:ph idx="1"/>
          </p:nvPr>
        </p:nvSpPr>
        <p:spPr>
          <a:xfrm>
            <a:off x="384175" y="1689857"/>
            <a:ext cx="11250263" cy="4351337"/>
          </a:xfrm>
        </p:spPr>
        <p:txBody>
          <a:bodyPr>
            <a:normAutofit/>
          </a:bodyPr>
          <a:lstStyle/>
          <a:p>
            <a:pPr eaLnBrk="1" hangingPunct="1">
              <a:spcBef>
                <a:spcPts val="600"/>
              </a:spcBef>
              <a:spcAft>
                <a:spcPts val="1200"/>
              </a:spcAft>
              <a:buClr>
                <a:schemeClr val="tx2"/>
              </a:buClr>
              <a:buSzPct val="110000"/>
              <a:buFont typeface="+mj-lt"/>
              <a:buAutoNum type="arabicPeriod"/>
              <a:defRPr/>
            </a:pPr>
            <a:r>
              <a:rPr lang="en-US" sz="3200" dirty="0"/>
              <a:t>Define Accountability </a:t>
            </a:r>
          </a:p>
          <a:p>
            <a:pPr eaLnBrk="1" hangingPunct="1">
              <a:spcBef>
                <a:spcPts val="600"/>
              </a:spcBef>
              <a:spcAft>
                <a:spcPts val="1200"/>
              </a:spcAft>
              <a:buClr>
                <a:schemeClr val="tx2"/>
              </a:buClr>
              <a:buSzPct val="110000"/>
              <a:buFont typeface="+mj-lt"/>
              <a:buAutoNum type="arabicPeriod"/>
              <a:defRPr/>
            </a:pPr>
            <a:r>
              <a:rPr lang="en-US" sz="3200" dirty="0"/>
              <a:t>Discuss the benefits of establishing Accountability 	</a:t>
            </a:r>
          </a:p>
          <a:p>
            <a:pPr eaLnBrk="1" hangingPunct="1">
              <a:spcBef>
                <a:spcPts val="600"/>
              </a:spcBef>
              <a:spcAft>
                <a:spcPts val="1200"/>
              </a:spcAft>
              <a:buClr>
                <a:schemeClr val="tx2"/>
              </a:buClr>
              <a:buSzPct val="110000"/>
              <a:buFont typeface="+mj-lt"/>
              <a:buAutoNum type="arabicPeriod"/>
              <a:defRPr/>
            </a:pPr>
            <a:r>
              <a:rPr lang="en-US" sz="3200" dirty="0"/>
              <a:t>Define the “Why” &amp; “When” of establishing Accountability </a:t>
            </a:r>
          </a:p>
          <a:p>
            <a:pPr eaLnBrk="1" hangingPunct="1">
              <a:spcBef>
                <a:spcPts val="600"/>
              </a:spcBef>
              <a:spcAft>
                <a:spcPts val="1200"/>
              </a:spcAft>
              <a:buClr>
                <a:schemeClr val="tx2"/>
              </a:buClr>
              <a:buSzPct val="110000"/>
              <a:buFont typeface="+mj-lt"/>
              <a:buAutoNum type="arabicPeriod"/>
              <a:defRPr/>
            </a:pPr>
            <a:r>
              <a:rPr lang="en-US" sz="3200" dirty="0"/>
              <a:t>Discuss the “How” to establish Accountability</a:t>
            </a:r>
          </a:p>
          <a:p>
            <a:pPr eaLnBrk="1" hangingPunct="1">
              <a:spcBef>
                <a:spcPts val="600"/>
              </a:spcBef>
              <a:spcAft>
                <a:spcPts val="1200"/>
              </a:spcAft>
              <a:buClr>
                <a:schemeClr val="tx2"/>
              </a:buClr>
              <a:buSzPct val="110000"/>
              <a:buFont typeface="+mj-lt"/>
              <a:buAutoNum type="arabicPeriod"/>
              <a:defRPr/>
            </a:pPr>
            <a:r>
              <a:rPr lang="en-US" sz="3200" dirty="0"/>
              <a:t> Discuss the common barriers of establishing Accountability </a:t>
            </a:r>
          </a:p>
          <a:p>
            <a:pPr eaLnBrk="1" hangingPunct="1">
              <a:spcBef>
                <a:spcPts val="600"/>
              </a:spcBef>
              <a:spcAft>
                <a:spcPts val="1200"/>
              </a:spcAft>
              <a:buClr>
                <a:schemeClr val="tx2"/>
              </a:buClr>
              <a:buSzPct val="110000"/>
              <a:buFont typeface="+mj-lt"/>
              <a:buAutoNum type="arabicPeriod"/>
              <a:defRPr/>
            </a:pPr>
            <a:endParaRPr lang="en-US" sz="3200" dirty="0"/>
          </a:p>
        </p:txBody>
      </p:sp>
    </p:spTree>
    <p:extLst>
      <p:ext uri="{BB962C8B-B14F-4D97-AF65-F5344CB8AC3E}">
        <p14:creationId xmlns:p14="http://schemas.microsoft.com/office/powerpoint/2010/main" val="3783380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D3E5050-D104-0C5B-2D60-6976DE0571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6A1A0-1A2C-2FAC-9D66-AD8EED1C89DC}"/>
              </a:ext>
            </a:extLst>
          </p:cNvPr>
          <p:cNvSpPr>
            <a:spLocks noGrp="1"/>
          </p:cNvSpPr>
          <p:nvPr>
            <p:ph type="title"/>
          </p:nvPr>
        </p:nvSpPr>
        <p:spPr/>
        <p:txBody>
          <a:bodyPr>
            <a:normAutofit/>
          </a:bodyPr>
          <a:lstStyle/>
          <a:p>
            <a:r>
              <a:rPr lang="en-US" dirty="0">
                <a:latin typeface="+mn-lt"/>
              </a:rPr>
              <a:t>Safety Accountability</a:t>
            </a:r>
          </a:p>
        </p:txBody>
      </p:sp>
      <p:sp>
        <p:nvSpPr>
          <p:cNvPr id="14" name="Subtitle 13">
            <a:extLst>
              <a:ext uri="{FF2B5EF4-FFF2-40B4-BE49-F238E27FC236}">
                <a16:creationId xmlns:a16="http://schemas.microsoft.com/office/drawing/2014/main" id="{0FB8C426-A55F-3808-9D04-2C6506BAFAFE}"/>
              </a:ext>
            </a:extLst>
          </p:cNvPr>
          <p:cNvSpPr>
            <a:spLocks noGrp="1"/>
          </p:cNvSpPr>
          <p:nvPr>
            <p:ph type="body" idx="1"/>
          </p:nvPr>
        </p:nvSpPr>
        <p:spPr/>
        <p:txBody>
          <a:bodyPr/>
          <a:lstStyle/>
          <a:p>
            <a:r>
              <a:rPr lang="en-US" dirty="0">
                <a:solidFill>
                  <a:schemeClr val="bg1">
                    <a:lumMod val="50000"/>
                  </a:schemeClr>
                </a:solidFill>
              </a:rPr>
              <a:t>Define &amp; Plan</a:t>
            </a:r>
          </a:p>
        </p:txBody>
      </p:sp>
      <p:sp>
        <p:nvSpPr>
          <p:cNvPr id="7" name="Content Placeholder 2">
            <a:extLst>
              <a:ext uri="{FF2B5EF4-FFF2-40B4-BE49-F238E27FC236}">
                <a16:creationId xmlns:a16="http://schemas.microsoft.com/office/drawing/2014/main" id="{5B422BC4-5CDE-AFAF-5EF2-E13466F651F5}"/>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
        <p:nvSpPr>
          <p:cNvPr id="8" name="Content Placeholder 2">
            <a:extLst>
              <a:ext uri="{FF2B5EF4-FFF2-40B4-BE49-F238E27FC236}">
                <a16:creationId xmlns:a16="http://schemas.microsoft.com/office/drawing/2014/main" id="{BB63B243-0CD0-D240-1285-1E13DF63D910}"/>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96EDFCB1-1B2C-EA7C-DB4F-604988B3A250}"/>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BCC76857-BE26-AD20-A443-BF6E3A7FB8EB}"/>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C37ED766-9951-AEB0-F5B4-283B06EC3F3F}"/>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6452E49-8320-6CAC-F019-9F9583572F25}"/>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86FEC1CC-CDF8-5A47-179C-9A8A90A8E550}"/>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7579"/>
          <a:stretch>
            <a:fillRect/>
          </a:stretch>
        </p:blipFill>
        <p:spPr>
          <a:xfrm>
            <a:off x="9964635" y="4460144"/>
            <a:ext cx="2135367" cy="1972212"/>
          </a:xfrm>
          <a:prstGeom prst="rect">
            <a:avLst/>
          </a:prstGeom>
          <a:effectLst/>
        </p:spPr>
      </p:pic>
    </p:spTree>
    <p:extLst>
      <p:ext uri="{BB962C8B-B14F-4D97-AF65-F5344CB8AC3E}">
        <p14:creationId xmlns:p14="http://schemas.microsoft.com/office/powerpoint/2010/main" val="300511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8D79-C209-623B-693E-A6FE9A16D9C5}"/>
              </a:ext>
            </a:extLst>
          </p:cNvPr>
          <p:cNvSpPr>
            <a:spLocks noGrp="1"/>
          </p:cNvSpPr>
          <p:nvPr>
            <p:ph type="title"/>
          </p:nvPr>
        </p:nvSpPr>
        <p:spPr>
          <a:xfrm>
            <a:off x="444189" y="365124"/>
            <a:ext cx="10515600" cy="1325563"/>
          </a:xfrm>
        </p:spPr>
        <p:txBody>
          <a:bodyPr>
            <a:normAutofit/>
          </a:bodyPr>
          <a:lstStyle/>
          <a:p>
            <a:r>
              <a:rPr lang="en-US" sz="4800" b="1" dirty="0">
                <a:latin typeface="+mn-lt"/>
              </a:rPr>
              <a:t>What is Accountability </a:t>
            </a:r>
          </a:p>
        </p:txBody>
      </p:sp>
      <p:sp>
        <p:nvSpPr>
          <p:cNvPr id="3" name="Content Placeholder 2">
            <a:extLst>
              <a:ext uri="{FF2B5EF4-FFF2-40B4-BE49-F238E27FC236}">
                <a16:creationId xmlns:a16="http://schemas.microsoft.com/office/drawing/2014/main" id="{3FAC390A-51A2-EC5C-14AC-9991E0259291}"/>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Q4 2025 – Define &amp; Plan</a:t>
            </a:r>
          </a:p>
        </p:txBody>
      </p:sp>
      <p:sp>
        <p:nvSpPr>
          <p:cNvPr id="4" name="Content Placeholder 2">
            <a:extLst>
              <a:ext uri="{FF2B5EF4-FFF2-40B4-BE49-F238E27FC236}">
                <a16:creationId xmlns:a16="http://schemas.microsoft.com/office/drawing/2014/main" id="{E7E7262A-CB60-B9D3-7030-0D355840EDC3}"/>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sp>
        <p:nvSpPr>
          <p:cNvPr id="5" name="Slide Number Placeholder 4">
            <a:extLst>
              <a:ext uri="{FF2B5EF4-FFF2-40B4-BE49-F238E27FC236}">
                <a16:creationId xmlns:a16="http://schemas.microsoft.com/office/drawing/2014/main" id="{666E0A51-6172-6627-06C7-9EE36F48B0FC}"/>
              </a:ext>
            </a:extLst>
          </p:cNvPr>
          <p:cNvSpPr>
            <a:spLocks noGrp="1"/>
          </p:cNvSpPr>
          <p:nvPr>
            <p:ph type="sldNum" sz="quarter" idx="12"/>
          </p:nvPr>
        </p:nvSpPr>
        <p:spPr>
          <a:xfrm>
            <a:off x="11634438" y="6530044"/>
            <a:ext cx="433039" cy="365125"/>
          </a:xfrm>
        </p:spPr>
        <p:txBody>
          <a:bodyPr/>
          <a:lstStyle/>
          <a:p>
            <a:fld id="{AF06B5B2-58D7-4A2E-ACF6-E9765C5AA68F}" type="slidenum">
              <a:rPr lang="en-US" sz="1400" smtClean="0">
                <a:solidFill>
                  <a:schemeClr val="accent4">
                    <a:lumMod val="20000"/>
                    <a:lumOff val="80000"/>
                  </a:schemeClr>
                </a:solidFill>
              </a:rPr>
              <a:t>6</a:t>
            </a:fld>
            <a:endParaRPr lang="en-US" sz="1400">
              <a:solidFill>
                <a:schemeClr val="accent4">
                  <a:lumMod val="20000"/>
                  <a:lumOff val="80000"/>
                </a:schemeClr>
              </a:solidFill>
            </a:endParaRPr>
          </a:p>
        </p:txBody>
      </p:sp>
      <p:pic>
        <p:nvPicPr>
          <p:cNvPr id="7" name="Picture 6">
            <a:extLst>
              <a:ext uri="{FF2B5EF4-FFF2-40B4-BE49-F238E27FC236}">
                <a16:creationId xmlns:a16="http://schemas.microsoft.com/office/drawing/2014/main" id="{B6DE7A78-38AA-03D8-833B-972092EDF46F}"/>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8" name="Content Placeholder 5">
            <a:extLst>
              <a:ext uri="{FF2B5EF4-FFF2-40B4-BE49-F238E27FC236}">
                <a16:creationId xmlns:a16="http://schemas.microsoft.com/office/drawing/2014/main" id="{9969392A-5529-314F-7C30-EAAFEB7873AA}"/>
              </a:ext>
            </a:extLst>
          </p:cNvPr>
          <p:cNvSpPr txBox="1">
            <a:spLocks/>
          </p:cNvSpPr>
          <p:nvPr/>
        </p:nvSpPr>
        <p:spPr>
          <a:xfrm>
            <a:off x="761999" y="1905000"/>
            <a:ext cx="9202635" cy="4419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Accountability can be divided into two areas: </a:t>
            </a:r>
          </a:p>
          <a:p>
            <a:r>
              <a:rPr lang="en-US" sz="3200" dirty="0"/>
              <a:t>Personal Accountability</a:t>
            </a:r>
          </a:p>
          <a:p>
            <a:pPr lvl="1"/>
            <a:r>
              <a:rPr lang="en-US" sz="3200" dirty="0"/>
              <a:t>Holding oneself to the standards set by self, team, and organization </a:t>
            </a:r>
          </a:p>
          <a:p>
            <a:pPr marL="457200" lvl="1" indent="0">
              <a:buFont typeface="Arial" panose="020B0604020202020204" pitchFamily="34" charset="0"/>
              <a:buNone/>
            </a:pPr>
            <a:endParaRPr lang="en-US" sz="3200" dirty="0"/>
          </a:p>
          <a:p>
            <a:r>
              <a:rPr lang="en-US" sz="3200" dirty="0"/>
              <a:t>Team/Organizational Accountability </a:t>
            </a:r>
          </a:p>
          <a:p>
            <a:pPr lvl="1"/>
            <a:r>
              <a:rPr lang="en-US" sz="3200" dirty="0"/>
              <a:t>Ensuring people do what the team and/or organization expects and needs  </a:t>
            </a:r>
          </a:p>
        </p:txBody>
      </p:sp>
    </p:spTree>
    <p:extLst>
      <p:ext uri="{BB962C8B-B14F-4D97-AF65-F5344CB8AC3E}">
        <p14:creationId xmlns:p14="http://schemas.microsoft.com/office/powerpoint/2010/main" val="3808186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288F996-9427-68B3-D624-ED7792C700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A74B6D-3ABF-5138-C1E3-C31EAD15E687}"/>
              </a:ext>
            </a:extLst>
          </p:cNvPr>
          <p:cNvSpPr>
            <a:spLocks noGrp="1"/>
          </p:cNvSpPr>
          <p:nvPr>
            <p:ph type="title"/>
          </p:nvPr>
        </p:nvSpPr>
        <p:spPr>
          <a:xfrm>
            <a:off x="444189" y="365124"/>
            <a:ext cx="10515600" cy="1325563"/>
          </a:xfrm>
        </p:spPr>
        <p:txBody>
          <a:bodyPr>
            <a:normAutofit/>
          </a:bodyPr>
          <a:lstStyle/>
          <a:p>
            <a:r>
              <a:rPr lang="en-US" sz="4800" b="1" dirty="0">
                <a:latin typeface="+mn-lt"/>
              </a:rPr>
              <a:t>Four Steps to Establishing Accountability</a:t>
            </a:r>
          </a:p>
        </p:txBody>
      </p:sp>
      <p:sp>
        <p:nvSpPr>
          <p:cNvPr id="3" name="Content Placeholder 2">
            <a:extLst>
              <a:ext uri="{FF2B5EF4-FFF2-40B4-BE49-F238E27FC236}">
                <a16:creationId xmlns:a16="http://schemas.microsoft.com/office/drawing/2014/main" id="{9B2296D1-402B-893F-C272-32EB2D33BADB}"/>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Q4 2025 – Define &amp; Plan</a:t>
            </a:r>
          </a:p>
        </p:txBody>
      </p:sp>
      <p:sp>
        <p:nvSpPr>
          <p:cNvPr id="4" name="Content Placeholder 2">
            <a:extLst>
              <a:ext uri="{FF2B5EF4-FFF2-40B4-BE49-F238E27FC236}">
                <a16:creationId xmlns:a16="http://schemas.microsoft.com/office/drawing/2014/main" id="{221C0E37-042F-7855-D1A0-53FDF196BF9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sp>
        <p:nvSpPr>
          <p:cNvPr id="5" name="Slide Number Placeholder 4">
            <a:extLst>
              <a:ext uri="{FF2B5EF4-FFF2-40B4-BE49-F238E27FC236}">
                <a16:creationId xmlns:a16="http://schemas.microsoft.com/office/drawing/2014/main" id="{67B1E24B-F399-138F-B1C8-E6D37DB4D062}"/>
              </a:ext>
            </a:extLst>
          </p:cNvPr>
          <p:cNvSpPr>
            <a:spLocks noGrp="1"/>
          </p:cNvSpPr>
          <p:nvPr>
            <p:ph type="sldNum" sz="quarter" idx="12"/>
          </p:nvPr>
        </p:nvSpPr>
        <p:spPr>
          <a:xfrm>
            <a:off x="11634438" y="6530044"/>
            <a:ext cx="433039" cy="365125"/>
          </a:xfrm>
        </p:spPr>
        <p:txBody>
          <a:bodyPr/>
          <a:lstStyle/>
          <a:p>
            <a:fld id="{AF06B5B2-58D7-4A2E-ACF6-E9765C5AA68F}" type="slidenum">
              <a:rPr lang="en-US" sz="1400" smtClean="0">
                <a:solidFill>
                  <a:schemeClr val="accent4">
                    <a:lumMod val="20000"/>
                    <a:lumOff val="80000"/>
                  </a:schemeClr>
                </a:solidFill>
              </a:rPr>
              <a:t>7</a:t>
            </a:fld>
            <a:endParaRPr lang="en-US" sz="1400">
              <a:solidFill>
                <a:schemeClr val="accent4">
                  <a:lumMod val="20000"/>
                  <a:lumOff val="80000"/>
                </a:schemeClr>
              </a:solidFill>
            </a:endParaRPr>
          </a:p>
        </p:txBody>
      </p:sp>
      <p:pic>
        <p:nvPicPr>
          <p:cNvPr id="7" name="Picture 6">
            <a:extLst>
              <a:ext uri="{FF2B5EF4-FFF2-40B4-BE49-F238E27FC236}">
                <a16:creationId xmlns:a16="http://schemas.microsoft.com/office/drawing/2014/main" id="{84AC194A-0BBB-CF08-A619-FCB62968AA34}"/>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8" name="Content Placeholder 5">
            <a:extLst>
              <a:ext uri="{FF2B5EF4-FFF2-40B4-BE49-F238E27FC236}">
                <a16:creationId xmlns:a16="http://schemas.microsoft.com/office/drawing/2014/main" id="{53FAEC30-36CE-2EF1-9F20-B2CA1A49F397}"/>
              </a:ext>
            </a:extLst>
          </p:cNvPr>
          <p:cNvSpPr txBox="1">
            <a:spLocks/>
          </p:cNvSpPr>
          <p:nvPr/>
        </p:nvSpPr>
        <p:spPr>
          <a:xfrm>
            <a:off x="762000" y="1905000"/>
            <a:ext cx="7696200" cy="4419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pic>
        <p:nvPicPr>
          <p:cNvPr id="6" name="Picture Placeholder 5">
            <a:extLst>
              <a:ext uri="{FF2B5EF4-FFF2-40B4-BE49-F238E27FC236}">
                <a16:creationId xmlns:a16="http://schemas.microsoft.com/office/drawing/2014/main" id="{C41DADE3-E5DE-CB25-FE64-57F6A58A2C80}"/>
              </a:ext>
            </a:extLst>
          </p:cNvPr>
          <p:cNvPicPr>
            <a:picLocks noChangeAspect="1"/>
          </p:cNvPicPr>
          <p:nvPr/>
        </p:nvPicPr>
        <p:blipFill>
          <a:blip r:embed="rId6"/>
          <a:srcRect t="38" b="38"/>
          <a:stretch>
            <a:fillRect/>
          </a:stretch>
        </p:blipFill>
        <p:spPr>
          <a:xfrm>
            <a:off x="753171" y="1631817"/>
            <a:ext cx="9897635" cy="3895299"/>
          </a:xfrm>
          <a:prstGeom prst="rect">
            <a:avLst/>
          </a:prstGeom>
        </p:spPr>
      </p:pic>
    </p:spTree>
    <p:extLst>
      <p:ext uri="{BB962C8B-B14F-4D97-AF65-F5344CB8AC3E}">
        <p14:creationId xmlns:p14="http://schemas.microsoft.com/office/powerpoint/2010/main" val="3412756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C0E3448-8FCE-AD0B-ED71-C6E61B32F8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4FD8F-7E5A-7EE5-1AA3-852669F82AC9}"/>
              </a:ext>
            </a:extLst>
          </p:cNvPr>
          <p:cNvSpPr>
            <a:spLocks noGrp="1"/>
          </p:cNvSpPr>
          <p:nvPr>
            <p:ph type="title"/>
          </p:nvPr>
        </p:nvSpPr>
        <p:spPr/>
        <p:txBody>
          <a:bodyPr>
            <a:normAutofit/>
          </a:bodyPr>
          <a:lstStyle/>
          <a:p>
            <a:r>
              <a:rPr lang="en-US" dirty="0">
                <a:latin typeface="+mn-lt"/>
              </a:rPr>
              <a:t>“WHY” &amp; “WHEN” TO ESTABLISH EXPECTATIONS</a:t>
            </a:r>
          </a:p>
        </p:txBody>
      </p:sp>
      <p:sp>
        <p:nvSpPr>
          <p:cNvPr id="14" name="Subtitle 13">
            <a:extLst>
              <a:ext uri="{FF2B5EF4-FFF2-40B4-BE49-F238E27FC236}">
                <a16:creationId xmlns:a16="http://schemas.microsoft.com/office/drawing/2014/main" id="{0EA39F52-CD8D-D90D-3C68-4B429C997067}"/>
              </a:ext>
            </a:extLst>
          </p:cNvPr>
          <p:cNvSpPr>
            <a:spLocks noGrp="1"/>
          </p:cNvSpPr>
          <p:nvPr>
            <p:ph type="body" idx="1"/>
          </p:nvPr>
        </p:nvSpPr>
        <p:spPr/>
        <p:txBody>
          <a:bodyPr/>
          <a:lstStyle/>
          <a:p>
            <a:r>
              <a:rPr lang="en-US" dirty="0">
                <a:solidFill>
                  <a:schemeClr val="bg1">
                    <a:lumMod val="50000"/>
                  </a:schemeClr>
                </a:solidFill>
              </a:rPr>
              <a:t>Define &amp; Plan</a:t>
            </a:r>
          </a:p>
        </p:txBody>
      </p:sp>
      <p:sp>
        <p:nvSpPr>
          <p:cNvPr id="7" name="Content Placeholder 2">
            <a:extLst>
              <a:ext uri="{FF2B5EF4-FFF2-40B4-BE49-F238E27FC236}">
                <a16:creationId xmlns:a16="http://schemas.microsoft.com/office/drawing/2014/main" id="{020B1531-CC1E-D710-C1B4-2112915C42AC}"/>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
        <p:nvSpPr>
          <p:cNvPr id="8" name="Content Placeholder 2">
            <a:extLst>
              <a:ext uri="{FF2B5EF4-FFF2-40B4-BE49-F238E27FC236}">
                <a16:creationId xmlns:a16="http://schemas.microsoft.com/office/drawing/2014/main" id="{3192AD1C-ABC2-6DD2-C427-D3B8E4A0A4E6}"/>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64081BC6-D3A3-8D5B-5ABD-BF31600B636D}"/>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865C7B25-D97C-2CAC-C20A-0A0C21F72FA7}"/>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9E5463D3-0F58-1283-10E7-1D3A222AC3DC}"/>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A196E9E-9385-F606-EE47-A3BCA9BD0829}"/>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A3C31F1B-A108-01BB-0268-5F0DBF26E458}"/>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10626"/>
          <a:stretch>
            <a:fillRect/>
          </a:stretch>
        </p:blipFill>
        <p:spPr>
          <a:xfrm>
            <a:off x="9964635" y="4460144"/>
            <a:ext cx="2135367" cy="1907186"/>
          </a:xfrm>
          <a:prstGeom prst="rect">
            <a:avLst/>
          </a:prstGeom>
          <a:effectLst/>
        </p:spPr>
      </p:pic>
    </p:spTree>
    <p:extLst>
      <p:ext uri="{BB962C8B-B14F-4D97-AF65-F5344CB8AC3E}">
        <p14:creationId xmlns:p14="http://schemas.microsoft.com/office/powerpoint/2010/main" val="1431312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70A8CAC-1F3A-572E-84C2-23DBCAB679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37488-892D-7221-CF7B-8EACD75EECFF}"/>
              </a:ext>
            </a:extLst>
          </p:cNvPr>
          <p:cNvSpPr>
            <a:spLocks noGrp="1"/>
          </p:cNvSpPr>
          <p:nvPr>
            <p:ph type="title"/>
          </p:nvPr>
        </p:nvSpPr>
        <p:spPr/>
        <p:txBody>
          <a:bodyPr>
            <a:normAutofit fontScale="90000"/>
          </a:bodyPr>
          <a:lstStyle/>
          <a:p>
            <a:r>
              <a:rPr lang="en-US" sz="5400" b="1" dirty="0">
                <a:latin typeface="+mn-lt"/>
              </a:rPr>
              <a:t>Reason Workers </a:t>
            </a:r>
            <a:r>
              <a:rPr lang="en-US" sz="5400" b="1" u="sng" dirty="0">
                <a:latin typeface="+mn-lt"/>
              </a:rPr>
              <a:t>Don’t Do </a:t>
            </a:r>
            <a:r>
              <a:rPr lang="en-US" sz="5400" b="1" dirty="0">
                <a:latin typeface="+mn-lt"/>
              </a:rPr>
              <a:t>What’s Expected </a:t>
            </a:r>
          </a:p>
        </p:txBody>
      </p:sp>
      <p:sp>
        <p:nvSpPr>
          <p:cNvPr id="7" name="Content Placeholder 2">
            <a:extLst>
              <a:ext uri="{FF2B5EF4-FFF2-40B4-BE49-F238E27FC236}">
                <a16:creationId xmlns:a16="http://schemas.microsoft.com/office/drawing/2014/main" id="{F2F4F0B3-F5BF-8C98-CA67-6FF94D19BC74}"/>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2025 – Define &amp; Plan</a:t>
            </a:r>
          </a:p>
        </p:txBody>
      </p:sp>
      <p:sp>
        <p:nvSpPr>
          <p:cNvPr id="8" name="Content Placeholder 2">
            <a:extLst>
              <a:ext uri="{FF2B5EF4-FFF2-40B4-BE49-F238E27FC236}">
                <a16:creationId xmlns:a16="http://schemas.microsoft.com/office/drawing/2014/main" id="{4985B4F9-4F27-0FCF-E787-7105E0739687}"/>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0E25D66B-31C0-13F6-48EA-715F1785E3AE}"/>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E2C3B9A-BEF0-53DE-2B76-BD8D565B2C25}"/>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
        <p:nvSpPr>
          <p:cNvPr id="6" name="Content Placeholder 4">
            <a:extLst>
              <a:ext uri="{FF2B5EF4-FFF2-40B4-BE49-F238E27FC236}">
                <a16:creationId xmlns:a16="http://schemas.microsoft.com/office/drawing/2014/main" id="{06136851-101F-5790-6E71-573163A9B801}"/>
              </a:ext>
            </a:extLst>
          </p:cNvPr>
          <p:cNvSpPr>
            <a:spLocks noGrp="1"/>
          </p:cNvSpPr>
          <p:nvPr>
            <p:ph sz="half" idx="1"/>
          </p:nvPr>
        </p:nvSpPr>
        <p:spPr>
          <a:xfrm>
            <a:off x="735169" y="1982404"/>
            <a:ext cx="5181600" cy="4351338"/>
          </a:xfrm>
        </p:spPr>
        <p:txBody>
          <a:bodyPr>
            <a:normAutofit/>
          </a:bodyPr>
          <a:lstStyle/>
          <a:p>
            <a:r>
              <a:rPr lang="en-US" sz="3200" dirty="0"/>
              <a:t>They didn’t know you wanted them to do it</a:t>
            </a:r>
          </a:p>
          <a:p>
            <a:r>
              <a:rPr lang="en-US" sz="3200" dirty="0"/>
              <a:t>They didn’t have the right materials or equipment </a:t>
            </a:r>
          </a:p>
          <a:p>
            <a:r>
              <a:rPr lang="en-US" sz="3200" dirty="0"/>
              <a:t>They didn’t get any feedback after doing it </a:t>
            </a:r>
          </a:p>
        </p:txBody>
      </p:sp>
      <p:sp>
        <p:nvSpPr>
          <p:cNvPr id="10" name="Content Placeholder 5">
            <a:extLst>
              <a:ext uri="{FF2B5EF4-FFF2-40B4-BE49-F238E27FC236}">
                <a16:creationId xmlns:a16="http://schemas.microsoft.com/office/drawing/2014/main" id="{A4AA66DB-C305-01BD-317B-7DEB57B71AC7}"/>
              </a:ext>
            </a:extLst>
          </p:cNvPr>
          <p:cNvSpPr>
            <a:spLocks noGrp="1"/>
          </p:cNvSpPr>
          <p:nvPr>
            <p:ph sz="half" idx="2"/>
          </p:nvPr>
        </p:nvSpPr>
        <p:spPr>
          <a:xfrm>
            <a:off x="6162908" y="1982404"/>
            <a:ext cx="5181600" cy="4351338"/>
          </a:xfrm>
        </p:spPr>
        <p:txBody>
          <a:bodyPr>
            <a:normAutofit/>
          </a:bodyPr>
          <a:lstStyle/>
          <a:p>
            <a:r>
              <a:rPr lang="en-US" sz="3200" dirty="0"/>
              <a:t>They didn’t know how to do it</a:t>
            </a:r>
          </a:p>
          <a:p>
            <a:r>
              <a:rPr lang="en-US" sz="3200" dirty="0"/>
              <a:t>They didn’t want to do it in the first place</a:t>
            </a:r>
          </a:p>
          <a:p>
            <a:r>
              <a:rPr lang="en-US" sz="3200" dirty="0"/>
              <a:t>The feedback they received was meaningless or confusing </a:t>
            </a:r>
          </a:p>
        </p:txBody>
      </p:sp>
    </p:spTree>
    <p:extLst>
      <p:ext uri="{BB962C8B-B14F-4D97-AF65-F5344CB8AC3E}">
        <p14:creationId xmlns:p14="http://schemas.microsoft.com/office/powerpoint/2010/main" val="2900052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4925">
          <a:solidFill>
            <a:srgbClr val="FF0000"/>
          </a:solidFill>
          <a:tailEnd type="triangle" w="med" len="lg"/>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TotalTime>
  <Words>2002</Words>
  <Application>Microsoft Office PowerPoint</Application>
  <PresentationFormat>Widescreen</PresentationFormat>
  <Paragraphs>304</Paragraphs>
  <Slides>23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Narrow</vt:lpstr>
      <vt:lpstr>Calibri</vt:lpstr>
      <vt:lpstr>Calibri Light</vt:lpstr>
      <vt:lpstr>Wingdings</vt:lpstr>
      <vt:lpstr>Office Theme</vt:lpstr>
      <vt:lpstr>Safety Accountability   DEFINE &amp; PLAN </vt:lpstr>
      <vt:lpstr>PowerPoint Presentation</vt:lpstr>
      <vt:lpstr>PowerPoint Presentation</vt:lpstr>
      <vt:lpstr>OBJECTIVES</vt:lpstr>
      <vt:lpstr>Safety Accountability</vt:lpstr>
      <vt:lpstr>What is Accountability </vt:lpstr>
      <vt:lpstr>Four Steps to Establishing Accountability</vt:lpstr>
      <vt:lpstr>“WHY” &amp; “WHEN” TO ESTABLISH EXPECTATIONS</vt:lpstr>
      <vt:lpstr>Reason Workers Don’t Do What’s Expected </vt:lpstr>
      <vt:lpstr>“Why” Set Expectations</vt:lpstr>
      <vt:lpstr>“WHEN” to Set Expectations</vt:lpstr>
      <vt:lpstr>“WHEN” At the Beginning</vt:lpstr>
      <vt:lpstr>“WHEN” Every Day</vt:lpstr>
      <vt:lpstr>Periodic Summary “WHEN” </vt:lpstr>
      <vt:lpstr>S.M.A.R.T GOALS</vt:lpstr>
      <vt:lpstr>SECTION SUMMARY </vt:lpstr>
      <vt:lpstr>“HOW” TO ESTABLISH EXPECTATIONS</vt:lpstr>
      <vt:lpstr>“HOW” to Set Expectations</vt:lpstr>
      <vt:lpstr>COMMON BARRIERS</vt:lpstr>
      <vt:lpstr>Common Barriers</vt:lpstr>
      <vt:lpstr>Common Barriers Cont.</vt:lpstr>
      <vt:lpstr>Questions for Review</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Material Handling</dc:title>
  <dc:creator>Rueben Wahab</dc:creator>
  <cp:lastModifiedBy>Heidi Meyer-Bremer</cp:lastModifiedBy>
  <cp:revision>3</cp:revision>
  <dcterms:created xsi:type="dcterms:W3CDTF">2024-04-24T00:22:22Z</dcterms:created>
  <dcterms:modified xsi:type="dcterms:W3CDTF">2025-10-23T19:22:59Z</dcterms:modified>
</cp:coreProperties>
</file>