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9" r:id="rId1"/>
  </p:sldMasterIdLst>
  <p:notesMasterIdLst>
    <p:notesMasterId r:id="rId37"/>
  </p:notesMasterIdLst>
  <p:handoutMasterIdLst>
    <p:handoutMasterId r:id="rId38"/>
  </p:handoutMasterIdLst>
  <p:sldIdLst>
    <p:sldId id="256" r:id="rId2"/>
    <p:sldId id="426" r:id="rId3"/>
    <p:sldId id="428" r:id="rId4"/>
    <p:sldId id="429" r:id="rId5"/>
    <p:sldId id="508" r:id="rId6"/>
    <p:sldId id="467" r:id="rId7"/>
    <p:sldId id="468" r:id="rId8"/>
    <p:sldId id="499" r:id="rId9"/>
    <p:sldId id="469" r:id="rId10"/>
    <p:sldId id="498" r:id="rId11"/>
    <p:sldId id="521" r:id="rId12"/>
    <p:sldId id="511" r:id="rId13"/>
    <p:sldId id="471" r:id="rId14"/>
    <p:sldId id="522" r:id="rId15"/>
    <p:sldId id="523" r:id="rId16"/>
    <p:sldId id="524" r:id="rId17"/>
    <p:sldId id="525" r:id="rId18"/>
    <p:sldId id="526" r:id="rId19"/>
    <p:sldId id="527" r:id="rId20"/>
    <p:sldId id="528" r:id="rId21"/>
    <p:sldId id="529" r:id="rId22"/>
    <p:sldId id="530" r:id="rId23"/>
    <p:sldId id="531" r:id="rId24"/>
    <p:sldId id="532" r:id="rId25"/>
    <p:sldId id="533" r:id="rId26"/>
    <p:sldId id="534" r:id="rId27"/>
    <p:sldId id="535" r:id="rId28"/>
    <p:sldId id="536" r:id="rId29"/>
    <p:sldId id="537" r:id="rId30"/>
    <p:sldId id="538" r:id="rId31"/>
    <p:sldId id="539" r:id="rId32"/>
    <p:sldId id="540" r:id="rId33"/>
    <p:sldId id="541" r:id="rId34"/>
    <p:sldId id="542" r:id="rId35"/>
    <p:sldId id="543" r:id="rId36"/>
  </p:sldIdLst>
  <p:sldSz cx="9144000" cy="6858000" type="screen4x3"/>
  <p:notesSz cx="7315200" cy="9601200"/>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000066"/>
    <a:srgbClr val="990000"/>
    <a:srgbClr val="FFFF00"/>
    <a:srgbClr val="99CCFF"/>
    <a:srgbClr val="FFFFFF"/>
    <a:srgbClr val="FF0000"/>
    <a:srgbClr val="6633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606" autoAdjust="0"/>
    <p:restoredTop sz="89343" autoAdjust="0"/>
  </p:normalViewPr>
  <p:slideViewPr>
    <p:cSldViewPr snapToGrid="0">
      <p:cViewPr>
        <p:scale>
          <a:sx n="70" d="100"/>
          <a:sy n="70" d="100"/>
        </p:scale>
        <p:origin x="-1986" y="-822"/>
      </p:cViewPr>
      <p:guideLst>
        <p:guide orient="horz" pos="3360"/>
        <p:guide pos="379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p:scale>
          <a:sx n="75" d="100"/>
          <a:sy n="75" d="100"/>
        </p:scale>
        <p:origin x="-660" y="516"/>
      </p:cViewPr>
      <p:guideLst>
        <p:guide orient="horz" pos="3012"/>
        <p:guide pos="2304"/>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7762" name="Rectangle 2"/>
          <p:cNvSpPr>
            <a:spLocks noGrp="1" noChangeArrowheads="1"/>
          </p:cNvSpPr>
          <p:nvPr>
            <p:ph type="hdr" sz="quarter"/>
          </p:nvPr>
        </p:nvSpPr>
        <p:spPr bwMode="auto">
          <a:xfrm>
            <a:off x="0" y="0"/>
            <a:ext cx="3170238" cy="477838"/>
          </a:xfrm>
          <a:prstGeom prst="rect">
            <a:avLst/>
          </a:prstGeom>
          <a:noFill/>
          <a:ln w="9525">
            <a:noFill/>
            <a:miter lim="800000"/>
            <a:headEnd/>
            <a:tailEnd/>
          </a:ln>
          <a:effectLst/>
        </p:spPr>
        <p:txBody>
          <a:bodyPr vert="horz" wrap="square" lIns="95747" tIns="47873" rIns="95747" bIns="47873" numCol="1" anchor="t" anchorCtr="0" compatLnSpc="1">
            <a:prstTxWarp prst="textNoShape">
              <a:avLst/>
            </a:prstTxWarp>
          </a:bodyPr>
          <a:lstStyle>
            <a:lvl1pPr defTabSz="957263">
              <a:defRPr sz="1300">
                <a:latin typeface="Times New Roman" pitchFamily="18" charset="0"/>
              </a:defRPr>
            </a:lvl1pPr>
          </a:lstStyle>
          <a:p>
            <a:pPr>
              <a:defRPr/>
            </a:pPr>
            <a:endParaRPr lang="en-US"/>
          </a:p>
        </p:txBody>
      </p:sp>
      <p:sp>
        <p:nvSpPr>
          <p:cNvPr id="117763" name="Rectangle 3"/>
          <p:cNvSpPr>
            <a:spLocks noGrp="1" noChangeArrowheads="1"/>
          </p:cNvSpPr>
          <p:nvPr>
            <p:ph type="dt" sz="quarter" idx="1"/>
          </p:nvPr>
        </p:nvSpPr>
        <p:spPr bwMode="auto">
          <a:xfrm>
            <a:off x="4144963" y="0"/>
            <a:ext cx="3170237" cy="477838"/>
          </a:xfrm>
          <a:prstGeom prst="rect">
            <a:avLst/>
          </a:prstGeom>
          <a:noFill/>
          <a:ln w="9525">
            <a:noFill/>
            <a:miter lim="800000"/>
            <a:headEnd/>
            <a:tailEnd/>
          </a:ln>
          <a:effectLst/>
        </p:spPr>
        <p:txBody>
          <a:bodyPr vert="horz" wrap="square" lIns="95747" tIns="47873" rIns="95747" bIns="47873" numCol="1" anchor="t" anchorCtr="0" compatLnSpc="1">
            <a:prstTxWarp prst="textNoShape">
              <a:avLst/>
            </a:prstTxWarp>
          </a:bodyPr>
          <a:lstStyle>
            <a:lvl1pPr algn="r" defTabSz="957263">
              <a:defRPr sz="1300">
                <a:latin typeface="Times New Roman" pitchFamily="18" charset="0"/>
              </a:defRPr>
            </a:lvl1pPr>
          </a:lstStyle>
          <a:p>
            <a:pPr>
              <a:defRPr/>
            </a:pPr>
            <a:endParaRPr lang="en-US"/>
          </a:p>
        </p:txBody>
      </p:sp>
      <p:sp>
        <p:nvSpPr>
          <p:cNvPr id="117764" name="Rectangle 4"/>
          <p:cNvSpPr>
            <a:spLocks noGrp="1" noChangeArrowheads="1"/>
          </p:cNvSpPr>
          <p:nvPr>
            <p:ph type="ftr" sz="quarter" idx="2"/>
          </p:nvPr>
        </p:nvSpPr>
        <p:spPr bwMode="auto">
          <a:xfrm>
            <a:off x="0" y="9147175"/>
            <a:ext cx="3170238" cy="474663"/>
          </a:xfrm>
          <a:prstGeom prst="rect">
            <a:avLst/>
          </a:prstGeom>
          <a:noFill/>
          <a:ln w="9525">
            <a:noFill/>
            <a:miter lim="800000"/>
            <a:headEnd/>
            <a:tailEnd/>
          </a:ln>
          <a:effectLst/>
        </p:spPr>
        <p:txBody>
          <a:bodyPr vert="horz" wrap="square" lIns="95747" tIns="47873" rIns="95747" bIns="47873" numCol="1" anchor="b" anchorCtr="0" compatLnSpc="1">
            <a:prstTxWarp prst="textNoShape">
              <a:avLst/>
            </a:prstTxWarp>
          </a:bodyPr>
          <a:lstStyle>
            <a:lvl1pPr defTabSz="957263">
              <a:defRPr sz="1300">
                <a:latin typeface="Times New Roman" pitchFamily="18" charset="0"/>
              </a:defRPr>
            </a:lvl1pPr>
          </a:lstStyle>
          <a:p>
            <a:pPr>
              <a:defRPr/>
            </a:pPr>
            <a:endParaRPr lang="en-US"/>
          </a:p>
        </p:txBody>
      </p:sp>
      <p:sp>
        <p:nvSpPr>
          <p:cNvPr id="117765" name="Rectangle 5"/>
          <p:cNvSpPr>
            <a:spLocks noGrp="1" noChangeArrowheads="1"/>
          </p:cNvSpPr>
          <p:nvPr>
            <p:ph type="sldNum" sz="quarter" idx="3"/>
          </p:nvPr>
        </p:nvSpPr>
        <p:spPr bwMode="auto">
          <a:xfrm>
            <a:off x="4144963" y="9147175"/>
            <a:ext cx="3170237" cy="474663"/>
          </a:xfrm>
          <a:prstGeom prst="rect">
            <a:avLst/>
          </a:prstGeom>
          <a:noFill/>
          <a:ln w="9525">
            <a:noFill/>
            <a:miter lim="800000"/>
            <a:headEnd/>
            <a:tailEnd/>
          </a:ln>
          <a:effectLst/>
        </p:spPr>
        <p:txBody>
          <a:bodyPr vert="horz" wrap="square" lIns="95747" tIns="47873" rIns="95747" bIns="47873" numCol="1" anchor="b" anchorCtr="0" compatLnSpc="1">
            <a:prstTxWarp prst="textNoShape">
              <a:avLst/>
            </a:prstTxWarp>
          </a:bodyPr>
          <a:lstStyle>
            <a:lvl1pPr algn="r" defTabSz="957263">
              <a:defRPr sz="1300">
                <a:latin typeface="Times New Roman" pitchFamily="18" charset="0"/>
              </a:defRPr>
            </a:lvl1pPr>
          </a:lstStyle>
          <a:p>
            <a:pPr>
              <a:defRPr/>
            </a:pPr>
            <a:fld id="{8BDC105E-6ABD-416E-B4F9-CCCA71C34BE2}" type="slidenum">
              <a:rPr lang="en-US"/>
              <a:pPr>
                <a:defRPr/>
              </a:pPr>
              <a:t>‹#›</a:t>
            </a:fld>
            <a:endParaRPr lang="en-US"/>
          </a:p>
        </p:txBody>
      </p:sp>
    </p:spTree>
    <p:extLst>
      <p:ext uri="{BB962C8B-B14F-4D97-AF65-F5344CB8AC3E}">
        <p14:creationId xmlns:p14="http://schemas.microsoft.com/office/powerpoint/2010/main" xmlns="" val="14111741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3170238" cy="481013"/>
          </a:xfrm>
          <a:prstGeom prst="rect">
            <a:avLst/>
          </a:prstGeom>
          <a:noFill/>
          <a:ln w="9525">
            <a:noFill/>
            <a:miter lim="800000"/>
            <a:headEnd/>
            <a:tailEnd/>
          </a:ln>
          <a:effectLst/>
        </p:spPr>
        <p:txBody>
          <a:bodyPr vert="horz" wrap="square" lIns="95747" tIns="47873" rIns="95747" bIns="47873" numCol="1" anchor="t" anchorCtr="0" compatLnSpc="1">
            <a:prstTxWarp prst="textNoShape">
              <a:avLst/>
            </a:prstTxWarp>
          </a:bodyPr>
          <a:lstStyle>
            <a:lvl1pPr defTabSz="957263">
              <a:defRPr sz="1300">
                <a:latin typeface="Times New Roman" pitchFamily="18" charset="0"/>
              </a:defRPr>
            </a:lvl1pPr>
          </a:lstStyle>
          <a:p>
            <a:pPr>
              <a:defRPr/>
            </a:pPr>
            <a:endParaRPr lang="en-US"/>
          </a:p>
        </p:txBody>
      </p:sp>
      <p:sp>
        <p:nvSpPr>
          <p:cNvPr id="17411" name="Rectangle 3"/>
          <p:cNvSpPr>
            <a:spLocks noGrp="1" noChangeArrowheads="1"/>
          </p:cNvSpPr>
          <p:nvPr>
            <p:ph type="dt" idx="1"/>
          </p:nvPr>
        </p:nvSpPr>
        <p:spPr bwMode="auto">
          <a:xfrm>
            <a:off x="4144963" y="0"/>
            <a:ext cx="3170237" cy="481013"/>
          </a:xfrm>
          <a:prstGeom prst="rect">
            <a:avLst/>
          </a:prstGeom>
          <a:noFill/>
          <a:ln w="9525">
            <a:noFill/>
            <a:miter lim="800000"/>
            <a:headEnd/>
            <a:tailEnd/>
          </a:ln>
          <a:effectLst/>
        </p:spPr>
        <p:txBody>
          <a:bodyPr vert="horz" wrap="square" lIns="95747" tIns="47873" rIns="95747" bIns="47873" numCol="1" anchor="t" anchorCtr="0" compatLnSpc="1">
            <a:prstTxWarp prst="textNoShape">
              <a:avLst/>
            </a:prstTxWarp>
          </a:bodyPr>
          <a:lstStyle>
            <a:lvl1pPr algn="r" defTabSz="957263">
              <a:defRPr sz="1300">
                <a:latin typeface="Times New Roman" pitchFamily="18" charset="0"/>
              </a:defRPr>
            </a:lvl1pPr>
          </a:lstStyle>
          <a:p>
            <a:pPr>
              <a:defRPr/>
            </a:pPr>
            <a:endParaRPr lang="en-US"/>
          </a:p>
        </p:txBody>
      </p:sp>
      <p:sp>
        <p:nvSpPr>
          <p:cNvPr id="20484" name="Rectangle 4"/>
          <p:cNvSpPr>
            <a:spLocks noGrp="1" noRot="1" noChangeAspect="1" noChangeArrowheads="1" noTextEdit="1"/>
          </p:cNvSpPr>
          <p:nvPr>
            <p:ph type="sldImg" idx="2"/>
          </p:nvPr>
        </p:nvSpPr>
        <p:spPr bwMode="auto">
          <a:xfrm>
            <a:off x="1257300" y="719138"/>
            <a:ext cx="4802188" cy="3602037"/>
          </a:xfrm>
          <a:prstGeom prst="rect">
            <a:avLst/>
          </a:prstGeom>
          <a:noFill/>
          <a:ln w="9525">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7413" name="Rectangle 5"/>
          <p:cNvSpPr>
            <a:spLocks noGrp="1" noChangeArrowheads="1"/>
          </p:cNvSpPr>
          <p:nvPr>
            <p:ph type="body" sz="quarter" idx="3"/>
          </p:nvPr>
        </p:nvSpPr>
        <p:spPr bwMode="auto">
          <a:xfrm>
            <a:off x="974725" y="4560888"/>
            <a:ext cx="5365750" cy="4321175"/>
          </a:xfrm>
          <a:prstGeom prst="rect">
            <a:avLst/>
          </a:prstGeom>
          <a:noFill/>
          <a:ln w="9525">
            <a:noFill/>
            <a:miter lim="800000"/>
            <a:headEnd/>
            <a:tailEnd/>
          </a:ln>
          <a:effectLst/>
        </p:spPr>
        <p:txBody>
          <a:bodyPr vert="horz" wrap="square" lIns="95747" tIns="47873" rIns="95747" bIns="4787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7414" name="Rectangle 6"/>
          <p:cNvSpPr>
            <a:spLocks noGrp="1" noChangeArrowheads="1"/>
          </p:cNvSpPr>
          <p:nvPr>
            <p:ph type="ftr" sz="quarter" idx="4"/>
          </p:nvPr>
        </p:nvSpPr>
        <p:spPr bwMode="auto">
          <a:xfrm>
            <a:off x="0" y="9120188"/>
            <a:ext cx="3170238" cy="481012"/>
          </a:xfrm>
          <a:prstGeom prst="rect">
            <a:avLst/>
          </a:prstGeom>
          <a:noFill/>
          <a:ln w="9525">
            <a:noFill/>
            <a:miter lim="800000"/>
            <a:headEnd/>
            <a:tailEnd/>
          </a:ln>
          <a:effectLst/>
        </p:spPr>
        <p:txBody>
          <a:bodyPr vert="horz" wrap="square" lIns="95747" tIns="47873" rIns="95747" bIns="47873" numCol="1" anchor="b" anchorCtr="0" compatLnSpc="1">
            <a:prstTxWarp prst="textNoShape">
              <a:avLst/>
            </a:prstTxWarp>
          </a:bodyPr>
          <a:lstStyle>
            <a:lvl1pPr defTabSz="957263">
              <a:defRPr sz="1300">
                <a:latin typeface="Times New Roman" pitchFamily="18" charset="0"/>
              </a:defRPr>
            </a:lvl1pPr>
          </a:lstStyle>
          <a:p>
            <a:pPr>
              <a:defRPr/>
            </a:pPr>
            <a:endParaRPr lang="en-US"/>
          </a:p>
        </p:txBody>
      </p:sp>
      <p:sp>
        <p:nvSpPr>
          <p:cNvPr id="17415" name="Rectangle 7"/>
          <p:cNvSpPr>
            <a:spLocks noGrp="1" noChangeArrowheads="1"/>
          </p:cNvSpPr>
          <p:nvPr>
            <p:ph type="sldNum" sz="quarter" idx="5"/>
          </p:nvPr>
        </p:nvSpPr>
        <p:spPr bwMode="auto">
          <a:xfrm>
            <a:off x="4144963" y="9120188"/>
            <a:ext cx="3170237" cy="481012"/>
          </a:xfrm>
          <a:prstGeom prst="rect">
            <a:avLst/>
          </a:prstGeom>
          <a:noFill/>
          <a:ln w="9525">
            <a:noFill/>
            <a:miter lim="800000"/>
            <a:headEnd/>
            <a:tailEnd/>
          </a:ln>
          <a:effectLst/>
        </p:spPr>
        <p:txBody>
          <a:bodyPr vert="horz" wrap="square" lIns="95747" tIns="47873" rIns="95747" bIns="47873" numCol="1" anchor="b" anchorCtr="0" compatLnSpc="1">
            <a:prstTxWarp prst="textNoShape">
              <a:avLst/>
            </a:prstTxWarp>
          </a:bodyPr>
          <a:lstStyle>
            <a:lvl1pPr algn="r" defTabSz="957263">
              <a:defRPr sz="1300">
                <a:latin typeface="Times New Roman" pitchFamily="18" charset="0"/>
              </a:defRPr>
            </a:lvl1pPr>
          </a:lstStyle>
          <a:p>
            <a:pPr>
              <a:defRPr/>
            </a:pPr>
            <a:fld id="{F2B57E23-B9BB-4CF0-815D-FA5F4922A094}" type="slidenum">
              <a:rPr lang="en-US"/>
              <a:pPr>
                <a:defRPr/>
              </a:pPr>
              <a:t>‹#›</a:t>
            </a:fld>
            <a:endParaRPr lang="en-US"/>
          </a:p>
        </p:txBody>
      </p:sp>
    </p:spTree>
    <p:extLst>
      <p:ext uri="{BB962C8B-B14F-4D97-AF65-F5344CB8AC3E}">
        <p14:creationId xmlns:p14="http://schemas.microsoft.com/office/powerpoint/2010/main" xmlns="" val="393828716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957263">
              <a:defRPr>
                <a:solidFill>
                  <a:schemeClr val="tx1"/>
                </a:solidFill>
                <a:latin typeface="Arial" charset="0"/>
              </a:defRPr>
            </a:lvl1pPr>
            <a:lvl2pPr marL="742950" indent="-285750" defTabSz="957263">
              <a:defRPr>
                <a:solidFill>
                  <a:schemeClr val="tx1"/>
                </a:solidFill>
                <a:latin typeface="Arial" charset="0"/>
              </a:defRPr>
            </a:lvl2pPr>
            <a:lvl3pPr marL="1143000" indent="-228600" defTabSz="957263">
              <a:defRPr>
                <a:solidFill>
                  <a:schemeClr val="tx1"/>
                </a:solidFill>
                <a:latin typeface="Arial" charset="0"/>
              </a:defRPr>
            </a:lvl3pPr>
            <a:lvl4pPr marL="1600200" indent="-228600" defTabSz="957263">
              <a:defRPr>
                <a:solidFill>
                  <a:schemeClr val="tx1"/>
                </a:solidFill>
                <a:latin typeface="Arial" charset="0"/>
              </a:defRPr>
            </a:lvl4pPr>
            <a:lvl5pPr marL="2057400" indent="-228600" defTabSz="957263">
              <a:defRPr>
                <a:solidFill>
                  <a:schemeClr val="tx1"/>
                </a:solidFill>
                <a:latin typeface="Arial" charset="0"/>
              </a:defRPr>
            </a:lvl5pPr>
            <a:lvl6pPr marL="2514600" indent="-228600" defTabSz="957263" eaLnBrk="0" fontAlgn="base" hangingPunct="0">
              <a:spcBef>
                <a:spcPct val="0"/>
              </a:spcBef>
              <a:spcAft>
                <a:spcPct val="0"/>
              </a:spcAft>
              <a:defRPr>
                <a:solidFill>
                  <a:schemeClr val="tx1"/>
                </a:solidFill>
                <a:latin typeface="Arial" charset="0"/>
              </a:defRPr>
            </a:lvl6pPr>
            <a:lvl7pPr marL="2971800" indent="-228600" defTabSz="957263" eaLnBrk="0" fontAlgn="base" hangingPunct="0">
              <a:spcBef>
                <a:spcPct val="0"/>
              </a:spcBef>
              <a:spcAft>
                <a:spcPct val="0"/>
              </a:spcAft>
              <a:defRPr>
                <a:solidFill>
                  <a:schemeClr val="tx1"/>
                </a:solidFill>
                <a:latin typeface="Arial" charset="0"/>
              </a:defRPr>
            </a:lvl7pPr>
            <a:lvl8pPr marL="3429000" indent="-228600" defTabSz="957263" eaLnBrk="0" fontAlgn="base" hangingPunct="0">
              <a:spcBef>
                <a:spcPct val="0"/>
              </a:spcBef>
              <a:spcAft>
                <a:spcPct val="0"/>
              </a:spcAft>
              <a:defRPr>
                <a:solidFill>
                  <a:schemeClr val="tx1"/>
                </a:solidFill>
                <a:latin typeface="Arial" charset="0"/>
              </a:defRPr>
            </a:lvl8pPr>
            <a:lvl9pPr marL="3886200" indent="-228600" defTabSz="957263" eaLnBrk="0" fontAlgn="base" hangingPunct="0">
              <a:spcBef>
                <a:spcPct val="0"/>
              </a:spcBef>
              <a:spcAft>
                <a:spcPct val="0"/>
              </a:spcAft>
              <a:defRPr>
                <a:solidFill>
                  <a:schemeClr val="tx1"/>
                </a:solidFill>
                <a:latin typeface="Arial" charset="0"/>
              </a:defRPr>
            </a:lvl9pPr>
          </a:lstStyle>
          <a:p>
            <a:fld id="{6B1AAC63-19D6-4DC8-AA7A-8416CACE4074}" type="slidenum">
              <a:rPr lang="en-US" altLang="en-US" smtClean="0">
                <a:latin typeface="Times New Roman" pitchFamily="18" charset="0"/>
              </a:rPr>
              <a:pPr/>
              <a:t>1</a:t>
            </a:fld>
            <a:endParaRPr lang="en-US" altLang="en-US" smtClean="0">
              <a:latin typeface="Times New Roman" pitchFamily="18" charset="0"/>
            </a:endParaRPr>
          </a:p>
        </p:txBody>
      </p:sp>
      <p:sp>
        <p:nvSpPr>
          <p:cNvPr id="21507" name="Rectangle 2"/>
          <p:cNvSpPr>
            <a:spLocks noGrp="1" noRot="1" noChangeAspect="1" noChangeArrowheads="1" noTextEdit="1"/>
          </p:cNvSpPr>
          <p:nvPr>
            <p:ph type="sldImg"/>
          </p:nvPr>
        </p:nvSpPr>
        <p:spPr>
          <a:xfrm>
            <a:off x="1257300" y="715963"/>
            <a:ext cx="4802188" cy="3602037"/>
          </a:xfrm>
          <a:ln/>
        </p:spPr>
      </p:sp>
      <p:sp>
        <p:nvSpPr>
          <p:cNvPr id="21508" name="Rectangle 3"/>
          <p:cNvSpPr>
            <a:spLocks noGrp="1" noChangeArrowheads="1"/>
          </p:cNvSpPr>
          <p:nvPr>
            <p:ph type="body" idx="1"/>
          </p:nvPr>
        </p:nvSpPr>
        <p:spPr>
          <a:xfrm>
            <a:off x="731838" y="4543425"/>
            <a:ext cx="6176962" cy="43180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Introduce the module.  Explain that this is the next module in the continuing quarterly education series.</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spect="1" noChangeArrowheads="1" noTextEdit="1"/>
          </p:cNvSpPr>
          <p:nvPr>
            <p:ph type="sldImg"/>
          </p:nvPr>
        </p:nvSpPr>
        <p:spPr>
          <a:xfrm>
            <a:off x="1266825" y="727075"/>
            <a:ext cx="4781550" cy="3586163"/>
          </a:xfrm>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Explain that this module is not intended to cover every aspect of fall protection.  It is simply a review of some pertinent points.  It is designed to cover the more basic aspects for overhead electrical work.  Please note that specific company and client rules may be more stringent than those talked about here.  Upon completion of this module you should be able to determine when fall protection is needed; what is needed; how to inspect, use and care for this equipment.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xfrm>
            <a:off x="1266825" y="727075"/>
            <a:ext cx="4781550" cy="3586163"/>
          </a:xfrm>
          <a:ln/>
        </p:spPr>
      </p:sp>
      <p:sp>
        <p:nvSpPr>
          <p:cNvPr id="23555"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Explain that Fall Protection is governed by OSHA regulations and that the regulations have certain requirements.  The regulation that governs fall protection is titled “Subpart M”.  Subpart M, sub-section 1926.501(a)(2) states that the employer shall determine if the walking/working surfaces on which its employees are to work have the strength and structural integrity to support employees safely. Employees shall be allowed to work on those surfaces only when the surfaces have the requisite strength and structural integrity.  In addition Subpart M requires that the employer must provide fall protection when there is a hazard of falling 6 feet or more to a lower level.  This can include wall openings that are less than 39 inches from the floor that have a fall hazard of 6 feet or more to a lower level.  An example of this would be a building under construction that has a rough window opening in place.  These standards would take precedence over work not covered by the Power Transmission &amp; Distribution standard “Subpart V”.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Rot="1" noChangeAspect="1" noChangeArrowheads="1" noTextEdit="1"/>
          </p:cNvSpPr>
          <p:nvPr>
            <p:ph type="sldImg"/>
          </p:nvPr>
        </p:nvSpPr>
        <p:spPr>
          <a:xfrm>
            <a:off x="1266825" y="727075"/>
            <a:ext cx="4781550" cy="3586163"/>
          </a:xfrm>
          <a:ln/>
        </p:spPr>
      </p:sp>
      <p:sp>
        <p:nvSpPr>
          <p:cNvPr id="24579"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OSHA requires that each employee in elevated locations more than 1.2 meters (4 feet) above the ground on poles, towers, or similar structures shall use a personal fall arrest system, work-positioning equipment, or fall restraint system, as appropriate, if the employer has not provided other fall protection meeting Subpart M of this part.</a:t>
            </a:r>
          </a:p>
          <a:p>
            <a:pPr>
              <a:buFontTx/>
              <a:buChar char="•"/>
            </a:pPr>
            <a:endParaRPr lang="en-US" altLang="en-US" smtClean="0"/>
          </a:p>
          <a:p>
            <a:r>
              <a:rPr lang="en-US" altLang="en-US" smtClean="0"/>
              <a:t>Explain that these regulations apply to structures that support overhead electric power transmission and distribution lines and equipment. They do not apply to portions of buildings, such as loading docks, or to electric equipment, such as transformers and capacitors. Subpart M of this part contains the duty to provide fall protection associated with walking and working surfaces.</a:t>
            </a:r>
          </a:p>
          <a:p>
            <a:pPr>
              <a:buFontTx/>
              <a:buChar char="•"/>
            </a:pPr>
            <a:endParaRPr lang="en-US" altLang="en-US" smtClean="0"/>
          </a:p>
          <a:p>
            <a:r>
              <a:rPr lang="en-US" altLang="en-US" smtClean="0"/>
              <a:t>Explain that these regulations require that until the employer ensures that employees are proficient in climbing and the use of fall protection the employees are not considered "qualified employees“.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957263">
              <a:defRPr>
                <a:solidFill>
                  <a:schemeClr val="tx1"/>
                </a:solidFill>
                <a:latin typeface="Arial" charset="0"/>
              </a:defRPr>
            </a:lvl1pPr>
            <a:lvl2pPr marL="742950" indent="-285750" defTabSz="957263">
              <a:defRPr>
                <a:solidFill>
                  <a:schemeClr val="tx1"/>
                </a:solidFill>
                <a:latin typeface="Arial" charset="0"/>
              </a:defRPr>
            </a:lvl2pPr>
            <a:lvl3pPr marL="1143000" indent="-228600" defTabSz="957263">
              <a:defRPr>
                <a:solidFill>
                  <a:schemeClr val="tx1"/>
                </a:solidFill>
                <a:latin typeface="Arial" charset="0"/>
              </a:defRPr>
            </a:lvl3pPr>
            <a:lvl4pPr marL="1600200" indent="-228600" defTabSz="957263">
              <a:defRPr>
                <a:solidFill>
                  <a:schemeClr val="tx1"/>
                </a:solidFill>
                <a:latin typeface="Arial" charset="0"/>
              </a:defRPr>
            </a:lvl4pPr>
            <a:lvl5pPr marL="2057400" indent="-228600" defTabSz="957263">
              <a:defRPr>
                <a:solidFill>
                  <a:schemeClr val="tx1"/>
                </a:solidFill>
                <a:latin typeface="Arial" charset="0"/>
              </a:defRPr>
            </a:lvl5pPr>
            <a:lvl6pPr marL="2514600" indent="-228600" defTabSz="957263" eaLnBrk="0" fontAlgn="base" hangingPunct="0">
              <a:spcBef>
                <a:spcPct val="0"/>
              </a:spcBef>
              <a:spcAft>
                <a:spcPct val="0"/>
              </a:spcAft>
              <a:defRPr>
                <a:solidFill>
                  <a:schemeClr val="tx1"/>
                </a:solidFill>
                <a:latin typeface="Arial" charset="0"/>
              </a:defRPr>
            </a:lvl6pPr>
            <a:lvl7pPr marL="2971800" indent="-228600" defTabSz="957263" eaLnBrk="0" fontAlgn="base" hangingPunct="0">
              <a:spcBef>
                <a:spcPct val="0"/>
              </a:spcBef>
              <a:spcAft>
                <a:spcPct val="0"/>
              </a:spcAft>
              <a:defRPr>
                <a:solidFill>
                  <a:schemeClr val="tx1"/>
                </a:solidFill>
                <a:latin typeface="Arial" charset="0"/>
              </a:defRPr>
            </a:lvl7pPr>
            <a:lvl8pPr marL="3429000" indent="-228600" defTabSz="957263" eaLnBrk="0" fontAlgn="base" hangingPunct="0">
              <a:spcBef>
                <a:spcPct val="0"/>
              </a:spcBef>
              <a:spcAft>
                <a:spcPct val="0"/>
              </a:spcAft>
              <a:defRPr>
                <a:solidFill>
                  <a:schemeClr val="tx1"/>
                </a:solidFill>
                <a:latin typeface="Arial" charset="0"/>
              </a:defRPr>
            </a:lvl8pPr>
            <a:lvl9pPr marL="3886200" indent="-228600" defTabSz="957263" eaLnBrk="0" fontAlgn="base" hangingPunct="0">
              <a:spcBef>
                <a:spcPct val="0"/>
              </a:spcBef>
              <a:spcAft>
                <a:spcPct val="0"/>
              </a:spcAft>
              <a:defRPr>
                <a:solidFill>
                  <a:schemeClr val="tx1"/>
                </a:solidFill>
                <a:latin typeface="Arial" charset="0"/>
              </a:defRPr>
            </a:lvl9pPr>
          </a:lstStyle>
          <a:p>
            <a:fld id="{07BF2F0D-4C40-49E5-805E-D0582FDFBEFC}" type="slidenum">
              <a:rPr lang="en-US" altLang="en-US" smtClean="0">
                <a:latin typeface="Times New Roman" pitchFamily="18" charset="0"/>
              </a:rPr>
              <a:pPr/>
              <a:t>5</a:t>
            </a:fld>
            <a:endParaRPr lang="en-US" altLang="en-US" smtClean="0">
              <a:latin typeface="Times New Roman" pitchFamily="18" charset="0"/>
            </a:endParaRPr>
          </a:p>
        </p:txBody>
      </p:sp>
      <p:sp>
        <p:nvSpPr>
          <p:cNvPr id="25603" name="Rectangle 2"/>
          <p:cNvSpPr>
            <a:spLocks noGrp="1" noRot="1" noChangeAspect="1" noChangeArrowheads="1" noTextEdit="1"/>
          </p:cNvSpPr>
          <p:nvPr>
            <p:ph type="sldImg"/>
          </p:nvPr>
        </p:nvSpPr>
        <p:spPr>
          <a:xfrm>
            <a:off x="1257300" y="715963"/>
            <a:ext cx="4802188" cy="3602037"/>
          </a:xfrm>
          <a:ln/>
        </p:spPr>
      </p:sp>
      <p:sp>
        <p:nvSpPr>
          <p:cNvPr id="25604" name="Rectangle 3"/>
          <p:cNvSpPr>
            <a:spLocks noGrp="1" noChangeArrowheads="1"/>
          </p:cNvSpPr>
          <p:nvPr>
            <p:ph type="body" idx="1"/>
          </p:nvPr>
        </p:nvSpPr>
        <p:spPr>
          <a:xfrm>
            <a:off x="731838" y="4543425"/>
            <a:ext cx="6176962" cy="43180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Explain that the following slides will briefly discuss pre-use inspection of equipment.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xfrm>
            <a:off x="1266825" y="727075"/>
            <a:ext cx="4781550" cy="3586163"/>
          </a:xfrm>
          <a:ln/>
        </p:spPr>
      </p:sp>
      <p:sp>
        <p:nvSpPr>
          <p:cNvPr id="26627"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Explain that fall protection, fall arrest, and/or work-positioning equipment shall be inspected before use each day to determine that the equipment is in safe working condition. Any equipment that is not in safe working condition may not be used.</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xfrm>
            <a:off x="1266825" y="727075"/>
            <a:ext cx="4781550" cy="3586163"/>
          </a:xfrm>
          <a:ln/>
        </p:spPr>
      </p:sp>
      <p:sp>
        <p:nvSpPr>
          <p:cNvPr id="28675" name="Rectangle 3"/>
          <p:cNvSpPr>
            <a:spLocks noGrp="1" noChangeArrowheads="1"/>
          </p:cNvSpPr>
          <p:nvPr>
            <p:ph type="body" idx="1"/>
          </p:nvPr>
        </p:nvSpPr>
        <p:spPr>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defRPr/>
            </a:pPr>
            <a:r>
              <a:rPr lang="en-US" altLang="en-US" dirty="0" smtClean="0"/>
              <a:t>Explain that the following specific items of the worker’s body belt shall be inspected to determine that: </a:t>
            </a:r>
          </a:p>
          <a:p>
            <a:pPr marL="171450" indent="-171450">
              <a:buFont typeface="Wingdings" panose="05000000000000000000" pitchFamily="2" charset="2"/>
              <a:buChar char="ü"/>
              <a:defRPr/>
            </a:pPr>
            <a:r>
              <a:rPr lang="en-US" altLang="en-US" dirty="0" smtClean="0"/>
              <a:t>The hardware has no cracks, distortion, or corrosion</a:t>
            </a:r>
          </a:p>
          <a:p>
            <a:pPr marL="171450" indent="-171450">
              <a:buFont typeface="Wingdings" panose="05000000000000000000" pitchFamily="2" charset="2"/>
              <a:buChar char="ü"/>
              <a:defRPr/>
            </a:pPr>
            <a:r>
              <a:rPr lang="en-US" altLang="en-US" dirty="0" smtClean="0"/>
              <a:t>There are no loose or worn rivets </a:t>
            </a:r>
          </a:p>
          <a:p>
            <a:pPr marL="171450" indent="-171450">
              <a:buFont typeface="Wingdings" panose="05000000000000000000" pitchFamily="2" charset="2"/>
              <a:buChar char="ü"/>
              <a:defRPr/>
            </a:pPr>
            <a:r>
              <a:rPr lang="en-US" altLang="en-US" dirty="0" smtClean="0"/>
              <a:t>The waist strap has no loose grommets</a:t>
            </a:r>
          </a:p>
          <a:p>
            <a:pPr marL="171450" indent="-171450">
              <a:buFont typeface="Wingdings" panose="05000000000000000000" pitchFamily="2" charset="2"/>
              <a:buChar char="ü"/>
              <a:defRPr/>
            </a:pPr>
            <a:r>
              <a:rPr lang="en-US" altLang="en-US" dirty="0" smtClean="0"/>
              <a:t>There are no worn materials that could affect the safety of the user</a:t>
            </a:r>
          </a:p>
          <a:p>
            <a:pPr marL="171450" indent="-171450">
              <a:buFont typeface="Wingdings" panose="05000000000000000000" pitchFamily="2" charset="2"/>
              <a:buChar char="ü"/>
              <a:defRPr/>
            </a:pPr>
            <a:r>
              <a:rPr lang="en-US" altLang="en-US" dirty="0" smtClean="0"/>
              <a:t>The d-rings are compatible with the snap hooks which they are used</a:t>
            </a:r>
          </a:p>
          <a:p>
            <a:pPr marL="171450" indent="-171450">
              <a:buFont typeface="Wingdings" panose="05000000000000000000" pitchFamily="2" charset="2"/>
              <a:buChar char="ü"/>
              <a:defRPr/>
            </a:pPr>
            <a:r>
              <a:rPr lang="en-US" altLang="en-US" dirty="0" smtClean="0"/>
              <a:t>There are no non-approved modifications have been made to carry tools or materials</a:t>
            </a:r>
            <a:endParaRPr lang="en-US" altLang="en-US" b="1"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xfrm>
            <a:off x="1266825" y="727075"/>
            <a:ext cx="4781550" cy="3586163"/>
          </a:xfrm>
          <a:ln/>
        </p:spPr>
      </p:sp>
      <p:sp>
        <p:nvSpPr>
          <p:cNvPr id="27651" name="Rectangle 3"/>
          <p:cNvSpPr>
            <a:spLocks noGrp="1" noChangeArrowheads="1"/>
          </p:cNvSpPr>
          <p:nvPr>
            <p:ph type="body" idx="1"/>
          </p:nvPr>
        </p:nvSpPr>
        <p:spPr>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defRPr/>
            </a:pPr>
            <a:r>
              <a:rPr lang="en-US" dirty="0" smtClean="0"/>
              <a:t>These straps and lanyards must be inspected prior to each use. They should be inspected for the following:</a:t>
            </a:r>
          </a:p>
          <a:p>
            <a:pPr>
              <a:defRPr/>
            </a:pPr>
            <a:endParaRPr lang="en-US" dirty="0" smtClean="0"/>
          </a:p>
          <a:p>
            <a:pPr marL="171450" indent="-171450">
              <a:buFont typeface="Wingdings" panose="05000000000000000000" pitchFamily="2" charset="2"/>
              <a:buChar char="ü"/>
              <a:defRPr/>
            </a:pPr>
            <a:r>
              <a:rPr lang="en-US" dirty="0" smtClean="0"/>
              <a:t>Electrical burns, cracks, or deformation of the snap-hooks, buckle, friction adjustor, or carabineer.</a:t>
            </a:r>
          </a:p>
          <a:p>
            <a:pPr marL="171450" indent="-171450">
              <a:buFont typeface="Wingdings" panose="05000000000000000000" pitchFamily="2" charset="2"/>
              <a:buChar char="ü"/>
              <a:defRPr/>
            </a:pPr>
            <a:r>
              <a:rPr lang="en-US" dirty="0" smtClean="0"/>
              <a:t>Loose rivets or broken stitching on the hardware attachment points, sewn splices or compression fittings, and other primary strength members.</a:t>
            </a:r>
          </a:p>
          <a:p>
            <a:pPr marL="171450" indent="-171450">
              <a:buFont typeface="Wingdings" panose="05000000000000000000" pitchFamily="2" charset="2"/>
              <a:buChar char="ü"/>
              <a:defRPr/>
            </a:pPr>
            <a:r>
              <a:rPr lang="en-US" dirty="0" smtClean="0"/>
              <a:t>Degraded or torn nylon strength members, as well as other physical, chemical, heat or age related damage.</a:t>
            </a:r>
          </a:p>
          <a:p>
            <a:pPr marL="171450" indent="-171450">
              <a:buFont typeface="Wingdings" panose="05000000000000000000" pitchFamily="2" charset="2"/>
              <a:buChar char="ü"/>
              <a:defRPr/>
            </a:pPr>
            <a:r>
              <a:rPr lang="en-US" dirty="0" smtClean="0"/>
              <a:t>Dry rotted leather.</a:t>
            </a:r>
          </a:p>
          <a:p>
            <a:pPr marL="171450" indent="-171450">
              <a:buFont typeface="Wingdings" panose="05000000000000000000" pitchFamily="2" charset="2"/>
              <a:buChar char="ü"/>
              <a:defRPr/>
            </a:pPr>
            <a:r>
              <a:rPr lang="en-US" dirty="0" smtClean="0"/>
              <a:t>Exposed red wear indicator</a:t>
            </a:r>
          </a:p>
          <a:p>
            <a:pPr marL="171450" indent="-171450">
              <a:buFont typeface="Wingdings" panose="05000000000000000000" pitchFamily="2" charset="2"/>
              <a:buChar char="ü"/>
              <a:defRPr/>
            </a:pPr>
            <a:r>
              <a:rPr lang="en-US" dirty="0" smtClean="0"/>
              <a:t>Elongated holes, or broken stitches </a:t>
            </a:r>
            <a:endParaRPr lang="en-US" altLang="en-US" b="1"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xfrm>
            <a:off x="1266825" y="727075"/>
            <a:ext cx="4781550" cy="3586163"/>
          </a:xfrm>
          <a:ln/>
        </p:spPr>
      </p:sp>
      <p:sp>
        <p:nvSpPr>
          <p:cNvPr id="28675" name="Rectangle 3"/>
          <p:cNvSpPr>
            <a:spLocks noGrp="1" noChangeArrowheads="1"/>
          </p:cNvSpPr>
          <p:nvPr>
            <p:ph type="body" idx="1"/>
          </p:nvPr>
        </p:nvSpPr>
        <p:spPr>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defRPr/>
            </a:pPr>
            <a:r>
              <a:rPr lang="en-US" altLang="en-US" dirty="0" smtClean="0"/>
              <a:t>Explain that some of the following specific items of the harness shall be inspected to determine: </a:t>
            </a:r>
          </a:p>
          <a:p>
            <a:pPr marL="171450" indent="-171450">
              <a:buFont typeface="Wingdings" panose="05000000000000000000" pitchFamily="2" charset="2"/>
              <a:buChar char="ü"/>
              <a:defRPr/>
            </a:pPr>
            <a:r>
              <a:rPr lang="en-US" altLang="en-US" dirty="0" smtClean="0"/>
              <a:t>The absence or illegibility of manufacturer’s markings; </a:t>
            </a:r>
          </a:p>
          <a:p>
            <a:pPr marL="171450" indent="-171450">
              <a:buFont typeface="Wingdings" panose="05000000000000000000" pitchFamily="2" charset="2"/>
              <a:buChar char="ü"/>
              <a:defRPr/>
            </a:pPr>
            <a:r>
              <a:rPr lang="en-US" altLang="en-US" dirty="0" smtClean="0"/>
              <a:t>The absence of any elements affecting the equipment </a:t>
            </a:r>
          </a:p>
          <a:p>
            <a:pPr marL="171450" indent="-171450">
              <a:buFont typeface="Wingdings" panose="05000000000000000000" pitchFamily="2" charset="2"/>
              <a:buChar char="ü"/>
              <a:defRPr/>
            </a:pPr>
            <a:r>
              <a:rPr lang="en-US" altLang="en-US" dirty="0" smtClean="0"/>
              <a:t>The form, fit or function; </a:t>
            </a:r>
          </a:p>
          <a:p>
            <a:pPr marL="171450" indent="-171450">
              <a:buFont typeface="Wingdings" panose="05000000000000000000" pitchFamily="2" charset="2"/>
              <a:buChar char="ü"/>
              <a:defRPr/>
            </a:pPr>
            <a:r>
              <a:rPr lang="en-US" altLang="en-US" dirty="0" smtClean="0"/>
              <a:t>Any evidence of defects or damage to hardware elements including: </a:t>
            </a:r>
          </a:p>
          <a:p>
            <a:pPr marL="628650" lvl="1" indent="-171450">
              <a:buFont typeface="Arial" panose="020B0604020202020204" pitchFamily="34" charset="0"/>
              <a:buChar char="•"/>
              <a:defRPr/>
            </a:pPr>
            <a:r>
              <a:rPr lang="en-US" altLang="en-US" dirty="0" smtClean="0"/>
              <a:t>cracks, </a:t>
            </a:r>
          </a:p>
          <a:p>
            <a:pPr marL="628650" lvl="1" indent="-171450">
              <a:buFont typeface="Arial" panose="020B0604020202020204" pitchFamily="34" charset="0"/>
              <a:buChar char="•"/>
              <a:defRPr/>
            </a:pPr>
            <a:r>
              <a:rPr lang="en-US" altLang="en-US" dirty="0" smtClean="0"/>
              <a:t>sharp edges, </a:t>
            </a:r>
          </a:p>
          <a:p>
            <a:pPr marL="628650" lvl="1" indent="-171450">
              <a:buFont typeface="Arial" panose="020B0604020202020204" pitchFamily="34" charset="0"/>
              <a:buChar char="•"/>
              <a:defRPr/>
            </a:pPr>
            <a:r>
              <a:rPr lang="en-US" altLang="en-US" dirty="0" smtClean="0"/>
              <a:t>deformation, </a:t>
            </a:r>
          </a:p>
          <a:p>
            <a:pPr marL="628650" lvl="1" indent="-171450">
              <a:buFont typeface="Arial" panose="020B0604020202020204" pitchFamily="34" charset="0"/>
              <a:buChar char="•"/>
              <a:defRPr/>
            </a:pPr>
            <a:r>
              <a:rPr lang="en-US" altLang="en-US" dirty="0" smtClean="0"/>
              <a:t>corrosion, </a:t>
            </a:r>
          </a:p>
          <a:p>
            <a:pPr marL="628650" lvl="1" indent="-171450">
              <a:buFont typeface="Arial" panose="020B0604020202020204" pitchFamily="34" charset="0"/>
              <a:buChar char="•"/>
              <a:defRPr/>
            </a:pPr>
            <a:r>
              <a:rPr lang="en-US" altLang="en-US" dirty="0" smtClean="0"/>
              <a:t>chemical attack, </a:t>
            </a:r>
          </a:p>
          <a:p>
            <a:pPr marL="628650" lvl="1" indent="-171450">
              <a:buFont typeface="Arial" panose="020B0604020202020204" pitchFamily="34" charset="0"/>
              <a:buChar char="•"/>
              <a:defRPr/>
            </a:pPr>
            <a:r>
              <a:rPr lang="en-US" altLang="en-US" dirty="0" smtClean="0"/>
              <a:t>excessive heating, </a:t>
            </a:r>
          </a:p>
          <a:p>
            <a:pPr marL="628650" lvl="1" indent="-171450">
              <a:buFont typeface="Arial" panose="020B0604020202020204" pitchFamily="34" charset="0"/>
              <a:buChar char="•"/>
              <a:defRPr/>
            </a:pPr>
            <a:r>
              <a:rPr lang="en-US" altLang="en-US" dirty="0" smtClean="0"/>
              <a:t>alteration and excessive wear; </a:t>
            </a:r>
          </a:p>
          <a:p>
            <a:pPr marL="171450" indent="-171450">
              <a:buFont typeface="Wingdings" panose="05000000000000000000" pitchFamily="2" charset="2"/>
              <a:buChar char="ü"/>
              <a:defRPr/>
            </a:pPr>
            <a:r>
              <a:rPr lang="en-US" altLang="en-US" dirty="0" smtClean="0"/>
              <a:t>Any evidence of defects or damage to straps or ropes including:</a:t>
            </a:r>
          </a:p>
          <a:p>
            <a:pPr marL="628650" lvl="1" indent="-171450">
              <a:buFont typeface="Arial" panose="020B0604020202020204" pitchFamily="34" charset="0"/>
              <a:buChar char="•"/>
              <a:defRPr/>
            </a:pPr>
            <a:r>
              <a:rPr lang="en-US" altLang="en-US" dirty="0" smtClean="0"/>
              <a:t>fraying, </a:t>
            </a:r>
          </a:p>
          <a:p>
            <a:pPr marL="628650" lvl="1" indent="-171450">
              <a:buFont typeface="Arial" panose="020B0604020202020204" pitchFamily="34" charset="0"/>
              <a:buChar char="•"/>
              <a:defRPr/>
            </a:pPr>
            <a:r>
              <a:rPr lang="en-US" altLang="en-US" dirty="0" smtClean="0"/>
              <a:t>misplacing, </a:t>
            </a:r>
          </a:p>
          <a:p>
            <a:pPr marL="628650" lvl="1" indent="-171450">
              <a:buFont typeface="Arial" panose="020B0604020202020204" pitchFamily="34" charset="0"/>
              <a:buChar char="•"/>
              <a:defRPr/>
            </a:pPr>
            <a:r>
              <a:rPr lang="en-US" altLang="en-US" dirty="0" smtClean="0"/>
              <a:t>inlaying, </a:t>
            </a:r>
          </a:p>
          <a:p>
            <a:pPr marL="628650" lvl="1" indent="-171450">
              <a:buFont typeface="Arial" panose="020B0604020202020204" pitchFamily="34" charset="0"/>
              <a:buChar char="•"/>
              <a:defRPr/>
            </a:pPr>
            <a:r>
              <a:rPr lang="en-US" altLang="en-US" dirty="0" smtClean="0"/>
              <a:t>kinking, </a:t>
            </a:r>
          </a:p>
          <a:p>
            <a:pPr marL="628650" lvl="1" indent="-171450">
              <a:buFont typeface="Arial" panose="020B0604020202020204" pitchFamily="34" charset="0"/>
              <a:buChar char="•"/>
              <a:defRPr/>
            </a:pPr>
            <a:r>
              <a:rPr lang="en-US" altLang="en-US" dirty="0" smtClean="0"/>
              <a:t>knotting, </a:t>
            </a:r>
          </a:p>
          <a:p>
            <a:pPr marL="628650" lvl="1" indent="-171450">
              <a:buFont typeface="Arial" panose="020B0604020202020204" pitchFamily="34" charset="0"/>
              <a:buChar char="•"/>
              <a:defRPr/>
            </a:pPr>
            <a:r>
              <a:rPr lang="en-US" altLang="en-US" dirty="0" smtClean="0"/>
              <a:t>broken or pulled stitches, </a:t>
            </a:r>
          </a:p>
          <a:p>
            <a:pPr marL="628650" lvl="1" indent="-171450">
              <a:buFont typeface="Arial" panose="020B0604020202020204" pitchFamily="34" charset="0"/>
              <a:buChar char="•"/>
              <a:defRPr/>
            </a:pPr>
            <a:r>
              <a:rPr lang="en-US" altLang="en-US" dirty="0" smtClean="0"/>
              <a:t>excessive elongation, </a:t>
            </a:r>
          </a:p>
          <a:p>
            <a:pPr marL="628650" lvl="1" indent="-171450">
              <a:buFont typeface="Arial" panose="020B0604020202020204" pitchFamily="34" charset="0"/>
              <a:buChar char="•"/>
              <a:defRPr/>
            </a:pPr>
            <a:r>
              <a:rPr lang="en-US" altLang="en-US" dirty="0" smtClean="0"/>
              <a:t>chemical attack, </a:t>
            </a:r>
          </a:p>
          <a:p>
            <a:pPr marL="628650" lvl="1" indent="-171450">
              <a:buFont typeface="Arial" panose="020B0604020202020204" pitchFamily="34" charset="0"/>
              <a:buChar char="•"/>
              <a:defRPr/>
            </a:pPr>
            <a:r>
              <a:rPr lang="en-US" altLang="en-US" dirty="0" smtClean="0"/>
              <a:t>excessive soiling, </a:t>
            </a:r>
          </a:p>
          <a:p>
            <a:pPr marL="628650" lvl="1" indent="-171450">
              <a:buFont typeface="Arial" panose="020B0604020202020204" pitchFamily="34" charset="0"/>
              <a:buChar char="•"/>
              <a:defRPr/>
            </a:pPr>
            <a:r>
              <a:rPr lang="en-US" altLang="en-US" dirty="0" smtClean="0"/>
              <a:t>abrasion, </a:t>
            </a:r>
          </a:p>
          <a:p>
            <a:pPr marL="628650" lvl="1" indent="-171450">
              <a:buFont typeface="Arial" panose="020B0604020202020204" pitchFamily="34" charset="0"/>
              <a:buChar char="•"/>
              <a:defRPr/>
            </a:pPr>
            <a:r>
              <a:rPr lang="en-US" altLang="en-US" dirty="0" smtClean="0"/>
              <a:t>alteration, </a:t>
            </a:r>
          </a:p>
          <a:p>
            <a:pPr marL="628650" lvl="1" indent="-171450">
              <a:buFont typeface="Arial" panose="020B0604020202020204" pitchFamily="34" charset="0"/>
              <a:buChar char="•"/>
              <a:defRPr/>
            </a:pPr>
            <a:r>
              <a:rPr lang="en-US" altLang="en-US" dirty="0" smtClean="0"/>
              <a:t>needed or excessive lubrication, </a:t>
            </a:r>
          </a:p>
          <a:p>
            <a:pPr marL="628650" lvl="1" indent="-171450">
              <a:buFont typeface="Arial" panose="020B0604020202020204" pitchFamily="34" charset="0"/>
              <a:buChar char="•"/>
              <a:defRPr/>
            </a:pPr>
            <a:r>
              <a:rPr lang="en-US" altLang="en-US" dirty="0" smtClean="0"/>
              <a:t>excessive aging and excessive wear; </a:t>
            </a:r>
          </a:p>
          <a:p>
            <a:pPr marL="628650" lvl="1" indent="-171450">
              <a:buFont typeface="Arial" panose="020B0604020202020204" pitchFamily="34" charset="0"/>
              <a:buChar char="•"/>
              <a:defRPr/>
            </a:pPr>
            <a:r>
              <a:rPr lang="en-US" altLang="en-US" dirty="0" smtClean="0"/>
              <a:t>alteration, or absence of parts, </a:t>
            </a:r>
          </a:p>
          <a:p>
            <a:pPr marL="628650" lvl="1" indent="-171450">
              <a:buFont typeface="Arial" panose="020B0604020202020204" pitchFamily="34" charset="0"/>
              <a:buChar char="•"/>
              <a:defRPr/>
            </a:pPr>
            <a:r>
              <a:rPr lang="en-US" altLang="en-US" dirty="0" smtClean="0"/>
              <a:t>evidence of defects in, damage to or improper function of mechanical devices and connectors.</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spect="1" noChangeArrowheads="1" noTextEdit="1"/>
          </p:cNvSpPr>
          <p:nvPr>
            <p:ph type="sldImg"/>
          </p:nvPr>
        </p:nvSpPr>
        <p:spPr>
          <a:xfrm>
            <a:off x="1266825" y="727075"/>
            <a:ext cx="4781550" cy="3586163"/>
          </a:xfrm>
          <a:ln/>
        </p:spPr>
      </p:sp>
      <p:sp>
        <p:nvSpPr>
          <p:cNvPr id="30723"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Explain that when used by employees weighing no more than 140 kg or 310 pounds fully equipped, body belts and positioning straps that conform to American Society of Testing and Materials Standard Specifications for Personal Climbing Equipment, ASTM F887, are deemed to be in compliance with this requirement. Explain that the severity of arc flash is measured in terms of the heat energy imparted by the electric current. The ASTM F 887 standard specifies exposures of 40 cal/cm</a:t>
            </a:r>
            <a:r>
              <a:rPr lang="en-US" altLang="en-US" baseline="30000" smtClean="0"/>
              <a:t>2</a:t>
            </a:r>
            <a:r>
              <a:rPr lang="en-US" altLang="en-US" smtClean="0"/>
              <a:t>. This exposure level is considered to be a very high risk category, typically encountered only by working on energized parts like voltage-testing in switchgear greater than 1000 Volts.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xfrm>
            <a:off x="1266825" y="727075"/>
            <a:ext cx="4781550" cy="3586163"/>
          </a:xfrm>
          <a:ln/>
        </p:spPr>
      </p:sp>
      <p:sp>
        <p:nvSpPr>
          <p:cNvPr id="31747"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Explain that when used by employees weighing no more than 140 kg or 310 pounds fully equipped, body belts and positioning straps that conform to American Society of Testing and Materials Standard Specifications for Personal Climbing Equipment, ASTM F887-12e1, are deemed to be in compliance with this requirement.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Rot="1" noChangeAspect="1" noChangeArrowheads="1" noTextEdit="1"/>
          </p:cNvSpPr>
          <p:nvPr>
            <p:ph type="sldImg"/>
          </p:nvPr>
        </p:nvSpPr>
        <p:spPr>
          <a:xfrm>
            <a:off x="1266825" y="727075"/>
            <a:ext cx="4781550" cy="3586163"/>
          </a:xfrm>
          <a:ln/>
        </p:spPr>
      </p:sp>
      <p:sp>
        <p:nvSpPr>
          <p:cNvPr id="32771"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Explain the need for the “Buddy System”.  Explain that the harnesses must have the d-ring in the center of the back near the shoulders.  Explain the last bullet which means the wearer either has the harness completely on or taken off.  Do not wear a harness with the leg straps unfastened.  </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a:xfrm>
            <a:off x="1257300" y="720725"/>
            <a:ext cx="4800600" cy="3600450"/>
          </a:xfrm>
          <a:ln/>
        </p:spPr>
      </p:sp>
      <p:sp>
        <p:nvSpPr>
          <p:cNvPr id="33795"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Explain that if a shock absorbing lanyard starts to deploy, it must be removed from service, even if it does not fully deploy.</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957263">
              <a:defRPr>
                <a:solidFill>
                  <a:schemeClr val="tx1"/>
                </a:solidFill>
                <a:latin typeface="Arial" charset="0"/>
              </a:defRPr>
            </a:lvl1pPr>
            <a:lvl2pPr marL="742950" indent="-285750" defTabSz="957263">
              <a:defRPr>
                <a:solidFill>
                  <a:schemeClr val="tx1"/>
                </a:solidFill>
                <a:latin typeface="Arial" charset="0"/>
              </a:defRPr>
            </a:lvl2pPr>
            <a:lvl3pPr marL="1143000" indent="-228600" defTabSz="957263">
              <a:defRPr>
                <a:solidFill>
                  <a:schemeClr val="tx1"/>
                </a:solidFill>
                <a:latin typeface="Arial" charset="0"/>
              </a:defRPr>
            </a:lvl3pPr>
            <a:lvl4pPr marL="1600200" indent="-228600" defTabSz="957263">
              <a:defRPr>
                <a:solidFill>
                  <a:schemeClr val="tx1"/>
                </a:solidFill>
                <a:latin typeface="Arial" charset="0"/>
              </a:defRPr>
            </a:lvl4pPr>
            <a:lvl5pPr marL="2057400" indent="-228600" defTabSz="957263">
              <a:defRPr>
                <a:solidFill>
                  <a:schemeClr val="tx1"/>
                </a:solidFill>
                <a:latin typeface="Arial" charset="0"/>
              </a:defRPr>
            </a:lvl5pPr>
            <a:lvl6pPr marL="2514600" indent="-228600" defTabSz="957263" eaLnBrk="0" fontAlgn="base" hangingPunct="0">
              <a:spcBef>
                <a:spcPct val="0"/>
              </a:spcBef>
              <a:spcAft>
                <a:spcPct val="0"/>
              </a:spcAft>
              <a:defRPr>
                <a:solidFill>
                  <a:schemeClr val="tx1"/>
                </a:solidFill>
                <a:latin typeface="Arial" charset="0"/>
              </a:defRPr>
            </a:lvl6pPr>
            <a:lvl7pPr marL="2971800" indent="-228600" defTabSz="957263" eaLnBrk="0" fontAlgn="base" hangingPunct="0">
              <a:spcBef>
                <a:spcPct val="0"/>
              </a:spcBef>
              <a:spcAft>
                <a:spcPct val="0"/>
              </a:spcAft>
              <a:defRPr>
                <a:solidFill>
                  <a:schemeClr val="tx1"/>
                </a:solidFill>
                <a:latin typeface="Arial" charset="0"/>
              </a:defRPr>
            </a:lvl7pPr>
            <a:lvl8pPr marL="3429000" indent="-228600" defTabSz="957263" eaLnBrk="0" fontAlgn="base" hangingPunct="0">
              <a:spcBef>
                <a:spcPct val="0"/>
              </a:spcBef>
              <a:spcAft>
                <a:spcPct val="0"/>
              </a:spcAft>
              <a:defRPr>
                <a:solidFill>
                  <a:schemeClr val="tx1"/>
                </a:solidFill>
                <a:latin typeface="Arial" charset="0"/>
              </a:defRPr>
            </a:lvl8pPr>
            <a:lvl9pPr marL="3886200" indent="-228600" defTabSz="957263" eaLnBrk="0" fontAlgn="base" hangingPunct="0">
              <a:spcBef>
                <a:spcPct val="0"/>
              </a:spcBef>
              <a:spcAft>
                <a:spcPct val="0"/>
              </a:spcAft>
              <a:defRPr>
                <a:solidFill>
                  <a:schemeClr val="tx1"/>
                </a:solidFill>
                <a:latin typeface="Arial" charset="0"/>
              </a:defRPr>
            </a:lvl9pPr>
          </a:lstStyle>
          <a:p>
            <a:fld id="{3DBCEEB9-A1E4-444D-A75D-63905D86AD20}" type="slidenum">
              <a:rPr lang="en-US" altLang="en-US" smtClean="0">
                <a:latin typeface="Times New Roman" pitchFamily="18" charset="0"/>
              </a:rPr>
              <a:pPr/>
              <a:t>14</a:t>
            </a:fld>
            <a:endParaRPr lang="en-US" altLang="en-US" smtClean="0">
              <a:latin typeface="Times New Roman" pitchFamily="18" charset="0"/>
            </a:endParaRPr>
          </a:p>
        </p:txBody>
      </p:sp>
      <p:sp>
        <p:nvSpPr>
          <p:cNvPr id="34819" name="Rectangle 2"/>
          <p:cNvSpPr>
            <a:spLocks noGrp="1" noRot="1" noChangeAspect="1" noChangeArrowheads="1" noTextEdit="1"/>
          </p:cNvSpPr>
          <p:nvPr>
            <p:ph type="sldImg"/>
          </p:nvPr>
        </p:nvSpPr>
        <p:spPr>
          <a:xfrm>
            <a:off x="1257300" y="715963"/>
            <a:ext cx="4802188" cy="3602037"/>
          </a:xfrm>
          <a:ln/>
        </p:spPr>
      </p:sp>
      <p:sp>
        <p:nvSpPr>
          <p:cNvPr id="34820" name="Rectangle 3"/>
          <p:cNvSpPr>
            <a:spLocks noGrp="1" noChangeArrowheads="1"/>
          </p:cNvSpPr>
          <p:nvPr>
            <p:ph type="body" idx="1"/>
          </p:nvPr>
        </p:nvSpPr>
        <p:spPr>
          <a:xfrm>
            <a:off x="731838" y="4543425"/>
            <a:ext cx="6176962" cy="43180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Explain that you are going to discuss the three basic systems.  </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spect="1" noChangeArrowheads="1" noTextEdit="1"/>
          </p:cNvSpPr>
          <p:nvPr>
            <p:ph type="sldImg"/>
          </p:nvPr>
        </p:nvSpPr>
        <p:spPr>
          <a:xfrm>
            <a:off x="1266825" y="727075"/>
            <a:ext cx="4781550" cy="3586163"/>
          </a:xfrm>
          <a:ln/>
        </p:spPr>
      </p:sp>
      <p:sp>
        <p:nvSpPr>
          <p:cNvPr id="35843"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Explain that you are going to discuss the three basic systems.  Fall Protection, Fall Arrest, and Positioning Systems.</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Rot="1" noChangeAspect="1" noChangeArrowheads="1" noTextEdit="1"/>
          </p:cNvSpPr>
          <p:nvPr>
            <p:ph type="sldImg"/>
          </p:nvPr>
        </p:nvSpPr>
        <p:spPr>
          <a:xfrm>
            <a:off x="1266825" y="727075"/>
            <a:ext cx="4781550" cy="3586163"/>
          </a:xfrm>
          <a:ln/>
        </p:spPr>
      </p:sp>
      <p:sp>
        <p:nvSpPr>
          <p:cNvPr id="36867"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Explain that a fall prevention or fall protection system is a system, which may include a positioning system, intended to prevent a worker from falling from an elevation.  Such systems may include guardrails and other barrier systems.  Fall prevention systems are used in an attempt to prevent workers from falling from an elevation.</a:t>
            </a:r>
          </a:p>
          <a:p>
            <a:endParaRPr lang="en-US" altLang="en-US" smtClean="0"/>
          </a:p>
          <a:p>
            <a:r>
              <a:rPr lang="en-US" altLang="en-US" smtClean="0"/>
              <a:t>Explain that a personal fall arrest system is an assembly of equipment such as a full-body harness in conjunction with a connecting means, with or without an energy-absorbing device, and an anchorage to limit the forces a worker experiences during a fall.  A fall arrest system is designed to prevent a worker, in the process of a fall, from falling more than the designed fall limit.  It does not prevent a worker from falling.</a:t>
            </a:r>
          </a:p>
          <a:p>
            <a:endParaRPr lang="en-US" altLang="en-US" smtClean="0"/>
          </a:p>
          <a:p>
            <a:r>
              <a:rPr lang="en-US" altLang="en-US" smtClean="0"/>
              <a:t>Explain that work-positioning systems like a pole strap must be rigged so that an employee can free fall no more than 0.6 meters (2 feet).</a:t>
            </a:r>
          </a:p>
          <a:p>
            <a:endParaRPr lang="en-US" altLang="en-US" smtClean="0"/>
          </a:p>
          <a:p>
            <a:r>
              <a:rPr lang="en-US" altLang="en-US" smtClean="0"/>
              <a:t>Ask the group the question under the picture.</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957263">
              <a:defRPr>
                <a:solidFill>
                  <a:schemeClr val="tx1"/>
                </a:solidFill>
                <a:latin typeface="Arial" charset="0"/>
              </a:defRPr>
            </a:lvl1pPr>
            <a:lvl2pPr marL="742950" indent="-285750" defTabSz="957263">
              <a:defRPr>
                <a:solidFill>
                  <a:schemeClr val="tx1"/>
                </a:solidFill>
                <a:latin typeface="Arial" charset="0"/>
              </a:defRPr>
            </a:lvl2pPr>
            <a:lvl3pPr marL="1143000" indent="-228600" defTabSz="957263">
              <a:defRPr>
                <a:solidFill>
                  <a:schemeClr val="tx1"/>
                </a:solidFill>
                <a:latin typeface="Arial" charset="0"/>
              </a:defRPr>
            </a:lvl3pPr>
            <a:lvl4pPr marL="1600200" indent="-228600" defTabSz="957263">
              <a:defRPr>
                <a:solidFill>
                  <a:schemeClr val="tx1"/>
                </a:solidFill>
                <a:latin typeface="Arial" charset="0"/>
              </a:defRPr>
            </a:lvl4pPr>
            <a:lvl5pPr marL="2057400" indent="-228600" defTabSz="957263">
              <a:defRPr>
                <a:solidFill>
                  <a:schemeClr val="tx1"/>
                </a:solidFill>
                <a:latin typeface="Arial" charset="0"/>
              </a:defRPr>
            </a:lvl5pPr>
            <a:lvl6pPr marL="2514600" indent="-228600" defTabSz="957263" eaLnBrk="0" fontAlgn="base" hangingPunct="0">
              <a:spcBef>
                <a:spcPct val="0"/>
              </a:spcBef>
              <a:spcAft>
                <a:spcPct val="0"/>
              </a:spcAft>
              <a:defRPr>
                <a:solidFill>
                  <a:schemeClr val="tx1"/>
                </a:solidFill>
                <a:latin typeface="Arial" charset="0"/>
              </a:defRPr>
            </a:lvl6pPr>
            <a:lvl7pPr marL="2971800" indent="-228600" defTabSz="957263" eaLnBrk="0" fontAlgn="base" hangingPunct="0">
              <a:spcBef>
                <a:spcPct val="0"/>
              </a:spcBef>
              <a:spcAft>
                <a:spcPct val="0"/>
              </a:spcAft>
              <a:defRPr>
                <a:solidFill>
                  <a:schemeClr val="tx1"/>
                </a:solidFill>
                <a:latin typeface="Arial" charset="0"/>
              </a:defRPr>
            </a:lvl7pPr>
            <a:lvl8pPr marL="3429000" indent="-228600" defTabSz="957263" eaLnBrk="0" fontAlgn="base" hangingPunct="0">
              <a:spcBef>
                <a:spcPct val="0"/>
              </a:spcBef>
              <a:spcAft>
                <a:spcPct val="0"/>
              </a:spcAft>
              <a:defRPr>
                <a:solidFill>
                  <a:schemeClr val="tx1"/>
                </a:solidFill>
                <a:latin typeface="Arial" charset="0"/>
              </a:defRPr>
            </a:lvl8pPr>
            <a:lvl9pPr marL="3886200" indent="-228600" defTabSz="957263" eaLnBrk="0" fontAlgn="base" hangingPunct="0">
              <a:spcBef>
                <a:spcPct val="0"/>
              </a:spcBef>
              <a:spcAft>
                <a:spcPct val="0"/>
              </a:spcAft>
              <a:defRPr>
                <a:solidFill>
                  <a:schemeClr val="tx1"/>
                </a:solidFill>
                <a:latin typeface="Arial" charset="0"/>
              </a:defRPr>
            </a:lvl9pPr>
          </a:lstStyle>
          <a:p>
            <a:fld id="{E70B9494-8109-49DC-B0A1-0938E7C39B34}" type="slidenum">
              <a:rPr lang="en-US" altLang="en-US" smtClean="0">
                <a:latin typeface="Times New Roman" pitchFamily="18" charset="0"/>
              </a:rPr>
              <a:pPr/>
              <a:t>17</a:t>
            </a:fld>
            <a:endParaRPr lang="en-US" altLang="en-US" smtClean="0">
              <a:latin typeface="Times New Roman" pitchFamily="18" charset="0"/>
            </a:endParaRPr>
          </a:p>
        </p:txBody>
      </p:sp>
      <p:sp>
        <p:nvSpPr>
          <p:cNvPr id="24579" name="Rectangle 2"/>
          <p:cNvSpPr>
            <a:spLocks noGrp="1" noRot="1" noChangeAspect="1" noChangeArrowheads="1" noTextEdit="1"/>
          </p:cNvSpPr>
          <p:nvPr>
            <p:ph type="sldImg"/>
          </p:nvPr>
        </p:nvSpPr>
        <p:spPr>
          <a:xfrm>
            <a:off x="1257300" y="715963"/>
            <a:ext cx="4802188" cy="3602037"/>
          </a:xfrm>
          <a:ln/>
        </p:spPr>
      </p:sp>
      <p:sp>
        <p:nvSpPr>
          <p:cNvPr id="24580" name="Rectangle 3"/>
          <p:cNvSpPr>
            <a:spLocks noGrp="1" noChangeArrowheads="1"/>
          </p:cNvSpPr>
          <p:nvPr>
            <p:ph type="body" idx="1"/>
          </p:nvPr>
        </p:nvSpPr>
        <p:spPr>
          <a:xfrm>
            <a:off x="731838" y="4543425"/>
            <a:ext cx="6176962" cy="43180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Explain that you are going to explain in greater depth the types of systems and their differences.</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spect="1" noChangeArrowheads="1" noTextEdit="1"/>
          </p:cNvSpPr>
          <p:nvPr>
            <p:ph type="sldImg"/>
          </p:nvPr>
        </p:nvSpPr>
        <p:spPr>
          <a:xfrm>
            <a:off x="1266825" y="727075"/>
            <a:ext cx="4781550" cy="3586163"/>
          </a:xfrm>
          <a:ln/>
        </p:spPr>
      </p:sp>
      <p:sp>
        <p:nvSpPr>
          <p:cNvPr id="25603"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Explain that OSHA sets requirements for the strength and height requirements.  The top edge height of top rails, or equivalent guardrail system members, shall be 42 inches (1.1 m) plus or minus 3 inches (8 cm) above the walking/working level. When conditions warrant, the height of the top edge may exceed the 45-inch height, provided the guardrail system meets all other criteria of this paragraph.  Note: When employees are using stilts, the top edge height of the top rail, or equivalent member, shall be increased an amount equal to the height of the stilts.  Midrails, screens, mesh, intermediate vertical members, or equivalent intermediate structural members shall be installed between the top edge of the guardrail system and the walking/working surface when there is no wall or parapet wall at least 21 inches (53 cm) high.</a:t>
            </a:r>
          </a:p>
          <a:p>
            <a:endParaRPr lang="en-US"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xfrm>
            <a:off x="1266825" y="727075"/>
            <a:ext cx="4781550" cy="3586163"/>
          </a:xfrm>
          <a:ln/>
        </p:spPr>
      </p:sp>
      <p:sp>
        <p:nvSpPr>
          <p:cNvPr id="26627"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Explain that Open Excavation Protection System.  OEPS™ is an industry derived safety device preventing fall related injuries and protecting staff, employers and visitors from danger and loss. OEPS™ which stands for Open Excavation Protection System, is a certified, made for industry barricade that completely secures the area around an excavation site whether excavating holes or trenches. It is an engineered safeguard that offers complete demarcation as well as a physical prevention of a fall event for staff, other workers, members of the public and animals.  OEPS™ complements existing barricade protection perfectly. While excavation works take place, it operates alongside other on-site demarcation and barricading, such as demarcation exclusion zones.  The OEPS™ is designed to offer ease of assembly and two-fold protection. Mesh floor panels allow over-the-excavation inspection/protection, while handrails prevent falls from the side. The system comprises of rigid panels and split floor panels that can be removed and secured away from the unit when in use, allowing access for tools for excavation. The panels are detachable and fold away. While forming a solid, rigid system, the individual components can be packed separately in a flat-pack configuration and stacked up to 6 units high. Each unit can be lifted by two adults.</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957263">
              <a:defRPr>
                <a:solidFill>
                  <a:schemeClr val="tx1"/>
                </a:solidFill>
                <a:latin typeface="Arial" charset="0"/>
              </a:defRPr>
            </a:lvl1pPr>
            <a:lvl2pPr marL="742950" indent="-285750" defTabSz="957263">
              <a:defRPr>
                <a:solidFill>
                  <a:schemeClr val="tx1"/>
                </a:solidFill>
                <a:latin typeface="Arial" charset="0"/>
              </a:defRPr>
            </a:lvl2pPr>
            <a:lvl3pPr marL="1143000" indent="-228600" defTabSz="957263">
              <a:defRPr>
                <a:solidFill>
                  <a:schemeClr val="tx1"/>
                </a:solidFill>
                <a:latin typeface="Arial" charset="0"/>
              </a:defRPr>
            </a:lvl3pPr>
            <a:lvl4pPr marL="1600200" indent="-228600" defTabSz="957263">
              <a:defRPr>
                <a:solidFill>
                  <a:schemeClr val="tx1"/>
                </a:solidFill>
                <a:latin typeface="Arial" charset="0"/>
              </a:defRPr>
            </a:lvl4pPr>
            <a:lvl5pPr marL="2057400" indent="-228600" defTabSz="957263">
              <a:defRPr>
                <a:solidFill>
                  <a:schemeClr val="tx1"/>
                </a:solidFill>
                <a:latin typeface="Arial" charset="0"/>
              </a:defRPr>
            </a:lvl5pPr>
            <a:lvl6pPr marL="2514600" indent="-228600" defTabSz="957263" eaLnBrk="0" fontAlgn="base" hangingPunct="0">
              <a:spcBef>
                <a:spcPct val="0"/>
              </a:spcBef>
              <a:spcAft>
                <a:spcPct val="0"/>
              </a:spcAft>
              <a:defRPr>
                <a:solidFill>
                  <a:schemeClr val="tx1"/>
                </a:solidFill>
                <a:latin typeface="Arial" charset="0"/>
              </a:defRPr>
            </a:lvl6pPr>
            <a:lvl7pPr marL="2971800" indent="-228600" defTabSz="957263" eaLnBrk="0" fontAlgn="base" hangingPunct="0">
              <a:spcBef>
                <a:spcPct val="0"/>
              </a:spcBef>
              <a:spcAft>
                <a:spcPct val="0"/>
              </a:spcAft>
              <a:defRPr>
                <a:solidFill>
                  <a:schemeClr val="tx1"/>
                </a:solidFill>
                <a:latin typeface="Arial" charset="0"/>
              </a:defRPr>
            </a:lvl7pPr>
            <a:lvl8pPr marL="3429000" indent="-228600" defTabSz="957263" eaLnBrk="0" fontAlgn="base" hangingPunct="0">
              <a:spcBef>
                <a:spcPct val="0"/>
              </a:spcBef>
              <a:spcAft>
                <a:spcPct val="0"/>
              </a:spcAft>
              <a:defRPr>
                <a:solidFill>
                  <a:schemeClr val="tx1"/>
                </a:solidFill>
                <a:latin typeface="Arial" charset="0"/>
              </a:defRPr>
            </a:lvl8pPr>
            <a:lvl9pPr marL="3886200" indent="-228600" defTabSz="957263" eaLnBrk="0" fontAlgn="base" hangingPunct="0">
              <a:spcBef>
                <a:spcPct val="0"/>
              </a:spcBef>
              <a:spcAft>
                <a:spcPct val="0"/>
              </a:spcAft>
              <a:defRPr>
                <a:solidFill>
                  <a:schemeClr val="tx1"/>
                </a:solidFill>
                <a:latin typeface="Arial" charset="0"/>
              </a:defRPr>
            </a:lvl9pPr>
          </a:lstStyle>
          <a:p>
            <a:fld id="{491E500A-9655-45E3-A5CC-0E7E399DCB2C}" type="slidenum">
              <a:rPr lang="en-US" altLang="en-US" smtClean="0">
                <a:latin typeface="Times New Roman" pitchFamily="18" charset="0"/>
              </a:rPr>
              <a:pPr/>
              <a:t>20</a:t>
            </a:fld>
            <a:endParaRPr lang="en-US" altLang="en-US" smtClean="0">
              <a:latin typeface="Times New Roman" pitchFamily="18" charset="0"/>
            </a:endParaRPr>
          </a:p>
        </p:txBody>
      </p:sp>
      <p:sp>
        <p:nvSpPr>
          <p:cNvPr id="27651" name="Rectangle 2"/>
          <p:cNvSpPr>
            <a:spLocks noGrp="1" noRot="1" noChangeAspect="1" noChangeArrowheads="1" noTextEdit="1"/>
          </p:cNvSpPr>
          <p:nvPr>
            <p:ph type="sldImg"/>
          </p:nvPr>
        </p:nvSpPr>
        <p:spPr>
          <a:xfrm>
            <a:off x="1257300" y="715963"/>
            <a:ext cx="4802188" cy="3602037"/>
          </a:xfrm>
          <a:ln/>
        </p:spPr>
      </p:sp>
      <p:sp>
        <p:nvSpPr>
          <p:cNvPr id="27652" name="Rectangle 3"/>
          <p:cNvSpPr>
            <a:spLocks noGrp="1" noChangeArrowheads="1"/>
          </p:cNvSpPr>
          <p:nvPr>
            <p:ph type="body" idx="1"/>
          </p:nvPr>
        </p:nvSpPr>
        <p:spPr>
          <a:xfrm>
            <a:off x="731838" y="4543425"/>
            <a:ext cx="6176962" cy="43180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Explain that you are going to discuss fall arrest systems.</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xfrm>
            <a:off x="1266825" y="727075"/>
            <a:ext cx="4781550" cy="3586163"/>
          </a:xfrm>
          <a:ln/>
        </p:spPr>
      </p:sp>
      <p:sp>
        <p:nvSpPr>
          <p:cNvPr id="28675"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Discuss the components and the ABC’s of fall arrest.</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xfrm>
            <a:off x="1266825" y="727075"/>
            <a:ext cx="4781550" cy="3586163"/>
          </a:xfrm>
          <a:ln/>
        </p:spPr>
      </p:sp>
      <p:sp>
        <p:nvSpPr>
          <p:cNvPr id="29699"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a:buFontTx/>
              <a:buChar char="•"/>
            </a:pPr>
            <a:r>
              <a:rPr lang="en-US" altLang="en-US" smtClean="0"/>
              <a:t>Explain that this slide lists the requirements of a personal fall arrest system. Explain that the harnesses must have the d-ring in the center of the back near the shoulders.  The harness and lanyard combination must limit the arresting force to 900 lbs.  </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spect="1" noChangeArrowheads="1" noTextEdit="1"/>
          </p:cNvSpPr>
          <p:nvPr>
            <p:ph type="sldImg"/>
          </p:nvPr>
        </p:nvSpPr>
        <p:spPr>
          <a:xfrm>
            <a:off x="1266825" y="727075"/>
            <a:ext cx="4781550" cy="3586163"/>
          </a:xfrm>
          <a:ln/>
        </p:spPr>
      </p:sp>
      <p:sp>
        <p:nvSpPr>
          <p:cNvPr id="30723"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Explain that all anchorage points must be able to support at least 5,000 pounds per employee attached or twice the anticipated load that may be applied.  This may be determined by a competent person.  Anchorages for positioning devices shall be able to support 3,000 pounds or two times the impact load.  Anchorages on our bucket trucks must be independent of the bucket.  Always attach to a manufacturer supplied anchor point.  This point was engineered for use in accordance with ANSI A92.2 Vehicle-Mounted Elevating and Rotating Aerial Devices.  If there is no supplied anchor point, then an approved boom strap must be used.</a:t>
            </a:r>
          </a:p>
          <a:p>
            <a:endParaRPr lang="en-US" altLang="en-US" smtClean="0"/>
          </a:p>
          <a:p>
            <a:r>
              <a:rPr lang="en-US" altLang="en-US" smtClean="0"/>
              <a:t>Explain that the picture shows an anchorage system developed by Gravitec for DirectTv workers installing systems on rooftops.  One aspect of the system is a truck mounted anchorage point.  This device may be a possible anchorage solution for employees working near excavations.</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xfrm>
            <a:off x="1266825" y="727075"/>
            <a:ext cx="4781550" cy="3586163"/>
          </a:xfrm>
          <a:ln/>
        </p:spPr>
      </p:sp>
      <p:sp>
        <p:nvSpPr>
          <p:cNvPr id="31747"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Explain that only those lanyards that are designed to accommodate a tie back connection may be used in that configuration.  Some Tie back lanyards do not allow the snap hook to connect over the webbing but to an additional D ring attached to the body of the lanyard.</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957263">
              <a:defRPr>
                <a:solidFill>
                  <a:schemeClr val="tx1"/>
                </a:solidFill>
                <a:latin typeface="Arial" charset="0"/>
              </a:defRPr>
            </a:lvl1pPr>
            <a:lvl2pPr marL="742950" indent="-285750" defTabSz="957263">
              <a:defRPr>
                <a:solidFill>
                  <a:schemeClr val="tx1"/>
                </a:solidFill>
                <a:latin typeface="Arial" charset="0"/>
              </a:defRPr>
            </a:lvl2pPr>
            <a:lvl3pPr marL="1143000" indent="-228600" defTabSz="957263">
              <a:defRPr>
                <a:solidFill>
                  <a:schemeClr val="tx1"/>
                </a:solidFill>
                <a:latin typeface="Arial" charset="0"/>
              </a:defRPr>
            </a:lvl3pPr>
            <a:lvl4pPr marL="1600200" indent="-228600" defTabSz="957263">
              <a:defRPr>
                <a:solidFill>
                  <a:schemeClr val="tx1"/>
                </a:solidFill>
                <a:latin typeface="Arial" charset="0"/>
              </a:defRPr>
            </a:lvl4pPr>
            <a:lvl5pPr marL="2057400" indent="-228600" defTabSz="957263">
              <a:defRPr>
                <a:solidFill>
                  <a:schemeClr val="tx1"/>
                </a:solidFill>
                <a:latin typeface="Arial" charset="0"/>
              </a:defRPr>
            </a:lvl5pPr>
            <a:lvl6pPr marL="2514600" indent="-228600" defTabSz="957263" eaLnBrk="0" fontAlgn="base" hangingPunct="0">
              <a:spcBef>
                <a:spcPct val="0"/>
              </a:spcBef>
              <a:spcAft>
                <a:spcPct val="0"/>
              </a:spcAft>
              <a:defRPr>
                <a:solidFill>
                  <a:schemeClr val="tx1"/>
                </a:solidFill>
                <a:latin typeface="Arial" charset="0"/>
              </a:defRPr>
            </a:lvl6pPr>
            <a:lvl7pPr marL="2971800" indent="-228600" defTabSz="957263" eaLnBrk="0" fontAlgn="base" hangingPunct="0">
              <a:spcBef>
                <a:spcPct val="0"/>
              </a:spcBef>
              <a:spcAft>
                <a:spcPct val="0"/>
              </a:spcAft>
              <a:defRPr>
                <a:solidFill>
                  <a:schemeClr val="tx1"/>
                </a:solidFill>
                <a:latin typeface="Arial" charset="0"/>
              </a:defRPr>
            </a:lvl7pPr>
            <a:lvl8pPr marL="3429000" indent="-228600" defTabSz="957263" eaLnBrk="0" fontAlgn="base" hangingPunct="0">
              <a:spcBef>
                <a:spcPct val="0"/>
              </a:spcBef>
              <a:spcAft>
                <a:spcPct val="0"/>
              </a:spcAft>
              <a:defRPr>
                <a:solidFill>
                  <a:schemeClr val="tx1"/>
                </a:solidFill>
                <a:latin typeface="Arial" charset="0"/>
              </a:defRPr>
            </a:lvl8pPr>
            <a:lvl9pPr marL="3886200" indent="-228600" defTabSz="957263" eaLnBrk="0" fontAlgn="base" hangingPunct="0">
              <a:spcBef>
                <a:spcPct val="0"/>
              </a:spcBef>
              <a:spcAft>
                <a:spcPct val="0"/>
              </a:spcAft>
              <a:defRPr>
                <a:solidFill>
                  <a:schemeClr val="tx1"/>
                </a:solidFill>
                <a:latin typeface="Arial" charset="0"/>
              </a:defRPr>
            </a:lvl9pPr>
          </a:lstStyle>
          <a:p>
            <a:fld id="{08868823-15F5-4F7C-964F-9E33BFCD4A47}" type="slidenum">
              <a:rPr lang="en-US" altLang="en-US" smtClean="0">
                <a:latin typeface="Times New Roman" pitchFamily="18" charset="0"/>
              </a:rPr>
              <a:pPr/>
              <a:t>25</a:t>
            </a:fld>
            <a:endParaRPr lang="en-US" altLang="en-US" smtClean="0">
              <a:latin typeface="Times New Roman" pitchFamily="18" charset="0"/>
            </a:endParaRPr>
          </a:p>
        </p:txBody>
      </p:sp>
      <p:sp>
        <p:nvSpPr>
          <p:cNvPr id="32771" name="Rectangle 2"/>
          <p:cNvSpPr>
            <a:spLocks noGrp="1" noRot="1" noChangeAspect="1" noChangeArrowheads="1" noTextEdit="1"/>
          </p:cNvSpPr>
          <p:nvPr>
            <p:ph type="sldImg"/>
          </p:nvPr>
        </p:nvSpPr>
        <p:spPr>
          <a:xfrm>
            <a:off x="1257300" y="715963"/>
            <a:ext cx="4802188" cy="3602037"/>
          </a:xfrm>
          <a:ln/>
        </p:spPr>
      </p:sp>
      <p:sp>
        <p:nvSpPr>
          <p:cNvPr id="32772" name="Rectangle 3"/>
          <p:cNvSpPr>
            <a:spLocks noGrp="1" noChangeArrowheads="1"/>
          </p:cNvSpPr>
          <p:nvPr>
            <p:ph type="body" idx="1"/>
          </p:nvPr>
        </p:nvSpPr>
        <p:spPr>
          <a:xfrm>
            <a:off x="731838" y="4543425"/>
            <a:ext cx="6176962" cy="43180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Introduce the module</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p:spPr>
      </p:sp>
      <p:sp>
        <p:nvSpPr>
          <p:cNvPr id="33795" name="Notes Placeholder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Explain that the first table shows the force exerted when a 220 pound steel weight was dropped into a non-shock absorbing type nylon lanyard.  The second table shows the results dropping the same 220 pound weight into a Miller shock absorbing lanyard.</a:t>
            </a:r>
          </a:p>
        </p:txBody>
      </p:sp>
      <p:sp>
        <p:nvSpPr>
          <p:cNvPr id="33796"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957263">
              <a:defRPr>
                <a:solidFill>
                  <a:schemeClr val="tx1"/>
                </a:solidFill>
                <a:latin typeface="Arial" charset="0"/>
              </a:defRPr>
            </a:lvl1pPr>
            <a:lvl2pPr marL="742950" indent="-285750" defTabSz="957263">
              <a:defRPr>
                <a:solidFill>
                  <a:schemeClr val="tx1"/>
                </a:solidFill>
                <a:latin typeface="Arial" charset="0"/>
              </a:defRPr>
            </a:lvl2pPr>
            <a:lvl3pPr marL="1143000" indent="-228600" defTabSz="957263">
              <a:defRPr>
                <a:solidFill>
                  <a:schemeClr val="tx1"/>
                </a:solidFill>
                <a:latin typeface="Arial" charset="0"/>
              </a:defRPr>
            </a:lvl3pPr>
            <a:lvl4pPr marL="1600200" indent="-228600" defTabSz="957263">
              <a:defRPr>
                <a:solidFill>
                  <a:schemeClr val="tx1"/>
                </a:solidFill>
                <a:latin typeface="Arial" charset="0"/>
              </a:defRPr>
            </a:lvl4pPr>
            <a:lvl5pPr marL="2057400" indent="-228600" defTabSz="957263">
              <a:defRPr>
                <a:solidFill>
                  <a:schemeClr val="tx1"/>
                </a:solidFill>
                <a:latin typeface="Arial" charset="0"/>
              </a:defRPr>
            </a:lvl5pPr>
            <a:lvl6pPr marL="2514600" indent="-228600" defTabSz="957263" eaLnBrk="0" fontAlgn="base" hangingPunct="0">
              <a:spcBef>
                <a:spcPct val="0"/>
              </a:spcBef>
              <a:spcAft>
                <a:spcPct val="0"/>
              </a:spcAft>
              <a:defRPr>
                <a:solidFill>
                  <a:schemeClr val="tx1"/>
                </a:solidFill>
                <a:latin typeface="Arial" charset="0"/>
              </a:defRPr>
            </a:lvl6pPr>
            <a:lvl7pPr marL="2971800" indent="-228600" defTabSz="957263" eaLnBrk="0" fontAlgn="base" hangingPunct="0">
              <a:spcBef>
                <a:spcPct val="0"/>
              </a:spcBef>
              <a:spcAft>
                <a:spcPct val="0"/>
              </a:spcAft>
              <a:defRPr>
                <a:solidFill>
                  <a:schemeClr val="tx1"/>
                </a:solidFill>
                <a:latin typeface="Arial" charset="0"/>
              </a:defRPr>
            </a:lvl7pPr>
            <a:lvl8pPr marL="3429000" indent="-228600" defTabSz="957263" eaLnBrk="0" fontAlgn="base" hangingPunct="0">
              <a:spcBef>
                <a:spcPct val="0"/>
              </a:spcBef>
              <a:spcAft>
                <a:spcPct val="0"/>
              </a:spcAft>
              <a:defRPr>
                <a:solidFill>
                  <a:schemeClr val="tx1"/>
                </a:solidFill>
                <a:latin typeface="Arial" charset="0"/>
              </a:defRPr>
            </a:lvl8pPr>
            <a:lvl9pPr marL="3886200" indent="-228600" defTabSz="957263" eaLnBrk="0" fontAlgn="base" hangingPunct="0">
              <a:spcBef>
                <a:spcPct val="0"/>
              </a:spcBef>
              <a:spcAft>
                <a:spcPct val="0"/>
              </a:spcAft>
              <a:defRPr>
                <a:solidFill>
                  <a:schemeClr val="tx1"/>
                </a:solidFill>
                <a:latin typeface="Arial" charset="0"/>
              </a:defRPr>
            </a:lvl9pPr>
          </a:lstStyle>
          <a:p>
            <a:fld id="{28F310E0-C464-4597-9372-1DF46F662A4A}" type="slidenum">
              <a:rPr lang="en-US" altLang="en-US" smtClean="0">
                <a:latin typeface="Times New Roman" pitchFamily="18" charset="0"/>
              </a:rPr>
              <a:pPr/>
              <a:t>26</a:t>
            </a:fld>
            <a:endParaRPr lang="en-US" altLang="en-US" smtClean="0">
              <a:latin typeface="Times New Roman" pitchFamily="18"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4144963" y="0"/>
            <a:ext cx="3170237"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6661" tIns="48331" rIns="96661" bIns="48331"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4819" name="Rectangle 3"/>
          <p:cNvSpPr>
            <a:spLocks noChangeArrowheads="1"/>
          </p:cNvSpPr>
          <p:nvPr/>
        </p:nvSpPr>
        <p:spPr bwMode="auto">
          <a:xfrm>
            <a:off x="4144963" y="9121775"/>
            <a:ext cx="3170237"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20138" tIns="0" rIns="20138" bIns="0" anchor="b"/>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100" i="1">
                <a:latin typeface="Times New Roman" pitchFamily="18" charset="0"/>
              </a:rPr>
              <a:t>62</a:t>
            </a:r>
          </a:p>
        </p:txBody>
      </p:sp>
      <p:sp>
        <p:nvSpPr>
          <p:cNvPr id="34820" name="Rectangle 4"/>
          <p:cNvSpPr>
            <a:spLocks noChangeArrowheads="1"/>
          </p:cNvSpPr>
          <p:nvPr/>
        </p:nvSpPr>
        <p:spPr bwMode="auto">
          <a:xfrm>
            <a:off x="0" y="9121775"/>
            <a:ext cx="3170238"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6661" tIns="48331" rIns="96661" bIns="48331"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4821" name="Rectangle 5"/>
          <p:cNvSpPr>
            <a:spLocks noChangeArrowheads="1"/>
          </p:cNvSpPr>
          <p:nvPr/>
        </p:nvSpPr>
        <p:spPr bwMode="auto">
          <a:xfrm>
            <a:off x="0" y="0"/>
            <a:ext cx="3170238"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6661" tIns="48331" rIns="96661" bIns="48331"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4822" name="Rectangle 6"/>
          <p:cNvSpPr>
            <a:spLocks noChangeArrowheads="1"/>
          </p:cNvSpPr>
          <p:nvPr/>
        </p:nvSpPr>
        <p:spPr bwMode="auto">
          <a:xfrm>
            <a:off x="4144963" y="0"/>
            <a:ext cx="3170237"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6661" tIns="48331" rIns="96661" bIns="48331"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4823" name="Rectangle 7"/>
          <p:cNvSpPr>
            <a:spLocks noChangeArrowheads="1"/>
          </p:cNvSpPr>
          <p:nvPr/>
        </p:nvSpPr>
        <p:spPr bwMode="auto">
          <a:xfrm>
            <a:off x="4144963" y="9121775"/>
            <a:ext cx="3170237"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20138" tIns="0" rIns="20138" bIns="0" anchor="b"/>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100" i="1">
                <a:latin typeface="Times New Roman" pitchFamily="18" charset="0"/>
              </a:rPr>
              <a:t>62</a:t>
            </a:r>
          </a:p>
        </p:txBody>
      </p:sp>
      <p:sp>
        <p:nvSpPr>
          <p:cNvPr id="34824" name="Rectangle 8"/>
          <p:cNvSpPr>
            <a:spLocks noChangeArrowheads="1"/>
          </p:cNvSpPr>
          <p:nvPr/>
        </p:nvSpPr>
        <p:spPr bwMode="auto">
          <a:xfrm>
            <a:off x="0" y="9121775"/>
            <a:ext cx="3170238"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6661" tIns="48331" rIns="96661" bIns="48331"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4825" name="Rectangle 9"/>
          <p:cNvSpPr>
            <a:spLocks noChangeArrowheads="1"/>
          </p:cNvSpPr>
          <p:nvPr/>
        </p:nvSpPr>
        <p:spPr bwMode="auto">
          <a:xfrm>
            <a:off x="0" y="0"/>
            <a:ext cx="3170238"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6661" tIns="48331" rIns="96661" bIns="48331"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4826" name="Rectangle 10"/>
          <p:cNvSpPr>
            <a:spLocks noChangeArrowheads="1"/>
          </p:cNvSpPr>
          <p:nvPr/>
        </p:nvSpPr>
        <p:spPr bwMode="auto">
          <a:xfrm>
            <a:off x="4144963" y="0"/>
            <a:ext cx="3170237"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6661" tIns="48331" rIns="96661" bIns="48331"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4827" name="Rectangle 11"/>
          <p:cNvSpPr>
            <a:spLocks noChangeArrowheads="1"/>
          </p:cNvSpPr>
          <p:nvPr/>
        </p:nvSpPr>
        <p:spPr bwMode="auto">
          <a:xfrm>
            <a:off x="4144963" y="9121775"/>
            <a:ext cx="3170237"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20138" tIns="0" rIns="20138" bIns="0" anchor="b"/>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100" i="1">
                <a:latin typeface="Times New Roman" pitchFamily="18" charset="0"/>
              </a:rPr>
              <a:t>62</a:t>
            </a:r>
          </a:p>
        </p:txBody>
      </p:sp>
      <p:sp>
        <p:nvSpPr>
          <p:cNvPr id="34828" name="Rectangle 12"/>
          <p:cNvSpPr>
            <a:spLocks noChangeArrowheads="1"/>
          </p:cNvSpPr>
          <p:nvPr/>
        </p:nvSpPr>
        <p:spPr bwMode="auto">
          <a:xfrm>
            <a:off x="0" y="9121775"/>
            <a:ext cx="3170238"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6661" tIns="48331" rIns="96661" bIns="48331"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4829" name="Rectangle 13"/>
          <p:cNvSpPr>
            <a:spLocks noChangeArrowheads="1"/>
          </p:cNvSpPr>
          <p:nvPr/>
        </p:nvSpPr>
        <p:spPr bwMode="auto">
          <a:xfrm>
            <a:off x="0" y="0"/>
            <a:ext cx="3170238"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6661" tIns="48331" rIns="96661" bIns="48331"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4830" name="Rectangle 14"/>
          <p:cNvSpPr>
            <a:spLocks noChangeArrowheads="1"/>
          </p:cNvSpPr>
          <p:nvPr/>
        </p:nvSpPr>
        <p:spPr bwMode="auto">
          <a:xfrm>
            <a:off x="4144963" y="0"/>
            <a:ext cx="3170237"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6661" tIns="48331" rIns="96661" bIns="48331"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4831" name="Rectangle 15"/>
          <p:cNvSpPr>
            <a:spLocks noChangeArrowheads="1"/>
          </p:cNvSpPr>
          <p:nvPr/>
        </p:nvSpPr>
        <p:spPr bwMode="auto">
          <a:xfrm>
            <a:off x="4144963" y="9121775"/>
            <a:ext cx="3170237"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20138" tIns="0" rIns="20138" bIns="0" anchor="b"/>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100" i="1">
                <a:latin typeface="Times New Roman" pitchFamily="18" charset="0"/>
              </a:rPr>
              <a:t>62</a:t>
            </a:r>
          </a:p>
        </p:txBody>
      </p:sp>
      <p:sp>
        <p:nvSpPr>
          <p:cNvPr id="34832" name="Rectangle 16"/>
          <p:cNvSpPr>
            <a:spLocks noChangeArrowheads="1"/>
          </p:cNvSpPr>
          <p:nvPr/>
        </p:nvSpPr>
        <p:spPr bwMode="auto">
          <a:xfrm>
            <a:off x="0" y="9121775"/>
            <a:ext cx="3170238"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6661" tIns="48331" rIns="96661" bIns="48331"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4833" name="Rectangle 17"/>
          <p:cNvSpPr>
            <a:spLocks noChangeArrowheads="1"/>
          </p:cNvSpPr>
          <p:nvPr/>
        </p:nvSpPr>
        <p:spPr bwMode="auto">
          <a:xfrm>
            <a:off x="0" y="0"/>
            <a:ext cx="3170238"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6661" tIns="48331" rIns="96661" bIns="48331"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4834" name="Rectangle 18"/>
          <p:cNvSpPr>
            <a:spLocks noChangeArrowheads="1"/>
          </p:cNvSpPr>
          <p:nvPr/>
        </p:nvSpPr>
        <p:spPr bwMode="auto">
          <a:xfrm>
            <a:off x="4144963" y="0"/>
            <a:ext cx="3170237"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6661" tIns="48331" rIns="96661" bIns="48331"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4835" name="Rectangle 19"/>
          <p:cNvSpPr>
            <a:spLocks noChangeArrowheads="1"/>
          </p:cNvSpPr>
          <p:nvPr/>
        </p:nvSpPr>
        <p:spPr bwMode="auto">
          <a:xfrm>
            <a:off x="4144963" y="9121775"/>
            <a:ext cx="3170237"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20138" tIns="0" rIns="20138" bIns="0" anchor="b"/>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r>
              <a:rPr lang="en-US" altLang="en-US" sz="1100" i="1">
                <a:latin typeface="Times New Roman" pitchFamily="18" charset="0"/>
              </a:rPr>
              <a:t>62</a:t>
            </a:r>
          </a:p>
        </p:txBody>
      </p:sp>
      <p:sp>
        <p:nvSpPr>
          <p:cNvPr id="34836" name="Rectangle 20"/>
          <p:cNvSpPr>
            <a:spLocks noChangeArrowheads="1"/>
          </p:cNvSpPr>
          <p:nvPr/>
        </p:nvSpPr>
        <p:spPr bwMode="auto">
          <a:xfrm>
            <a:off x="0" y="9121775"/>
            <a:ext cx="3170238"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6661" tIns="48331" rIns="96661" bIns="48331"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4837" name="Rectangle 21"/>
          <p:cNvSpPr>
            <a:spLocks noChangeArrowheads="1"/>
          </p:cNvSpPr>
          <p:nvPr/>
        </p:nvSpPr>
        <p:spPr bwMode="auto">
          <a:xfrm>
            <a:off x="0" y="0"/>
            <a:ext cx="3170238"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6661" tIns="48331" rIns="96661" bIns="48331"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4838" name="Rectangle 22"/>
          <p:cNvSpPr>
            <a:spLocks noChangeArrowheads="1"/>
          </p:cNvSpPr>
          <p:nvPr/>
        </p:nvSpPr>
        <p:spPr bwMode="auto">
          <a:xfrm>
            <a:off x="4143375" y="0"/>
            <a:ext cx="3171825" cy="4778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6661" tIns="48331" rIns="96661" bIns="48331"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4839" name="Rectangle 23"/>
          <p:cNvSpPr>
            <a:spLocks noChangeArrowheads="1"/>
          </p:cNvSpPr>
          <p:nvPr/>
        </p:nvSpPr>
        <p:spPr bwMode="auto">
          <a:xfrm>
            <a:off x="4143375" y="9121775"/>
            <a:ext cx="3171825"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20138" tIns="0" rIns="20138" bIns="0" anchor="b"/>
          <a:lstStyle>
            <a:lvl1pPr defTabSz="985838">
              <a:defRPr>
                <a:solidFill>
                  <a:schemeClr val="tx1"/>
                </a:solidFill>
                <a:latin typeface="Arial" charset="0"/>
              </a:defRPr>
            </a:lvl1pPr>
            <a:lvl2pPr marL="742950" indent="-285750" defTabSz="985838">
              <a:defRPr>
                <a:solidFill>
                  <a:schemeClr val="tx1"/>
                </a:solidFill>
                <a:latin typeface="Arial" charset="0"/>
              </a:defRPr>
            </a:lvl2pPr>
            <a:lvl3pPr marL="1143000" indent="-228600" defTabSz="985838">
              <a:defRPr>
                <a:solidFill>
                  <a:schemeClr val="tx1"/>
                </a:solidFill>
                <a:latin typeface="Arial" charset="0"/>
              </a:defRPr>
            </a:lvl3pPr>
            <a:lvl4pPr marL="1600200" indent="-228600" defTabSz="985838">
              <a:defRPr>
                <a:solidFill>
                  <a:schemeClr val="tx1"/>
                </a:solidFill>
                <a:latin typeface="Arial" charset="0"/>
              </a:defRPr>
            </a:lvl4pPr>
            <a:lvl5pPr marL="2057400" indent="-228600" defTabSz="985838">
              <a:defRPr>
                <a:solidFill>
                  <a:schemeClr val="tx1"/>
                </a:solidFill>
                <a:latin typeface="Arial" charset="0"/>
              </a:defRPr>
            </a:lvl5pPr>
            <a:lvl6pPr marL="2514600" indent="-228600" defTabSz="985838" eaLnBrk="0" fontAlgn="base" hangingPunct="0">
              <a:spcBef>
                <a:spcPct val="0"/>
              </a:spcBef>
              <a:spcAft>
                <a:spcPct val="0"/>
              </a:spcAft>
              <a:defRPr>
                <a:solidFill>
                  <a:schemeClr val="tx1"/>
                </a:solidFill>
                <a:latin typeface="Arial" charset="0"/>
              </a:defRPr>
            </a:lvl6pPr>
            <a:lvl7pPr marL="2971800" indent="-228600" defTabSz="985838" eaLnBrk="0" fontAlgn="base" hangingPunct="0">
              <a:spcBef>
                <a:spcPct val="0"/>
              </a:spcBef>
              <a:spcAft>
                <a:spcPct val="0"/>
              </a:spcAft>
              <a:defRPr>
                <a:solidFill>
                  <a:schemeClr val="tx1"/>
                </a:solidFill>
                <a:latin typeface="Arial" charset="0"/>
              </a:defRPr>
            </a:lvl7pPr>
            <a:lvl8pPr marL="3429000" indent="-228600" defTabSz="985838" eaLnBrk="0" fontAlgn="base" hangingPunct="0">
              <a:spcBef>
                <a:spcPct val="0"/>
              </a:spcBef>
              <a:spcAft>
                <a:spcPct val="0"/>
              </a:spcAft>
              <a:defRPr>
                <a:solidFill>
                  <a:schemeClr val="tx1"/>
                </a:solidFill>
                <a:latin typeface="Arial" charset="0"/>
              </a:defRPr>
            </a:lvl8pPr>
            <a:lvl9pPr marL="3886200" indent="-228600" defTabSz="985838" eaLnBrk="0" fontAlgn="base" hangingPunct="0">
              <a:spcBef>
                <a:spcPct val="0"/>
              </a:spcBef>
              <a:spcAft>
                <a:spcPct val="0"/>
              </a:spcAft>
              <a:defRPr>
                <a:solidFill>
                  <a:schemeClr val="tx1"/>
                </a:solidFill>
                <a:latin typeface="Arial" charset="0"/>
              </a:defRPr>
            </a:lvl9pPr>
          </a:lstStyle>
          <a:p>
            <a:pPr algn="r"/>
            <a:r>
              <a:rPr lang="en-US" altLang="en-US" sz="1100" i="1">
                <a:latin typeface="Times New Roman" pitchFamily="18" charset="0"/>
              </a:rPr>
              <a:t>62</a:t>
            </a:r>
          </a:p>
        </p:txBody>
      </p:sp>
      <p:sp>
        <p:nvSpPr>
          <p:cNvPr id="34840" name="Rectangle 24"/>
          <p:cNvSpPr>
            <a:spLocks noChangeArrowheads="1"/>
          </p:cNvSpPr>
          <p:nvPr/>
        </p:nvSpPr>
        <p:spPr bwMode="auto">
          <a:xfrm>
            <a:off x="0" y="9121775"/>
            <a:ext cx="3170238"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6661" tIns="48331" rIns="96661" bIns="48331"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4841" name="Rectangle 25"/>
          <p:cNvSpPr>
            <a:spLocks noChangeArrowheads="1"/>
          </p:cNvSpPr>
          <p:nvPr/>
        </p:nvSpPr>
        <p:spPr bwMode="auto">
          <a:xfrm>
            <a:off x="0" y="0"/>
            <a:ext cx="3170238" cy="4778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6661" tIns="48331" rIns="96661" bIns="48331"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4842" name="Rectangle 26"/>
          <p:cNvSpPr>
            <a:spLocks noChangeArrowheads="1"/>
          </p:cNvSpPr>
          <p:nvPr/>
        </p:nvSpPr>
        <p:spPr bwMode="auto">
          <a:xfrm>
            <a:off x="4143375" y="0"/>
            <a:ext cx="3171825" cy="4778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6661" tIns="48331" rIns="96661" bIns="48331"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4843" name="Rectangle 27"/>
          <p:cNvSpPr>
            <a:spLocks noChangeArrowheads="1"/>
          </p:cNvSpPr>
          <p:nvPr/>
        </p:nvSpPr>
        <p:spPr bwMode="auto">
          <a:xfrm>
            <a:off x="4143375" y="9121775"/>
            <a:ext cx="3171825"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lIns="20138" tIns="0" rIns="20138" bIns="0" anchor="b"/>
          <a:lstStyle>
            <a:lvl1pPr defTabSz="985838">
              <a:defRPr>
                <a:solidFill>
                  <a:schemeClr val="tx1"/>
                </a:solidFill>
                <a:latin typeface="Arial" charset="0"/>
              </a:defRPr>
            </a:lvl1pPr>
            <a:lvl2pPr marL="742950" indent="-285750" defTabSz="985838">
              <a:defRPr>
                <a:solidFill>
                  <a:schemeClr val="tx1"/>
                </a:solidFill>
                <a:latin typeface="Arial" charset="0"/>
              </a:defRPr>
            </a:lvl2pPr>
            <a:lvl3pPr marL="1143000" indent="-228600" defTabSz="985838">
              <a:defRPr>
                <a:solidFill>
                  <a:schemeClr val="tx1"/>
                </a:solidFill>
                <a:latin typeface="Arial" charset="0"/>
              </a:defRPr>
            </a:lvl3pPr>
            <a:lvl4pPr marL="1600200" indent="-228600" defTabSz="985838">
              <a:defRPr>
                <a:solidFill>
                  <a:schemeClr val="tx1"/>
                </a:solidFill>
                <a:latin typeface="Arial" charset="0"/>
              </a:defRPr>
            </a:lvl4pPr>
            <a:lvl5pPr marL="2057400" indent="-228600" defTabSz="985838">
              <a:defRPr>
                <a:solidFill>
                  <a:schemeClr val="tx1"/>
                </a:solidFill>
                <a:latin typeface="Arial" charset="0"/>
              </a:defRPr>
            </a:lvl5pPr>
            <a:lvl6pPr marL="2514600" indent="-228600" defTabSz="985838" eaLnBrk="0" fontAlgn="base" hangingPunct="0">
              <a:spcBef>
                <a:spcPct val="0"/>
              </a:spcBef>
              <a:spcAft>
                <a:spcPct val="0"/>
              </a:spcAft>
              <a:defRPr>
                <a:solidFill>
                  <a:schemeClr val="tx1"/>
                </a:solidFill>
                <a:latin typeface="Arial" charset="0"/>
              </a:defRPr>
            </a:lvl6pPr>
            <a:lvl7pPr marL="2971800" indent="-228600" defTabSz="985838" eaLnBrk="0" fontAlgn="base" hangingPunct="0">
              <a:spcBef>
                <a:spcPct val="0"/>
              </a:spcBef>
              <a:spcAft>
                <a:spcPct val="0"/>
              </a:spcAft>
              <a:defRPr>
                <a:solidFill>
                  <a:schemeClr val="tx1"/>
                </a:solidFill>
                <a:latin typeface="Arial" charset="0"/>
              </a:defRPr>
            </a:lvl7pPr>
            <a:lvl8pPr marL="3429000" indent="-228600" defTabSz="985838" eaLnBrk="0" fontAlgn="base" hangingPunct="0">
              <a:spcBef>
                <a:spcPct val="0"/>
              </a:spcBef>
              <a:spcAft>
                <a:spcPct val="0"/>
              </a:spcAft>
              <a:defRPr>
                <a:solidFill>
                  <a:schemeClr val="tx1"/>
                </a:solidFill>
                <a:latin typeface="Arial" charset="0"/>
              </a:defRPr>
            </a:lvl8pPr>
            <a:lvl9pPr marL="3886200" indent="-228600" defTabSz="985838" eaLnBrk="0" fontAlgn="base" hangingPunct="0">
              <a:spcBef>
                <a:spcPct val="0"/>
              </a:spcBef>
              <a:spcAft>
                <a:spcPct val="0"/>
              </a:spcAft>
              <a:defRPr>
                <a:solidFill>
                  <a:schemeClr val="tx1"/>
                </a:solidFill>
                <a:latin typeface="Arial" charset="0"/>
              </a:defRPr>
            </a:lvl9pPr>
          </a:lstStyle>
          <a:p>
            <a:pPr algn="r"/>
            <a:r>
              <a:rPr lang="en-US" altLang="en-US" sz="1100" i="1">
                <a:latin typeface="Times New Roman" pitchFamily="18" charset="0"/>
              </a:rPr>
              <a:t>62</a:t>
            </a:r>
          </a:p>
        </p:txBody>
      </p:sp>
      <p:sp>
        <p:nvSpPr>
          <p:cNvPr id="34844" name="Rectangle 28"/>
          <p:cNvSpPr>
            <a:spLocks noChangeArrowheads="1"/>
          </p:cNvSpPr>
          <p:nvPr/>
        </p:nvSpPr>
        <p:spPr bwMode="auto">
          <a:xfrm>
            <a:off x="0" y="9121775"/>
            <a:ext cx="3170238" cy="479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6661" tIns="48331" rIns="96661" bIns="48331"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4845" name="Rectangle 29"/>
          <p:cNvSpPr>
            <a:spLocks noChangeArrowheads="1"/>
          </p:cNvSpPr>
          <p:nvPr/>
        </p:nvSpPr>
        <p:spPr bwMode="auto">
          <a:xfrm>
            <a:off x="0" y="0"/>
            <a:ext cx="3170238" cy="4778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lIns="96661" tIns="48331" rIns="96661" bIns="48331"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a:p>
        </p:txBody>
      </p:sp>
      <p:sp>
        <p:nvSpPr>
          <p:cNvPr id="34846" name="Rectangle 30"/>
          <p:cNvSpPr>
            <a:spLocks noGrp="1" noRot="1" noChangeAspect="1" noChangeArrowheads="1" noTextEdit="1"/>
          </p:cNvSpPr>
          <p:nvPr>
            <p:ph type="sldImg"/>
          </p:nvPr>
        </p:nvSpPr>
        <p:spPr>
          <a:xfrm>
            <a:off x="1266825" y="727075"/>
            <a:ext cx="4783138" cy="3586163"/>
          </a:xfrm>
          <a:ln cap="flat"/>
        </p:spPr>
      </p:sp>
      <p:sp>
        <p:nvSpPr>
          <p:cNvPr id="34847" name="Rectangle 31"/>
          <p:cNvSpPr>
            <a:spLocks noGrp="1" noChangeArrowheads="1"/>
          </p:cNvSpPr>
          <p:nvPr>
            <p:ph type="body" idx="1"/>
          </p:nvPr>
        </p:nvSpPr>
        <p:spPr>
          <a:xfrm>
            <a:off x="973138" y="4560888"/>
            <a:ext cx="5367337" cy="43180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0689" tIns="48667" rIns="100689" bIns="48667"/>
          <a:lstStyle/>
          <a:p>
            <a:r>
              <a:rPr lang="en-US" altLang="en-US" smtClean="0"/>
              <a:t>Ask the group how far this person would fall then explain all the factors.  Also explain that OSHA limits the maximum allowable free fall distance to 6 feet. To ensure an employee does not strike a lower level – 12.5 to 19.5 feet of clearance distance is typically needed.  For power transmission and distribution workers, OSHA does not consider trees, conductor, the tower leg, cross bracing, or lattice work to be a lower level.  This is critical when considering fall arrest and fall positioning equipment</a:t>
            </a:r>
            <a:endParaRPr lang="en-US" altLang="en-US" sz="1100" smtClean="0"/>
          </a:p>
          <a:p>
            <a:pPr>
              <a:buFontTx/>
              <a:buChar char="•"/>
            </a:pPr>
            <a:endParaRPr lang="en-US" alt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957263">
              <a:defRPr>
                <a:solidFill>
                  <a:schemeClr val="tx1"/>
                </a:solidFill>
                <a:latin typeface="Arial" charset="0"/>
              </a:defRPr>
            </a:lvl1pPr>
            <a:lvl2pPr marL="742950" indent="-285750" defTabSz="957263">
              <a:defRPr>
                <a:solidFill>
                  <a:schemeClr val="tx1"/>
                </a:solidFill>
                <a:latin typeface="Arial" charset="0"/>
              </a:defRPr>
            </a:lvl2pPr>
            <a:lvl3pPr marL="1143000" indent="-228600" defTabSz="957263">
              <a:defRPr>
                <a:solidFill>
                  <a:schemeClr val="tx1"/>
                </a:solidFill>
                <a:latin typeface="Arial" charset="0"/>
              </a:defRPr>
            </a:lvl3pPr>
            <a:lvl4pPr marL="1600200" indent="-228600" defTabSz="957263">
              <a:defRPr>
                <a:solidFill>
                  <a:schemeClr val="tx1"/>
                </a:solidFill>
                <a:latin typeface="Arial" charset="0"/>
              </a:defRPr>
            </a:lvl4pPr>
            <a:lvl5pPr marL="2057400" indent="-228600" defTabSz="957263">
              <a:defRPr>
                <a:solidFill>
                  <a:schemeClr val="tx1"/>
                </a:solidFill>
                <a:latin typeface="Arial" charset="0"/>
              </a:defRPr>
            </a:lvl5pPr>
            <a:lvl6pPr marL="2514600" indent="-228600" defTabSz="957263" eaLnBrk="0" fontAlgn="base" hangingPunct="0">
              <a:spcBef>
                <a:spcPct val="0"/>
              </a:spcBef>
              <a:spcAft>
                <a:spcPct val="0"/>
              </a:spcAft>
              <a:defRPr>
                <a:solidFill>
                  <a:schemeClr val="tx1"/>
                </a:solidFill>
                <a:latin typeface="Arial" charset="0"/>
              </a:defRPr>
            </a:lvl6pPr>
            <a:lvl7pPr marL="2971800" indent="-228600" defTabSz="957263" eaLnBrk="0" fontAlgn="base" hangingPunct="0">
              <a:spcBef>
                <a:spcPct val="0"/>
              </a:spcBef>
              <a:spcAft>
                <a:spcPct val="0"/>
              </a:spcAft>
              <a:defRPr>
                <a:solidFill>
                  <a:schemeClr val="tx1"/>
                </a:solidFill>
                <a:latin typeface="Arial" charset="0"/>
              </a:defRPr>
            </a:lvl7pPr>
            <a:lvl8pPr marL="3429000" indent="-228600" defTabSz="957263" eaLnBrk="0" fontAlgn="base" hangingPunct="0">
              <a:spcBef>
                <a:spcPct val="0"/>
              </a:spcBef>
              <a:spcAft>
                <a:spcPct val="0"/>
              </a:spcAft>
              <a:defRPr>
                <a:solidFill>
                  <a:schemeClr val="tx1"/>
                </a:solidFill>
                <a:latin typeface="Arial" charset="0"/>
              </a:defRPr>
            </a:lvl8pPr>
            <a:lvl9pPr marL="3886200" indent="-228600" defTabSz="957263" eaLnBrk="0" fontAlgn="base" hangingPunct="0">
              <a:spcBef>
                <a:spcPct val="0"/>
              </a:spcBef>
              <a:spcAft>
                <a:spcPct val="0"/>
              </a:spcAft>
              <a:defRPr>
                <a:solidFill>
                  <a:schemeClr val="tx1"/>
                </a:solidFill>
                <a:latin typeface="Arial" charset="0"/>
              </a:defRPr>
            </a:lvl9pPr>
          </a:lstStyle>
          <a:p>
            <a:fld id="{00A07A8A-DD67-42DD-8A18-1BF51D88E0AA}" type="slidenum">
              <a:rPr lang="en-US" altLang="en-US" smtClean="0">
                <a:latin typeface="Times New Roman" pitchFamily="18" charset="0"/>
              </a:rPr>
              <a:pPr/>
              <a:t>28</a:t>
            </a:fld>
            <a:endParaRPr lang="en-US" altLang="en-US" smtClean="0">
              <a:latin typeface="Times New Roman" pitchFamily="18" charset="0"/>
            </a:endParaRPr>
          </a:p>
        </p:txBody>
      </p:sp>
      <p:sp>
        <p:nvSpPr>
          <p:cNvPr id="35843" name="Rectangle 2"/>
          <p:cNvSpPr>
            <a:spLocks noGrp="1" noRot="1" noChangeAspect="1" noChangeArrowheads="1" noTextEdit="1"/>
          </p:cNvSpPr>
          <p:nvPr>
            <p:ph type="sldImg"/>
          </p:nvPr>
        </p:nvSpPr>
        <p:spPr>
          <a:xfrm>
            <a:off x="1257300" y="715963"/>
            <a:ext cx="4802188" cy="3602037"/>
          </a:xfrm>
          <a:ln/>
        </p:spPr>
      </p:sp>
      <p:sp>
        <p:nvSpPr>
          <p:cNvPr id="35844" name="Rectangle 3"/>
          <p:cNvSpPr>
            <a:spLocks noGrp="1" noChangeArrowheads="1"/>
          </p:cNvSpPr>
          <p:nvPr>
            <p:ph type="body" idx="1"/>
          </p:nvPr>
        </p:nvSpPr>
        <p:spPr>
          <a:xfrm>
            <a:off x="731838" y="4543425"/>
            <a:ext cx="6176962" cy="43180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Explain the the following section will discuss both horizontal and vertical lifelines.</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Rot="1" noChangeAspect="1" noChangeArrowheads="1" noTextEdit="1"/>
          </p:cNvSpPr>
          <p:nvPr>
            <p:ph type="sldImg"/>
          </p:nvPr>
        </p:nvSpPr>
        <p:spPr>
          <a:xfrm>
            <a:off x="1266825" y="727075"/>
            <a:ext cx="4781550" cy="3586163"/>
          </a:xfrm>
          <a:ln/>
        </p:spPr>
      </p:sp>
      <p:sp>
        <p:nvSpPr>
          <p:cNvPr id="36867"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Explain that in the context to this standard, a Qualified person means one who, by possession of a recognized degree, certificate, or professional standing, or who by extensive knowledge, training, and experience, has successfully demonstrated his ability to solve or resolve problems relating to the subject matter, the work, or the project.   Discuss that only one person per lifeline or the lifeline must be rated for the number of persons attached.  Number of Persons X 5,000 lbs = rating</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xfrm>
            <a:off x="1266825" y="727075"/>
            <a:ext cx="4781550" cy="3586163"/>
          </a:xfrm>
          <a:ln/>
        </p:spPr>
      </p:sp>
      <p:sp>
        <p:nvSpPr>
          <p:cNvPr id="37891"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Lanyards and vertical lifelines shall have a minimum breaking strength of 5,000 pounds (22.2 kN).  Explain that only one person at a time (except elevator workers) is allowed to be attached to a vertical lifeline.</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957263">
              <a:defRPr>
                <a:solidFill>
                  <a:schemeClr val="tx1"/>
                </a:solidFill>
                <a:latin typeface="Arial" charset="0"/>
              </a:defRPr>
            </a:lvl1pPr>
            <a:lvl2pPr marL="742950" indent="-285750" defTabSz="957263">
              <a:defRPr>
                <a:solidFill>
                  <a:schemeClr val="tx1"/>
                </a:solidFill>
                <a:latin typeface="Arial" charset="0"/>
              </a:defRPr>
            </a:lvl2pPr>
            <a:lvl3pPr marL="1143000" indent="-228600" defTabSz="957263">
              <a:defRPr>
                <a:solidFill>
                  <a:schemeClr val="tx1"/>
                </a:solidFill>
                <a:latin typeface="Arial" charset="0"/>
              </a:defRPr>
            </a:lvl3pPr>
            <a:lvl4pPr marL="1600200" indent="-228600" defTabSz="957263">
              <a:defRPr>
                <a:solidFill>
                  <a:schemeClr val="tx1"/>
                </a:solidFill>
                <a:latin typeface="Arial" charset="0"/>
              </a:defRPr>
            </a:lvl4pPr>
            <a:lvl5pPr marL="2057400" indent="-228600" defTabSz="957263">
              <a:defRPr>
                <a:solidFill>
                  <a:schemeClr val="tx1"/>
                </a:solidFill>
                <a:latin typeface="Arial" charset="0"/>
              </a:defRPr>
            </a:lvl5pPr>
            <a:lvl6pPr marL="2514600" indent="-228600" defTabSz="957263" eaLnBrk="0" fontAlgn="base" hangingPunct="0">
              <a:spcBef>
                <a:spcPct val="0"/>
              </a:spcBef>
              <a:spcAft>
                <a:spcPct val="0"/>
              </a:spcAft>
              <a:defRPr>
                <a:solidFill>
                  <a:schemeClr val="tx1"/>
                </a:solidFill>
                <a:latin typeface="Arial" charset="0"/>
              </a:defRPr>
            </a:lvl6pPr>
            <a:lvl7pPr marL="2971800" indent="-228600" defTabSz="957263" eaLnBrk="0" fontAlgn="base" hangingPunct="0">
              <a:spcBef>
                <a:spcPct val="0"/>
              </a:spcBef>
              <a:spcAft>
                <a:spcPct val="0"/>
              </a:spcAft>
              <a:defRPr>
                <a:solidFill>
                  <a:schemeClr val="tx1"/>
                </a:solidFill>
                <a:latin typeface="Arial" charset="0"/>
              </a:defRPr>
            </a:lvl7pPr>
            <a:lvl8pPr marL="3429000" indent="-228600" defTabSz="957263" eaLnBrk="0" fontAlgn="base" hangingPunct="0">
              <a:spcBef>
                <a:spcPct val="0"/>
              </a:spcBef>
              <a:spcAft>
                <a:spcPct val="0"/>
              </a:spcAft>
              <a:defRPr>
                <a:solidFill>
                  <a:schemeClr val="tx1"/>
                </a:solidFill>
                <a:latin typeface="Arial" charset="0"/>
              </a:defRPr>
            </a:lvl8pPr>
            <a:lvl9pPr marL="3886200" indent="-228600" defTabSz="957263" eaLnBrk="0" fontAlgn="base" hangingPunct="0">
              <a:spcBef>
                <a:spcPct val="0"/>
              </a:spcBef>
              <a:spcAft>
                <a:spcPct val="0"/>
              </a:spcAft>
              <a:defRPr>
                <a:solidFill>
                  <a:schemeClr val="tx1"/>
                </a:solidFill>
                <a:latin typeface="Arial" charset="0"/>
              </a:defRPr>
            </a:lvl9pPr>
          </a:lstStyle>
          <a:p>
            <a:fld id="{A887DAF4-CB17-4D47-BC99-147ED9E369E8}" type="slidenum">
              <a:rPr lang="en-US" altLang="en-US" smtClean="0">
                <a:latin typeface="Times New Roman" pitchFamily="18" charset="0"/>
              </a:rPr>
              <a:pPr/>
              <a:t>31</a:t>
            </a:fld>
            <a:endParaRPr lang="en-US" altLang="en-US" smtClean="0">
              <a:latin typeface="Times New Roman" pitchFamily="18" charset="0"/>
            </a:endParaRPr>
          </a:p>
        </p:txBody>
      </p:sp>
      <p:sp>
        <p:nvSpPr>
          <p:cNvPr id="38915" name="Rectangle 2"/>
          <p:cNvSpPr>
            <a:spLocks noGrp="1" noRot="1" noChangeAspect="1" noChangeArrowheads="1" noTextEdit="1"/>
          </p:cNvSpPr>
          <p:nvPr>
            <p:ph type="sldImg"/>
          </p:nvPr>
        </p:nvSpPr>
        <p:spPr>
          <a:xfrm>
            <a:off x="1257300" y="715963"/>
            <a:ext cx="4802188" cy="3602037"/>
          </a:xfrm>
          <a:ln/>
        </p:spPr>
      </p:sp>
      <p:sp>
        <p:nvSpPr>
          <p:cNvPr id="38916" name="Rectangle 3"/>
          <p:cNvSpPr>
            <a:spLocks noGrp="1" noChangeArrowheads="1"/>
          </p:cNvSpPr>
          <p:nvPr>
            <p:ph type="body" idx="1"/>
          </p:nvPr>
        </p:nvSpPr>
        <p:spPr>
          <a:xfrm>
            <a:off x="731838" y="4543425"/>
            <a:ext cx="6176962" cy="43180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Introduce the module</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1266825" y="727075"/>
            <a:ext cx="4781550" cy="3586163"/>
          </a:xfrm>
          <a:ln/>
        </p:spPr>
      </p:sp>
      <p:sp>
        <p:nvSpPr>
          <p:cNvPr id="39939"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When using a self-retracting lifeline, it must not allow any more than a 2 foot free fall.  The minimum breaking strength of a self-retracting lifeline is 3,000 pounds.</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Rot="1" noChangeAspect="1" noChangeArrowheads="1" noTextEdit="1"/>
          </p:cNvSpPr>
          <p:nvPr>
            <p:ph type="sldImg"/>
          </p:nvPr>
        </p:nvSpPr>
        <p:spPr>
          <a:xfrm>
            <a:off x="1266825" y="727075"/>
            <a:ext cx="4781550" cy="3586163"/>
          </a:xfrm>
          <a:ln/>
        </p:spPr>
      </p:sp>
      <p:sp>
        <p:nvSpPr>
          <p:cNvPr id="40963"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Wooden pole positioning systems are designed to provide line personnel protection from falling while working from wood poles from the ground, to the elevated work position, and back to the ground. These systems require the user to hitchhike up and down the pole utilizing the cross over strap and the paddle tensioner. If the user starts to fall, the strap squeezes the pole, securing the user and preventing a fall. While climbing over obstructions, the user would secure a second lanyard prior to removing the primary strap.  These systems can accommodate various size poles. </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1266825" y="727075"/>
            <a:ext cx="4781550" cy="3586163"/>
          </a:xfrm>
          <a:ln/>
        </p:spPr>
      </p:sp>
      <p:sp>
        <p:nvSpPr>
          <p:cNvPr id="41987"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Explain that each employee working from an aerial lift shall use a fall restraint system or a personal fall arrest system. </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xfrm>
            <a:off x="1266825" y="725488"/>
            <a:ext cx="4781550" cy="3587750"/>
          </a:xfrm>
          <a:ln/>
        </p:spPr>
      </p:sp>
      <p:sp>
        <p:nvSpPr>
          <p:cNvPr id="43011" name="Notes Placeholder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There are 206 bones in the human body. So there are 206 good reasons that you might not want to be involved in a fall.</a:t>
            </a:r>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947738">
              <a:spcBef>
                <a:spcPct val="30000"/>
              </a:spcBef>
              <a:defRPr sz="1200">
                <a:solidFill>
                  <a:schemeClr val="tx1"/>
                </a:solidFill>
                <a:latin typeface="Arial" charset="0"/>
              </a:defRPr>
            </a:lvl1pPr>
            <a:lvl2pPr marL="768350" indent="-295275" defTabSz="947738">
              <a:spcBef>
                <a:spcPct val="30000"/>
              </a:spcBef>
              <a:defRPr sz="1200">
                <a:solidFill>
                  <a:schemeClr val="tx1"/>
                </a:solidFill>
                <a:latin typeface="Arial" charset="0"/>
              </a:defRPr>
            </a:lvl2pPr>
            <a:lvl3pPr marL="1182688" indent="-234950" defTabSz="947738">
              <a:spcBef>
                <a:spcPct val="30000"/>
              </a:spcBef>
              <a:defRPr sz="1200">
                <a:solidFill>
                  <a:schemeClr val="tx1"/>
                </a:solidFill>
                <a:latin typeface="Arial" charset="0"/>
              </a:defRPr>
            </a:lvl3pPr>
            <a:lvl4pPr marL="1655763" indent="-234950" defTabSz="947738">
              <a:spcBef>
                <a:spcPct val="30000"/>
              </a:spcBef>
              <a:defRPr sz="1200">
                <a:solidFill>
                  <a:schemeClr val="tx1"/>
                </a:solidFill>
                <a:latin typeface="Arial" charset="0"/>
              </a:defRPr>
            </a:lvl4pPr>
            <a:lvl5pPr marL="2130425" indent="-234950" defTabSz="947738">
              <a:spcBef>
                <a:spcPct val="30000"/>
              </a:spcBef>
              <a:defRPr sz="1200">
                <a:solidFill>
                  <a:schemeClr val="tx1"/>
                </a:solidFill>
                <a:latin typeface="Arial" charset="0"/>
              </a:defRPr>
            </a:lvl5pPr>
            <a:lvl6pPr marL="2587625" indent="-234950" defTabSz="947738" eaLnBrk="0" fontAlgn="base" hangingPunct="0">
              <a:spcBef>
                <a:spcPct val="30000"/>
              </a:spcBef>
              <a:spcAft>
                <a:spcPct val="0"/>
              </a:spcAft>
              <a:defRPr sz="1200">
                <a:solidFill>
                  <a:schemeClr val="tx1"/>
                </a:solidFill>
                <a:latin typeface="Arial" charset="0"/>
              </a:defRPr>
            </a:lvl6pPr>
            <a:lvl7pPr marL="3044825" indent="-234950" defTabSz="947738" eaLnBrk="0" fontAlgn="base" hangingPunct="0">
              <a:spcBef>
                <a:spcPct val="30000"/>
              </a:spcBef>
              <a:spcAft>
                <a:spcPct val="0"/>
              </a:spcAft>
              <a:defRPr sz="1200">
                <a:solidFill>
                  <a:schemeClr val="tx1"/>
                </a:solidFill>
                <a:latin typeface="Arial" charset="0"/>
              </a:defRPr>
            </a:lvl7pPr>
            <a:lvl8pPr marL="3502025" indent="-234950" defTabSz="947738" eaLnBrk="0" fontAlgn="base" hangingPunct="0">
              <a:spcBef>
                <a:spcPct val="30000"/>
              </a:spcBef>
              <a:spcAft>
                <a:spcPct val="0"/>
              </a:spcAft>
              <a:defRPr sz="1200">
                <a:solidFill>
                  <a:schemeClr val="tx1"/>
                </a:solidFill>
                <a:latin typeface="Arial" charset="0"/>
              </a:defRPr>
            </a:lvl8pPr>
            <a:lvl9pPr marL="3959225" indent="-234950" defTabSz="947738" eaLnBrk="0" fontAlgn="base" hangingPunct="0">
              <a:spcBef>
                <a:spcPct val="30000"/>
              </a:spcBef>
              <a:spcAft>
                <a:spcPct val="0"/>
              </a:spcAft>
              <a:defRPr sz="1200">
                <a:solidFill>
                  <a:schemeClr val="tx1"/>
                </a:solidFill>
                <a:latin typeface="Arial" charset="0"/>
              </a:defRPr>
            </a:lvl9pPr>
          </a:lstStyle>
          <a:p>
            <a:pPr>
              <a:spcBef>
                <a:spcPct val="0"/>
              </a:spcBef>
            </a:pPr>
            <a:fld id="{F2993C18-C89A-439D-9880-868E5460133F}" type="slidenum">
              <a:rPr lang="en-US" altLang="en-US" sz="1300" smtClean="0"/>
              <a:pPr>
                <a:spcBef>
                  <a:spcPct val="0"/>
                </a:spcBef>
              </a:pPr>
              <a:t>35</a:t>
            </a:fld>
            <a:endParaRPr lang="en-US" altLang="en-US" sz="1300"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3" name="AutoShape 2"/>
          <p:cNvSpPr>
            <a:spLocks noChangeArrowheads="1"/>
          </p:cNvSpPr>
          <p:nvPr/>
        </p:nvSpPr>
        <p:spPr bwMode="auto">
          <a:xfrm>
            <a:off x="228600" y="381000"/>
            <a:ext cx="8686800" cy="5638800"/>
          </a:xfrm>
          <a:prstGeom prst="roundRect">
            <a:avLst>
              <a:gd name="adj" fmla="val 7912"/>
            </a:avLst>
          </a:prstGeom>
          <a:solidFill>
            <a:schemeClr val="folHlink"/>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endParaRPr lang="en-US" altLang="en-US" sz="2400" smtClean="0">
              <a:latin typeface="Times New Roman" pitchFamily="18" charset="0"/>
            </a:endParaRPr>
          </a:p>
        </p:txBody>
      </p:sp>
      <p:sp>
        <p:nvSpPr>
          <p:cNvPr id="4" name="AutoShape 3"/>
          <p:cNvSpPr>
            <a:spLocks noChangeArrowheads="1"/>
          </p:cNvSpPr>
          <p:nvPr/>
        </p:nvSpPr>
        <p:spPr bwMode="white">
          <a:xfrm>
            <a:off x="327025" y="488950"/>
            <a:ext cx="8435975" cy="4768850"/>
          </a:xfrm>
          <a:prstGeom prst="roundRect">
            <a:avLst>
              <a:gd name="adj" fmla="val 7310"/>
            </a:avLst>
          </a:pr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endParaRPr lang="en-US" altLang="en-US" sz="2400" smtClean="0">
              <a:latin typeface="Times New Roman" pitchFamily="18" charset="0"/>
            </a:endParaRPr>
          </a:p>
        </p:txBody>
      </p:sp>
      <p:sp>
        <p:nvSpPr>
          <p:cNvPr id="5" name="AutoShape 4"/>
          <p:cNvSpPr>
            <a:spLocks noChangeArrowheads="1"/>
          </p:cNvSpPr>
          <p:nvPr/>
        </p:nvSpPr>
        <p:spPr bwMode="blackWhite">
          <a:xfrm>
            <a:off x="1371600" y="3338513"/>
            <a:ext cx="6400800" cy="2286000"/>
          </a:xfrm>
          <a:prstGeom prst="roundRect">
            <a:avLst>
              <a:gd name="adj" fmla="val 16667"/>
            </a:avLst>
          </a:prstGeom>
          <a:solidFill>
            <a:schemeClr val="bg1"/>
          </a:solidFill>
          <a:ln w="50800">
            <a:solidFill>
              <a:schemeClr val="bg2"/>
            </a:solidFill>
            <a:round/>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endParaRPr lang="en-US" altLang="en-US" smtClean="0"/>
          </a:p>
        </p:txBody>
      </p:sp>
      <p:pic>
        <p:nvPicPr>
          <p:cNvPr id="6" name="Picture 13"/>
          <p:cNvPicPr>
            <a:picLocks noChangeAspect="1" noChangeArrowheads="1"/>
          </p:cNvPicPr>
          <p:nvPr userDrawn="1"/>
        </p:nvPicPr>
        <p:blipFill>
          <a:blip r:embed="rId2" cstate="print">
            <a:extLst>
              <a:ext uri="{28A0092B-C50C-407E-A947-70E740481C1C}">
                <a14:useLocalDpi xmlns:a14="http://schemas.microsoft.com/office/drawing/2010/main" xmlns="" val="0"/>
              </a:ext>
            </a:extLst>
          </a:blip>
          <a:srcRect/>
          <a:stretch>
            <a:fillRect/>
          </a:stretch>
        </p:blipFill>
        <p:spPr bwMode="auto">
          <a:xfrm>
            <a:off x="7572375" y="573088"/>
            <a:ext cx="993775" cy="879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2"/>
          <p:cNvPicPr>
            <a:picLocks noChangeAspect="1" noChangeArrowheads="1"/>
          </p:cNvPicPr>
          <p:nvPr userDrawn="1"/>
        </p:nvPicPr>
        <p:blipFill>
          <a:blip r:embed="rId3" cstate="print">
            <a:extLst>
              <a:ext uri="{28A0092B-C50C-407E-A947-70E740481C1C}">
                <a14:useLocalDpi xmlns:a14="http://schemas.microsoft.com/office/drawing/2010/main" xmlns="" val="0"/>
              </a:ext>
            </a:extLst>
          </a:blip>
          <a:srcRect/>
          <a:stretch>
            <a:fillRect/>
          </a:stretch>
        </p:blipFill>
        <p:spPr bwMode="auto">
          <a:xfrm>
            <a:off x="1905000" y="3468688"/>
            <a:ext cx="5280025" cy="2025650"/>
          </a:xfrm>
          <a:prstGeom prst="rect">
            <a:avLst/>
          </a:prstGeom>
          <a:noFill/>
          <a:ln>
            <a:noFill/>
          </a:ln>
          <a:effectLst/>
          <a:extLst>
            <a:ext uri="{909E8E84-426E-40DD-AFC4-6F175D3DCCD1}">
              <a14:hiddenFill xmlns:a14="http://schemas.microsoft.com/office/drawing/2010/main" xmlns="">
                <a:solidFill>
                  <a:srgbClr val="00FF00"/>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42693" name="Rectangle 5"/>
          <p:cNvSpPr>
            <a:spLocks noGrp="1" noChangeArrowheads="1"/>
          </p:cNvSpPr>
          <p:nvPr>
            <p:ph type="ctrTitle"/>
          </p:nvPr>
        </p:nvSpPr>
        <p:spPr>
          <a:xfrm>
            <a:off x="685800" y="857250"/>
            <a:ext cx="7772400" cy="2266950"/>
          </a:xfrm>
        </p:spPr>
        <p:txBody>
          <a:bodyPr anchor="ctr" anchorCtr="1"/>
          <a:lstStyle>
            <a:lvl1pPr algn="ctr">
              <a:defRPr sz="4100" i="1"/>
            </a:lvl1pPr>
          </a:lstStyle>
          <a:p>
            <a:r>
              <a:rPr lang="en-US"/>
              <a:t>Click to edit Master title style</a:t>
            </a:r>
          </a:p>
        </p:txBody>
      </p:sp>
      <p:sp>
        <p:nvSpPr>
          <p:cNvPr id="8" name="Rectangle 6"/>
          <p:cNvSpPr>
            <a:spLocks noGrp="1" noChangeArrowheads="1"/>
          </p:cNvSpPr>
          <p:nvPr>
            <p:ph type="sldNum" sz="quarter" idx="10"/>
          </p:nvPr>
        </p:nvSpPr>
        <p:spPr/>
        <p:txBody>
          <a:bodyPr/>
          <a:lstStyle>
            <a:lvl1pPr algn="ctr" eaLnBrk="1" hangingPunct="1">
              <a:defRPr sz="1200">
                <a:latin typeface="Arial" charset="0"/>
                <a:cs typeface="+mn-cs"/>
              </a:defRPr>
            </a:lvl1pPr>
          </a:lstStyle>
          <a:p>
            <a:pPr>
              <a:defRPr/>
            </a:pPr>
            <a:fld id="{CA2BA727-DE44-4473-9C37-1507071DB5D7}" type="slidenum">
              <a:rPr lang="en-US"/>
              <a:pPr>
                <a:defRPr/>
              </a:pPr>
              <a:t>‹#›</a:t>
            </a:fld>
            <a:endParaRPr lang="en-US" dirty="0"/>
          </a:p>
        </p:txBody>
      </p:sp>
    </p:spTree>
    <p:extLst>
      <p:ext uri="{BB962C8B-B14F-4D97-AF65-F5344CB8AC3E}">
        <p14:creationId xmlns:p14="http://schemas.microsoft.com/office/powerpoint/2010/main" xmlns="" val="1731255971"/>
      </p:ext>
    </p:extLst>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165A103A-1FB8-4799-B5EA-049C48723C1B}" type="slidenum">
              <a:rPr lang="en-US"/>
              <a:pPr>
                <a:defRPr/>
              </a:pPr>
              <a:t>‹#›</a:t>
            </a:fld>
            <a:endParaRPr lang="en-US" dirty="0"/>
          </a:p>
        </p:txBody>
      </p:sp>
    </p:spTree>
    <p:extLst>
      <p:ext uri="{BB962C8B-B14F-4D97-AF65-F5344CB8AC3E}">
        <p14:creationId xmlns:p14="http://schemas.microsoft.com/office/powerpoint/2010/main" xmlns="" val="3729209682"/>
      </p:ext>
    </p:extLst>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fld id="{C79DA55F-FB62-4983-89AA-CB2EF5593CDA}" type="slidenum">
              <a:rPr lang="en-US"/>
              <a:pPr>
                <a:defRPr/>
              </a:pPr>
              <a:t>‹#›</a:t>
            </a:fld>
            <a:endParaRPr lang="en-US" dirty="0"/>
          </a:p>
        </p:txBody>
      </p:sp>
    </p:spTree>
    <p:extLst>
      <p:ext uri="{BB962C8B-B14F-4D97-AF65-F5344CB8AC3E}">
        <p14:creationId xmlns:p14="http://schemas.microsoft.com/office/powerpoint/2010/main" xmlns="" val="3137851561"/>
      </p:ext>
    </p:extLst>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62000" y="1905000"/>
            <a:ext cx="3771900"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86300" y="1905000"/>
            <a:ext cx="3771900"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E89920D9-3371-4A47-A635-8FE6F52C57D0}" type="slidenum">
              <a:rPr lang="en-US"/>
              <a:pPr>
                <a:defRPr/>
              </a:pPr>
              <a:t>‹#›</a:t>
            </a:fld>
            <a:endParaRPr lang="en-US" dirty="0"/>
          </a:p>
        </p:txBody>
      </p:sp>
    </p:spTree>
    <p:extLst>
      <p:ext uri="{BB962C8B-B14F-4D97-AF65-F5344CB8AC3E}">
        <p14:creationId xmlns:p14="http://schemas.microsoft.com/office/powerpoint/2010/main" xmlns="" val="688779683"/>
      </p:ext>
    </p:extLst>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pPr>
              <a:defRPr/>
            </a:pPr>
            <a:fld id="{F9959BAC-2E6C-442B-AEEA-342D449CC4C1}" type="slidenum">
              <a:rPr lang="en-US"/>
              <a:pPr>
                <a:defRPr/>
              </a:pPr>
              <a:t>‹#›</a:t>
            </a:fld>
            <a:endParaRPr lang="en-US" dirty="0"/>
          </a:p>
        </p:txBody>
      </p:sp>
    </p:spTree>
    <p:extLst>
      <p:ext uri="{BB962C8B-B14F-4D97-AF65-F5344CB8AC3E}">
        <p14:creationId xmlns:p14="http://schemas.microsoft.com/office/powerpoint/2010/main" xmlns="" val="310884747"/>
      </p:ext>
    </p:extLst>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xmlns="" val="930783437"/>
      </p:ext>
    </p:extLst>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CEEE0FA9-E29C-496E-AC4D-EB261513E15F}" type="slidenum">
              <a:rPr lang="en-US"/>
              <a:pPr>
                <a:defRPr/>
              </a:pPr>
              <a:t>‹#›</a:t>
            </a:fld>
            <a:endParaRPr lang="en-US" dirty="0"/>
          </a:p>
        </p:txBody>
      </p:sp>
    </p:spTree>
    <p:extLst>
      <p:ext uri="{BB962C8B-B14F-4D97-AF65-F5344CB8AC3E}">
        <p14:creationId xmlns:p14="http://schemas.microsoft.com/office/powerpoint/2010/main" xmlns="" val="720741292"/>
      </p:ext>
    </p:extLst>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F2911E2D-6F13-42E0-A294-54FDB61C38BE}" type="slidenum">
              <a:rPr lang="en-US"/>
              <a:pPr>
                <a:defRPr/>
              </a:pPr>
              <a:t>‹#›</a:t>
            </a:fld>
            <a:endParaRPr lang="en-US" dirty="0"/>
          </a:p>
        </p:txBody>
      </p:sp>
    </p:spTree>
    <p:extLst>
      <p:ext uri="{BB962C8B-B14F-4D97-AF65-F5344CB8AC3E}">
        <p14:creationId xmlns:p14="http://schemas.microsoft.com/office/powerpoint/2010/main" xmlns="" val="4206797184"/>
      </p:ext>
    </p:extLst>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F89C4B55-8A59-4F85-B5D8-F50F66D0F3CA}" type="slidenum">
              <a:rPr lang="en-US"/>
              <a:pPr>
                <a:defRPr/>
              </a:pPr>
              <a:t>‹#›</a:t>
            </a:fld>
            <a:endParaRPr lang="en-US" dirty="0"/>
          </a:p>
        </p:txBody>
      </p:sp>
    </p:spTree>
    <p:extLst>
      <p:ext uri="{BB962C8B-B14F-4D97-AF65-F5344CB8AC3E}">
        <p14:creationId xmlns:p14="http://schemas.microsoft.com/office/powerpoint/2010/main" xmlns="" val="1219043269"/>
      </p:ext>
    </p:extLst>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8E946B0D-68FF-4101-B27D-582329DFF57C}" type="slidenum">
              <a:rPr lang="en-US"/>
              <a:pPr>
                <a:defRPr/>
              </a:pPr>
              <a:t>‹#›</a:t>
            </a:fld>
            <a:endParaRPr lang="en-US" dirty="0"/>
          </a:p>
        </p:txBody>
      </p:sp>
    </p:spTree>
    <p:extLst>
      <p:ext uri="{BB962C8B-B14F-4D97-AF65-F5344CB8AC3E}">
        <p14:creationId xmlns:p14="http://schemas.microsoft.com/office/powerpoint/2010/main" xmlns="" val="1124107040"/>
      </p:ext>
    </p:extLst>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34150" y="533400"/>
            <a:ext cx="1924050" cy="5410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62000" y="533400"/>
            <a:ext cx="561975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3AEF6E33-7BEF-49C1-A554-6A8698E89B4E}" type="slidenum">
              <a:rPr lang="en-US"/>
              <a:pPr>
                <a:defRPr/>
              </a:pPr>
              <a:t>‹#›</a:t>
            </a:fld>
            <a:endParaRPr lang="en-US" dirty="0"/>
          </a:p>
        </p:txBody>
      </p:sp>
    </p:spTree>
    <p:extLst>
      <p:ext uri="{BB962C8B-B14F-4D97-AF65-F5344CB8AC3E}">
        <p14:creationId xmlns:p14="http://schemas.microsoft.com/office/powerpoint/2010/main" xmlns="" val="3444963391"/>
      </p:ext>
    </p:extLst>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762000" y="533400"/>
            <a:ext cx="7696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762000" y="1905000"/>
            <a:ext cx="37719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86300" y="1905000"/>
            <a:ext cx="3771900" cy="4038600"/>
          </a:xfrm>
        </p:spPr>
        <p:txBody>
          <a:bodyPr/>
          <a:lstStyle/>
          <a:p>
            <a:pPr lvl="0"/>
            <a:endParaRPr lang="en-US" noProof="0" smtClean="0"/>
          </a:p>
        </p:txBody>
      </p:sp>
      <p:sp>
        <p:nvSpPr>
          <p:cNvPr id="5" name="Rectangle 6"/>
          <p:cNvSpPr>
            <a:spLocks noGrp="1" noChangeArrowheads="1"/>
          </p:cNvSpPr>
          <p:nvPr>
            <p:ph type="sldNum" sz="quarter" idx="10"/>
          </p:nvPr>
        </p:nvSpPr>
        <p:spPr>
          <a:ln/>
        </p:spPr>
        <p:txBody>
          <a:bodyPr/>
          <a:lstStyle>
            <a:lvl1pPr>
              <a:defRPr/>
            </a:lvl1pPr>
          </a:lstStyle>
          <a:p>
            <a:pPr>
              <a:defRPr/>
            </a:pPr>
            <a:fld id="{3C020B7D-DAE8-4BF7-85E6-8DFA57E68BD7}" type="slidenum">
              <a:rPr lang="en-US"/>
              <a:pPr>
                <a:defRPr/>
              </a:pPr>
              <a:t>‹#›</a:t>
            </a:fld>
            <a:endParaRPr lang="en-US" dirty="0"/>
          </a:p>
        </p:txBody>
      </p:sp>
    </p:spTree>
    <p:extLst>
      <p:ext uri="{BB962C8B-B14F-4D97-AF65-F5344CB8AC3E}">
        <p14:creationId xmlns:p14="http://schemas.microsoft.com/office/powerpoint/2010/main" xmlns="" val="911041271"/>
      </p:ext>
    </p:extLst>
  </p:cSld>
  <p:clrMapOvr>
    <a:masterClrMapping/>
  </p:clrMapOvr>
  <p:transition>
    <p:wipe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62000" y="533400"/>
            <a:ext cx="7696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762000" y="1905000"/>
            <a:ext cx="37719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86300" y="1905000"/>
            <a:ext cx="37719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EE1AC198-C402-4200-A5B6-BD21CFFE3B6F}" type="slidenum">
              <a:rPr lang="en-US"/>
              <a:pPr>
                <a:defRPr/>
              </a:pPr>
              <a:t>‹#›</a:t>
            </a:fld>
            <a:endParaRPr lang="en-US" dirty="0"/>
          </a:p>
        </p:txBody>
      </p:sp>
    </p:spTree>
    <p:extLst>
      <p:ext uri="{BB962C8B-B14F-4D97-AF65-F5344CB8AC3E}">
        <p14:creationId xmlns:p14="http://schemas.microsoft.com/office/powerpoint/2010/main" xmlns="" val="437813125"/>
      </p:ext>
    </p:extLst>
  </p:cSld>
  <p:clrMapOvr>
    <a:masterClrMapping/>
  </p:clrMapOvr>
  <p:transition>
    <p:wipe dir="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762000" y="533400"/>
            <a:ext cx="76962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762000" y="1905000"/>
            <a:ext cx="37719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686300" y="1905000"/>
            <a:ext cx="37719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B79FBD02-4FDB-4F8B-8DE6-9FC4DDE3A5ED}" type="slidenum">
              <a:rPr lang="en-US"/>
              <a:pPr>
                <a:defRPr/>
              </a:pPr>
              <a:t>‹#›</a:t>
            </a:fld>
            <a:endParaRPr lang="en-US" dirty="0"/>
          </a:p>
        </p:txBody>
      </p:sp>
    </p:spTree>
    <p:extLst>
      <p:ext uri="{BB962C8B-B14F-4D97-AF65-F5344CB8AC3E}">
        <p14:creationId xmlns:p14="http://schemas.microsoft.com/office/powerpoint/2010/main" xmlns="" val="3129697806"/>
      </p:ext>
    </p:extLst>
  </p:cSld>
  <p:clrMapOvr>
    <a:masterClrMapping/>
  </p:clrMapOvr>
  <p:transition>
    <p:wipe dir="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762000" y="533400"/>
            <a:ext cx="7696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762000" y="1905000"/>
            <a:ext cx="37719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86300" y="1905000"/>
            <a:ext cx="3771900" cy="1943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86300" y="4000500"/>
            <a:ext cx="3771900" cy="1943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6"/>
          <p:cNvSpPr>
            <a:spLocks noGrp="1" noChangeArrowheads="1"/>
          </p:cNvSpPr>
          <p:nvPr>
            <p:ph type="sldNum" sz="quarter" idx="10"/>
          </p:nvPr>
        </p:nvSpPr>
        <p:spPr>
          <a:ln/>
        </p:spPr>
        <p:txBody>
          <a:bodyPr/>
          <a:lstStyle>
            <a:lvl1pPr>
              <a:defRPr/>
            </a:lvl1pPr>
          </a:lstStyle>
          <a:p>
            <a:pPr>
              <a:defRPr/>
            </a:pPr>
            <a:fld id="{1FE28A83-22E1-4C59-B2CB-A7F38457BFEE}" type="slidenum">
              <a:rPr lang="en-US"/>
              <a:pPr>
                <a:defRPr/>
              </a:pPr>
              <a:t>‹#›</a:t>
            </a:fld>
            <a:endParaRPr lang="en-US" dirty="0"/>
          </a:p>
        </p:txBody>
      </p:sp>
    </p:spTree>
    <p:extLst>
      <p:ext uri="{BB962C8B-B14F-4D97-AF65-F5344CB8AC3E}">
        <p14:creationId xmlns:p14="http://schemas.microsoft.com/office/powerpoint/2010/main" xmlns="" val="1843898897"/>
      </p:ext>
    </p:extLst>
  </p:cSld>
  <p:clrMapOvr>
    <a:masterClrMapping/>
  </p:clrMapOvr>
  <p:transition>
    <p:wipe dir="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clipArtAndTx" preserve="1">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762000" y="533400"/>
            <a:ext cx="7696200" cy="1143000"/>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762000" y="1905000"/>
            <a:ext cx="3771900" cy="4038600"/>
          </a:xfrm>
        </p:spPr>
        <p:txBody>
          <a:bodyPr/>
          <a:lstStyle/>
          <a:p>
            <a:pPr lvl="0"/>
            <a:endParaRPr lang="en-US" noProof="0" smtClean="0"/>
          </a:p>
        </p:txBody>
      </p:sp>
      <p:sp>
        <p:nvSpPr>
          <p:cNvPr id="4" name="Text Placeholder 3"/>
          <p:cNvSpPr>
            <a:spLocks noGrp="1"/>
          </p:cNvSpPr>
          <p:nvPr>
            <p:ph type="body" sz="half" idx="2"/>
          </p:nvPr>
        </p:nvSpPr>
        <p:spPr>
          <a:xfrm>
            <a:off x="4686300" y="1905000"/>
            <a:ext cx="37719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DB2BC5B3-3584-493C-AE83-E532BD85D983}" type="slidenum">
              <a:rPr lang="en-US"/>
              <a:pPr>
                <a:defRPr/>
              </a:pPr>
              <a:t>‹#›</a:t>
            </a:fld>
            <a:endParaRPr lang="en-US" dirty="0"/>
          </a:p>
        </p:txBody>
      </p:sp>
    </p:spTree>
    <p:extLst>
      <p:ext uri="{BB962C8B-B14F-4D97-AF65-F5344CB8AC3E}">
        <p14:creationId xmlns:p14="http://schemas.microsoft.com/office/powerpoint/2010/main" xmlns="" val="3750077522"/>
      </p:ext>
    </p:extLst>
  </p:cSld>
  <p:clrMapOvr>
    <a:masterClrMapping/>
  </p:clrMapOvr>
  <p:transition>
    <p:wipe dir="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762000" y="533400"/>
            <a:ext cx="76962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762000" y="1905000"/>
            <a:ext cx="7696200" cy="1943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762000" y="4000500"/>
            <a:ext cx="7696200" cy="1943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64CCD03C-70B9-40BF-961B-E89BC4BCDB76}" type="slidenum">
              <a:rPr lang="en-US"/>
              <a:pPr>
                <a:defRPr/>
              </a:pPr>
              <a:t>‹#›</a:t>
            </a:fld>
            <a:endParaRPr lang="en-US" dirty="0"/>
          </a:p>
        </p:txBody>
      </p:sp>
    </p:spTree>
    <p:extLst>
      <p:ext uri="{BB962C8B-B14F-4D97-AF65-F5344CB8AC3E}">
        <p14:creationId xmlns:p14="http://schemas.microsoft.com/office/powerpoint/2010/main" xmlns="" val="2617884880"/>
      </p:ext>
    </p:extLst>
  </p:cSld>
  <p:clrMapOvr>
    <a:masterClrMapping/>
  </p:clrMapOvr>
  <p:transition>
    <p:wipe dir="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AndTx">
  <p:cSld name="Title, 2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77813"/>
            <a:ext cx="77724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914400" y="1600200"/>
            <a:ext cx="3810000" cy="21891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914400" y="3941763"/>
            <a:ext cx="3810000" cy="21891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half" idx="3"/>
          </p:nvPr>
        </p:nvSpPr>
        <p:spPr>
          <a:xfrm>
            <a:off x="4876800" y="1600200"/>
            <a:ext cx="38100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6"/>
          <p:cNvSpPr>
            <a:spLocks noGrp="1" noChangeArrowheads="1"/>
          </p:cNvSpPr>
          <p:nvPr>
            <p:ph type="sldNum" sz="quarter" idx="10"/>
          </p:nvPr>
        </p:nvSpPr>
        <p:spPr>
          <a:ln/>
        </p:spPr>
        <p:txBody>
          <a:bodyPr/>
          <a:lstStyle>
            <a:lvl1pPr>
              <a:defRPr/>
            </a:lvl1pPr>
          </a:lstStyle>
          <a:p>
            <a:pPr>
              <a:defRPr/>
            </a:pPr>
            <a:fld id="{5AD82297-BF5D-4D6A-BA6D-8EA1350D10A3}" type="slidenum">
              <a:rPr lang="en-US"/>
              <a:pPr>
                <a:defRPr/>
              </a:pPr>
              <a:t>‹#›</a:t>
            </a:fld>
            <a:endParaRPr lang="en-US" dirty="0"/>
          </a:p>
        </p:txBody>
      </p:sp>
    </p:spTree>
    <p:extLst>
      <p:ext uri="{BB962C8B-B14F-4D97-AF65-F5344CB8AC3E}">
        <p14:creationId xmlns:p14="http://schemas.microsoft.com/office/powerpoint/2010/main" xmlns="" val="3348393817"/>
      </p:ext>
    </p:extLst>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w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762000" y="533400"/>
            <a:ext cx="76962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762000" y="1905000"/>
            <a:ext cx="7696200" cy="403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grpSp>
        <p:nvGrpSpPr>
          <p:cNvPr id="1028" name="Group 7"/>
          <p:cNvGrpSpPr>
            <a:grpSpLocks/>
          </p:cNvGrpSpPr>
          <p:nvPr/>
        </p:nvGrpSpPr>
        <p:grpSpPr bwMode="auto">
          <a:xfrm>
            <a:off x="168275" y="228600"/>
            <a:ext cx="8823325" cy="6096000"/>
            <a:chOff x="106" y="144"/>
            <a:chExt cx="5558" cy="3840"/>
          </a:xfrm>
        </p:grpSpPr>
        <p:sp>
          <p:nvSpPr>
            <p:cNvPr id="1035" name="AutoShape 8"/>
            <p:cNvSpPr>
              <a:spLocks noChangeArrowheads="1"/>
            </p:cNvSpPr>
            <p:nvPr/>
          </p:nvSpPr>
          <p:spPr bwMode="auto">
            <a:xfrm>
              <a:off x="106" y="144"/>
              <a:ext cx="5558" cy="3840"/>
            </a:xfrm>
            <a:prstGeom prst="roundRect">
              <a:avLst>
                <a:gd name="adj" fmla="val 11046"/>
              </a:avLst>
            </a:prstGeom>
            <a:noFill/>
            <a:ln w="28575">
              <a:solidFill>
                <a:schemeClr val="folHlink"/>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endParaRPr lang="en-US" altLang="en-US" sz="2400" smtClean="0">
                <a:latin typeface="Times New Roman" pitchFamily="18" charset="0"/>
              </a:endParaRPr>
            </a:p>
          </p:txBody>
        </p:sp>
        <p:sp>
          <p:nvSpPr>
            <p:cNvPr id="1033" name="Line 9"/>
            <p:cNvSpPr>
              <a:spLocks noChangeShapeType="1"/>
            </p:cNvSpPr>
            <p:nvPr/>
          </p:nvSpPr>
          <p:spPr bwMode="auto">
            <a:xfrm>
              <a:off x="480" y="1077"/>
              <a:ext cx="4848" cy="0"/>
            </a:xfrm>
            <a:prstGeom prst="line">
              <a:avLst/>
            </a:prstGeom>
            <a:noFill/>
            <a:ln w="38100">
              <a:solidFill>
                <a:schemeClr val="folHlink"/>
              </a:solidFill>
              <a:round/>
              <a:headEnd/>
              <a:tailEnd/>
            </a:ln>
            <a:extLst>
              <a:ext uri="{909E8E84-426E-40DD-AFC4-6F175D3DCCD1}">
                <a14:hiddenFill xmlns:a14="http://schemas.microsoft.com/office/drawing/2010/main" xmlns="">
                  <a:noFill/>
                </a14:hiddenFill>
              </a:ext>
            </a:extLst>
          </p:spPr>
          <p:txBody>
            <a:bodyPr/>
            <a:lstStyle/>
            <a:p>
              <a:endParaRPr lang="en-US"/>
            </a:p>
          </p:txBody>
        </p:sp>
      </p:grpSp>
      <p:pic>
        <p:nvPicPr>
          <p:cNvPr id="1029" name="Picture 10"/>
          <p:cNvPicPr>
            <a:picLocks noChangeAspect="1" noChangeArrowheads="1"/>
          </p:cNvPicPr>
          <p:nvPr userDrawn="1"/>
        </p:nvPicPr>
        <p:blipFill>
          <a:blip r:embed="rId20" cstate="print">
            <a:extLst>
              <a:ext uri="{28A0092B-C50C-407E-A947-70E740481C1C}">
                <a14:useLocalDpi xmlns:a14="http://schemas.microsoft.com/office/drawing/2010/main" xmlns="" val="0"/>
              </a:ext>
            </a:extLst>
          </a:blip>
          <a:srcRect/>
          <a:stretch>
            <a:fillRect/>
          </a:stretch>
        </p:blipFill>
        <p:spPr bwMode="auto">
          <a:xfrm>
            <a:off x="7696200" y="381000"/>
            <a:ext cx="990600" cy="877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30" name="Picture 11"/>
          <p:cNvPicPr>
            <a:picLocks noChangeAspect="1" noChangeArrowheads="1"/>
          </p:cNvPicPr>
          <p:nvPr userDrawn="1"/>
        </p:nvPicPr>
        <p:blipFill>
          <a:blip r:embed="rId21" cstate="print">
            <a:extLst>
              <a:ext uri="{28A0092B-C50C-407E-A947-70E740481C1C}">
                <a14:useLocalDpi xmlns:a14="http://schemas.microsoft.com/office/drawing/2010/main" xmlns="" val="0"/>
              </a:ext>
            </a:extLst>
          </a:blip>
          <a:srcRect/>
          <a:stretch>
            <a:fillRect/>
          </a:stretch>
        </p:blipFill>
        <p:spPr bwMode="auto">
          <a:xfrm>
            <a:off x="4038600" y="6400800"/>
            <a:ext cx="1295400" cy="282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 name="Rectangle 6"/>
          <p:cNvSpPr>
            <a:spLocks noGrp="1" noChangeArrowheads="1"/>
          </p:cNvSpPr>
          <p:nvPr>
            <p:ph type="sldNum" sz="quarter" idx="4"/>
          </p:nvPr>
        </p:nvSpPr>
        <p:spPr bwMode="auto">
          <a:xfrm>
            <a:off x="6858000" y="6400800"/>
            <a:ext cx="16002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200">
                <a:latin typeface="Arial" charset="0"/>
                <a:cs typeface="+mn-cs"/>
              </a:defRPr>
            </a:lvl1pPr>
          </a:lstStyle>
          <a:p>
            <a:pPr>
              <a:defRPr/>
            </a:pPr>
            <a:fld id="{5FAC9D22-2414-4EF8-8483-B6424AC89B94}"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4467" r:id="rId1"/>
    <p:sldLayoutId id="2147484451" r:id="rId2"/>
    <p:sldLayoutId id="2147484452" r:id="rId3"/>
    <p:sldLayoutId id="2147484453" r:id="rId4"/>
    <p:sldLayoutId id="2147484454" r:id="rId5"/>
    <p:sldLayoutId id="2147484468" r:id="rId6"/>
    <p:sldLayoutId id="2147484455" r:id="rId7"/>
    <p:sldLayoutId id="2147484456" r:id="rId8"/>
    <p:sldLayoutId id="2147484457" r:id="rId9"/>
    <p:sldLayoutId id="2147484458" r:id="rId10"/>
    <p:sldLayoutId id="2147484459" r:id="rId11"/>
    <p:sldLayoutId id="2147484460" r:id="rId12"/>
    <p:sldLayoutId id="2147484461" r:id="rId13"/>
    <p:sldLayoutId id="2147484462" r:id="rId14"/>
    <p:sldLayoutId id="2147484463" r:id="rId15"/>
    <p:sldLayoutId id="2147484464" r:id="rId16"/>
    <p:sldLayoutId id="2147484465" r:id="rId17"/>
    <p:sldLayoutId id="2147484466" r:id="rId18"/>
  </p:sldLayoutIdLst>
  <p:transition>
    <p:wipe dir="r"/>
  </p:transition>
  <p:timing>
    <p:tnLst>
      <p:par>
        <p:cTn id="1" dur="indefinite" restart="never" nodeType="tmRoot"/>
      </p:par>
    </p:tnLst>
  </p:timing>
  <p:hf hdr="0" ftr="0" dt="0"/>
  <p:txStyles>
    <p:titleStyle>
      <a:lvl1pPr algn="l" rtl="0" eaLnBrk="0" fontAlgn="base" hangingPunct="0">
        <a:spcBef>
          <a:spcPct val="0"/>
        </a:spcBef>
        <a:spcAft>
          <a:spcPct val="0"/>
        </a:spcAft>
        <a:defRPr sz="3300">
          <a:solidFill>
            <a:schemeClr val="tx2"/>
          </a:solidFill>
          <a:latin typeface="+mj-lt"/>
          <a:ea typeface="+mj-ea"/>
          <a:cs typeface="+mj-cs"/>
        </a:defRPr>
      </a:lvl1pPr>
      <a:lvl2pPr algn="l" rtl="0" eaLnBrk="0" fontAlgn="base" hangingPunct="0">
        <a:spcBef>
          <a:spcPct val="0"/>
        </a:spcBef>
        <a:spcAft>
          <a:spcPct val="0"/>
        </a:spcAft>
        <a:defRPr sz="3300">
          <a:solidFill>
            <a:schemeClr val="tx2"/>
          </a:solidFill>
          <a:latin typeface="Arial Black" pitchFamily="34" charset="0"/>
        </a:defRPr>
      </a:lvl2pPr>
      <a:lvl3pPr algn="l" rtl="0" eaLnBrk="0" fontAlgn="base" hangingPunct="0">
        <a:spcBef>
          <a:spcPct val="0"/>
        </a:spcBef>
        <a:spcAft>
          <a:spcPct val="0"/>
        </a:spcAft>
        <a:defRPr sz="3300">
          <a:solidFill>
            <a:schemeClr val="tx2"/>
          </a:solidFill>
          <a:latin typeface="Arial Black" pitchFamily="34" charset="0"/>
        </a:defRPr>
      </a:lvl3pPr>
      <a:lvl4pPr algn="l" rtl="0" eaLnBrk="0" fontAlgn="base" hangingPunct="0">
        <a:spcBef>
          <a:spcPct val="0"/>
        </a:spcBef>
        <a:spcAft>
          <a:spcPct val="0"/>
        </a:spcAft>
        <a:defRPr sz="3300">
          <a:solidFill>
            <a:schemeClr val="tx2"/>
          </a:solidFill>
          <a:latin typeface="Arial Black" pitchFamily="34" charset="0"/>
        </a:defRPr>
      </a:lvl4pPr>
      <a:lvl5pPr algn="l" rtl="0" eaLnBrk="0" fontAlgn="base" hangingPunct="0">
        <a:spcBef>
          <a:spcPct val="0"/>
        </a:spcBef>
        <a:spcAft>
          <a:spcPct val="0"/>
        </a:spcAft>
        <a:defRPr sz="3300">
          <a:solidFill>
            <a:schemeClr val="tx2"/>
          </a:solidFill>
          <a:latin typeface="Arial Black" pitchFamily="34" charset="0"/>
        </a:defRPr>
      </a:lvl5pPr>
      <a:lvl6pPr marL="457200" algn="l" rtl="0" fontAlgn="base">
        <a:spcBef>
          <a:spcPct val="0"/>
        </a:spcBef>
        <a:spcAft>
          <a:spcPct val="0"/>
        </a:spcAft>
        <a:defRPr sz="3300">
          <a:solidFill>
            <a:schemeClr val="tx2"/>
          </a:solidFill>
          <a:latin typeface="Arial Black" pitchFamily="34" charset="0"/>
        </a:defRPr>
      </a:lvl6pPr>
      <a:lvl7pPr marL="914400" algn="l" rtl="0" fontAlgn="base">
        <a:spcBef>
          <a:spcPct val="0"/>
        </a:spcBef>
        <a:spcAft>
          <a:spcPct val="0"/>
        </a:spcAft>
        <a:defRPr sz="3300">
          <a:solidFill>
            <a:schemeClr val="tx2"/>
          </a:solidFill>
          <a:latin typeface="Arial Black" pitchFamily="34" charset="0"/>
        </a:defRPr>
      </a:lvl7pPr>
      <a:lvl8pPr marL="1371600" algn="l" rtl="0" fontAlgn="base">
        <a:spcBef>
          <a:spcPct val="0"/>
        </a:spcBef>
        <a:spcAft>
          <a:spcPct val="0"/>
        </a:spcAft>
        <a:defRPr sz="3300">
          <a:solidFill>
            <a:schemeClr val="tx2"/>
          </a:solidFill>
          <a:latin typeface="Arial Black" pitchFamily="34" charset="0"/>
        </a:defRPr>
      </a:lvl8pPr>
      <a:lvl9pPr marL="1828800" algn="l" rtl="0" fontAlgn="base">
        <a:spcBef>
          <a:spcPct val="0"/>
        </a:spcBef>
        <a:spcAft>
          <a:spcPct val="0"/>
        </a:spcAft>
        <a:defRPr sz="3300">
          <a:solidFill>
            <a:schemeClr val="tx2"/>
          </a:solidFill>
          <a:latin typeface="Arial Black" pitchFamily="34" charset="0"/>
        </a:defRPr>
      </a:lvl9pPr>
    </p:titleStyle>
    <p:bodyStyle>
      <a:lvl1pPr marL="342900" indent="-342900" algn="l" rtl="0" eaLnBrk="0" fontAlgn="base" hangingPunct="0">
        <a:spcBef>
          <a:spcPct val="20000"/>
        </a:spcBef>
        <a:spcAft>
          <a:spcPct val="0"/>
        </a:spcAft>
        <a:buClr>
          <a:schemeClr val="bg2"/>
        </a:buClr>
        <a:buSzPct val="70000"/>
        <a:buFont typeface="Wingdings" pitchFamily="2" charset="2"/>
        <a:buChar char="l"/>
        <a:defRPr sz="31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SzPct val="150000"/>
        <a:buChar char="•"/>
        <a:defRPr sz="2600">
          <a:solidFill>
            <a:schemeClr val="tx1"/>
          </a:solidFill>
          <a:latin typeface="+mn-lt"/>
        </a:defRPr>
      </a:lvl2pPr>
      <a:lvl3pPr marL="1143000" indent="-228600" algn="l" rtl="0" eaLnBrk="0" fontAlgn="base" hangingPunct="0">
        <a:spcBef>
          <a:spcPct val="20000"/>
        </a:spcBef>
        <a:spcAft>
          <a:spcPct val="0"/>
        </a:spcAft>
        <a:buClr>
          <a:schemeClr val="tx1"/>
        </a:buClr>
        <a:buSzPct val="150000"/>
        <a:buChar char="•"/>
        <a:defRPr sz="2200">
          <a:solidFill>
            <a:schemeClr val="tx1"/>
          </a:solidFill>
          <a:latin typeface="+mn-lt"/>
        </a:defRPr>
      </a:lvl3pPr>
      <a:lvl4pPr marL="1600200" indent="-228600" algn="l" rtl="0" eaLnBrk="0" fontAlgn="base" hangingPunct="0">
        <a:spcBef>
          <a:spcPct val="20000"/>
        </a:spcBef>
        <a:spcAft>
          <a:spcPct val="0"/>
        </a:spcAft>
        <a:buClr>
          <a:schemeClr val="tx2"/>
        </a:buClr>
        <a:buSzPct val="150000"/>
        <a:buChar char="•"/>
        <a:defRPr sz="2000">
          <a:solidFill>
            <a:schemeClr val="tx1"/>
          </a:solidFill>
          <a:latin typeface="+mn-lt"/>
        </a:defRPr>
      </a:lvl4pPr>
      <a:lvl5pPr marL="2057400" indent="-228600" algn="l" rtl="0" eaLnBrk="0" fontAlgn="base" hangingPunct="0">
        <a:spcBef>
          <a:spcPct val="20000"/>
        </a:spcBef>
        <a:spcAft>
          <a:spcPct val="0"/>
        </a:spcAft>
        <a:buClr>
          <a:schemeClr val="folHlink"/>
        </a:buClr>
        <a:buSzPct val="150000"/>
        <a:buChar char="•"/>
        <a:defRPr sz="2000">
          <a:solidFill>
            <a:schemeClr val="tx1"/>
          </a:solidFill>
          <a:latin typeface="+mn-lt"/>
        </a:defRPr>
      </a:lvl5pPr>
      <a:lvl6pPr marL="2514600" indent="-228600" algn="l" rtl="0" fontAlgn="base">
        <a:spcBef>
          <a:spcPct val="20000"/>
        </a:spcBef>
        <a:spcAft>
          <a:spcPct val="0"/>
        </a:spcAft>
        <a:buClr>
          <a:schemeClr val="folHlink"/>
        </a:buClr>
        <a:buSzPct val="150000"/>
        <a:buChar char="•"/>
        <a:defRPr sz="2000">
          <a:solidFill>
            <a:schemeClr val="tx1"/>
          </a:solidFill>
          <a:latin typeface="+mn-lt"/>
        </a:defRPr>
      </a:lvl6pPr>
      <a:lvl7pPr marL="2971800" indent="-228600" algn="l" rtl="0" fontAlgn="base">
        <a:spcBef>
          <a:spcPct val="20000"/>
        </a:spcBef>
        <a:spcAft>
          <a:spcPct val="0"/>
        </a:spcAft>
        <a:buClr>
          <a:schemeClr val="folHlink"/>
        </a:buClr>
        <a:buSzPct val="150000"/>
        <a:buChar char="•"/>
        <a:defRPr sz="2000">
          <a:solidFill>
            <a:schemeClr val="tx1"/>
          </a:solidFill>
          <a:latin typeface="+mn-lt"/>
        </a:defRPr>
      </a:lvl7pPr>
      <a:lvl8pPr marL="3429000" indent="-228600" algn="l" rtl="0" fontAlgn="base">
        <a:spcBef>
          <a:spcPct val="20000"/>
        </a:spcBef>
        <a:spcAft>
          <a:spcPct val="0"/>
        </a:spcAft>
        <a:buClr>
          <a:schemeClr val="folHlink"/>
        </a:buClr>
        <a:buSzPct val="150000"/>
        <a:buChar char="•"/>
        <a:defRPr sz="2000">
          <a:solidFill>
            <a:schemeClr val="tx1"/>
          </a:solidFill>
          <a:latin typeface="+mn-lt"/>
        </a:defRPr>
      </a:lvl8pPr>
      <a:lvl9pPr marL="3886200" indent="-228600" algn="l" rtl="0" fontAlgn="base">
        <a:spcBef>
          <a:spcPct val="20000"/>
        </a:spcBef>
        <a:spcAft>
          <a:spcPct val="0"/>
        </a:spcAft>
        <a:buClr>
          <a:schemeClr val="folHlink"/>
        </a:buClr>
        <a:buSzPct val="15000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Guidance/Fall%20Protection/Slide%204.ppt"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hyperlink" Target="Guidance/Fall%20Protection/Slide%205.ppt" TargetMode="External"/><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Guidance/Fall%20Protection/Slide%2011.ppt" TargetMode="External"/><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hyperlink" Target="Guidance/Fall%20Protection/Slide%2013.ppt" TargetMode="External"/><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hyperlink" Target="http://www.google.com/url?sa=i&amp;rct=j&amp;q=&amp;esrc=s&amp;frm=1&amp;source=images&amp;cd=&amp;cad=rja&amp;uact=8&amp;ved=0CAcQjRw&amp;url=http://www.coopersafety.com/product/msa-evotech-full-body-harnesses-back-hip-d-rings-10105942-31859.aspx&amp;ei=3rHgVIb-FYm_ggS5_oOYDQ&amp;bvm=bv.85970519,d.cWc&amp;psig=AFQjCNGSs-SABLwltwTXrRrgBkWX8g8xFQ&amp;ust=1424098095263880" TargetMode="External"/><Relationship Id="rId2" Type="http://schemas.openxmlformats.org/officeDocument/2006/relationships/notesSlide" Target="../notesSlides/notesSlide12.xml"/><Relationship Id="rId1" Type="http://schemas.openxmlformats.org/officeDocument/2006/relationships/slideLayout" Target="../slideLayouts/slideLayout13.xml"/><Relationship Id="rId5" Type="http://schemas.openxmlformats.org/officeDocument/2006/relationships/image" Target="../media/image11.jpeg"/><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18.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3.xml"/><Relationship Id="rId1" Type="http://schemas.openxmlformats.org/officeDocument/2006/relationships/slideLayout" Target="../slideLayouts/slideLayout1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jpeg"/></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notesSlide" Target="../notesSlides/notesSlide27.xml"/><Relationship Id="rId1" Type="http://schemas.openxmlformats.org/officeDocument/2006/relationships/slideLayout" Target="../slideLayouts/slideLayout6.xml"/><Relationship Id="rId4" Type="http://schemas.openxmlformats.org/officeDocument/2006/relationships/image" Target="../media/image27.wmf"/></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hyperlink" Target="http://rermag.com/aerial-equipment/product-week-spiderline-temporary-horizontal-lifeline-system"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0.xml"/><Relationship Id="rId1" Type="http://schemas.openxmlformats.org/officeDocument/2006/relationships/slideLayout" Target="../slideLayouts/slideLayout13.xml"/><Relationship Id="rId5" Type="http://schemas.openxmlformats.org/officeDocument/2006/relationships/image" Target="../media/image30.jpeg"/><Relationship Id="rId4" Type="http://schemas.openxmlformats.org/officeDocument/2006/relationships/hyperlink" Target="http://www.google.com/url?sa=i&amp;rct=j&amp;q=&amp;esrc=s&amp;frm=1&amp;source=images&amp;cd=&amp;cad=rja&amp;uact=8&amp;ved=0CAcQjRw&amp;url=http://www.fall-arrest.com/fall-arrest-systems/energy-fall-protection/offshore.asp&amp;ei=jfDgVJyMO4SyggTi8YGQBg&amp;bvm=bv.85970519,d.cWc&amp;psig=AFQjCNF_TBPP5DKA17-G5E53tgx-kFHVGw&amp;ust=1424114182260150"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hyperlink" Target="http://www.google.com/url?sa=i&amp;rct=j&amp;q=&amp;esrc=s&amp;frm=1&amp;source=images&amp;cd=&amp;cad=rja&amp;uact=8&amp;ved=0CAcQjRw&amp;url=http://www.jendcosafety.com/miller-stopfall-fall-restraint-device-7700a-yl-gp-1/&amp;ei=5PHgVO7HMIm7ggSIzYPoDw&amp;bvm=bv.85970519,d.cWc&amp;psig=AFQjCNGONdVuzKcdx2a2wVuyAkvPxyZ3OQ&amp;ust=1424114479714461" TargetMode="External"/><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32.jpeg"/></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hyperlink" Target="http://www.google.com/url?sa=i&amp;rct=j&amp;q=&amp;esrc=s&amp;source=images&amp;cd=&amp;cad=rja&amp;uact=8&amp;ved=0ahUKEwjt0ce75_DMAhXBFj4KHX0BCbIQjRwIBw&amp;url=http://www.mirror.co.uk/news/uk-news/i-wanted-sit-medical-skeleton-7123510&amp;psig=AFQjCNEOjMAvMfyGSXMN3_xc7SPambaRGA&amp;ust=1464113846630528" TargetMode="External"/><Relationship Id="rId2" Type="http://schemas.openxmlformats.org/officeDocument/2006/relationships/notesSlide" Target="../notesSlides/notesSlide35.xml"/><Relationship Id="rId1" Type="http://schemas.openxmlformats.org/officeDocument/2006/relationships/slideLayout" Target="../slideLayouts/slideLayout16.xml"/><Relationship Id="rId5" Type="http://schemas.openxmlformats.org/officeDocument/2006/relationships/image" Target="../media/image35.png"/><Relationship Id="rId4" Type="http://schemas.openxmlformats.org/officeDocument/2006/relationships/image" Target="../media/image3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9"/>
          <p:cNvSpPr>
            <a:spLocks noGrp="1" noChangeArrowheads="1"/>
          </p:cNvSpPr>
          <p:nvPr>
            <p:ph type="sldNum" sz="quarter" idx="10"/>
          </p:nvPr>
        </p:nvSpPr>
        <p:spPr>
          <a:xfrm>
            <a:off x="6858000" y="6391275"/>
            <a:ext cx="1600200" cy="4572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fld id="{46814024-FDAA-4EED-8529-87DF7FDB5C4C}" type="slidenum">
              <a:rPr lang="en-US" altLang="en-US" sz="1200" smtClean="0"/>
              <a:pPr>
                <a:spcBef>
                  <a:spcPct val="0"/>
                </a:spcBef>
                <a:buClrTx/>
                <a:buSzTx/>
                <a:buFontTx/>
                <a:buNone/>
              </a:pPr>
              <a:t>1</a:t>
            </a:fld>
            <a:endParaRPr lang="en-US" altLang="en-US" sz="1200" smtClean="0"/>
          </a:p>
        </p:txBody>
      </p:sp>
      <p:sp>
        <p:nvSpPr>
          <p:cNvPr id="4099" name="Rectangle 2056"/>
          <p:cNvSpPr>
            <a:spLocks noGrp="1" noChangeArrowheads="1"/>
          </p:cNvSpPr>
          <p:nvPr>
            <p:ph type="ctrTitle"/>
          </p:nvPr>
        </p:nvSpPr>
        <p:spPr/>
        <p:txBody>
          <a:bodyPr/>
          <a:lstStyle/>
          <a:p>
            <a:pPr eaLnBrk="1" hangingPunct="1">
              <a:spcBef>
                <a:spcPts val="0"/>
              </a:spcBef>
              <a:spcAft>
                <a:spcPts val="0"/>
              </a:spcAft>
              <a:defRPr/>
            </a:pPr>
            <a:r>
              <a:rPr lang="en-US" altLang="en-US" i="0" dirty="0" smtClean="0"/>
              <a:t>Fall Protection</a:t>
            </a:r>
            <a:br>
              <a:rPr lang="en-US" altLang="en-US" i="0" dirty="0" smtClean="0"/>
            </a:br>
            <a:r>
              <a:rPr lang="en-US" altLang="en-US" sz="3200" b="1" i="0" dirty="0" smtClean="0">
                <a:latin typeface="+mn-lt"/>
              </a:rPr>
              <a:t>Continuing Education</a:t>
            </a:r>
            <a:br>
              <a:rPr lang="en-US" altLang="en-US" sz="3200" b="1" i="0" dirty="0" smtClean="0">
                <a:latin typeface="+mn-lt"/>
              </a:rPr>
            </a:br>
            <a:r>
              <a:rPr lang="en-US" altLang="en-US" sz="2000" b="1" i="0" dirty="0" smtClean="0">
                <a:latin typeface="+mn-lt"/>
              </a:rPr>
              <a:t>Third Quarter 2016</a:t>
            </a:r>
          </a:p>
        </p:txBody>
      </p:sp>
    </p:spTree>
  </p:cSld>
  <p:clrMapOvr>
    <a:masterClrMapping/>
  </p:clrMapOvr>
  <p:transition>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750888" y="828675"/>
            <a:ext cx="7772400" cy="811213"/>
          </a:xfrm>
        </p:spPr>
        <p:txBody>
          <a:bodyPr/>
          <a:lstStyle/>
          <a:p>
            <a:pPr eaLnBrk="1" hangingPunct="1"/>
            <a:r>
              <a:rPr lang="en-US" altLang="en-US" smtClean="0"/>
              <a:t>Objectives</a:t>
            </a:r>
          </a:p>
        </p:txBody>
      </p:sp>
      <p:sp>
        <p:nvSpPr>
          <p:cNvPr id="7172" name="Rectangle 3"/>
          <p:cNvSpPr>
            <a:spLocks noGrp="1" noChangeArrowheads="1"/>
          </p:cNvSpPr>
          <p:nvPr>
            <p:ph type="body" idx="1"/>
          </p:nvPr>
        </p:nvSpPr>
        <p:spPr>
          <a:xfrm>
            <a:off x="327025" y="1812925"/>
            <a:ext cx="8543925" cy="4356100"/>
          </a:xfrm>
        </p:spPr>
        <p:txBody>
          <a:bodyPr/>
          <a:lstStyle/>
          <a:p>
            <a:pPr marL="0" indent="0" eaLnBrk="1" hangingPunct="1">
              <a:buFont typeface="Wingdings" pitchFamily="2" charset="2"/>
              <a:buNone/>
              <a:defRPr/>
            </a:pPr>
            <a:r>
              <a:rPr lang="en-US" altLang="en-US" b="1" dirty="0" smtClean="0"/>
              <a:t>Upon completion of this module you should be able to:</a:t>
            </a:r>
          </a:p>
          <a:p>
            <a:pPr marL="677863" indent="-446088" eaLnBrk="1" hangingPunct="1">
              <a:spcBef>
                <a:spcPts val="1200"/>
              </a:spcBef>
              <a:spcAft>
                <a:spcPts val="600"/>
              </a:spcAft>
              <a:buClrTx/>
              <a:buSzPct val="100000"/>
              <a:buFont typeface="Wingdings" pitchFamily="2" charset="2"/>
              <a:buChar char="þ"/>
              <a:defRPr/>
            </a:pPr>
            <a:r>
              <a:rPr lang="en-US" altLang="en-US" sz="2400" dirty="0" smtClean="0"/>
              <a:t>Explain the difference between fall protection, fall arrest, and positioning systems</a:t>
            </a:r>
          </a:p>
          <a:p>
            <a:pPr marL="677863" indent="-446088" eaLnBrk="1" hangingPunct="1">
              <a:spcBef>
                <a:spcPts val="1200"/>
              </a:spcBef>
              <a:spcAft>
                <a:spcPts val="600"/>
              </a:spcAft>
              <a:buClrTx/>
              <a:buSzPct val="100000"/>
              <a:buFont typeface="Wingdings" pitchFamily="2" charset="2"/>
              <a:buChar char="þ"/>
              <a:defRPr/>
            </a:pPr>
            <a:r>
              <a:rPr lang="en-US" altLang="en-US" sz="2400" dirty="0" smtClean="0"/>
              <a:t>Explain the performance requirements of each system</a:t>
            </a:r>
          </a:p>
          <a:p>
            <a:pPr marL="677863" indent="-446088" eaLnBrk="1" hangingPunct="1">
              <a:spcBef>
                <a:spcPts val="1200"/>
              </a:spcBef>
              <a:spcAft>
                <a:spcPts val="600"/>
              </a:spcAft>
              <a:buClrTx/>
              <a:buSzPct val="100000"/>
              <a:buFont typeface="Wingdings" pitchFamily="2" charset="2"/>
              <a:buChar char="þ"/>
              <a:defRPr/>
            </a:pPr>
            <a:r>
              <a:rPr lang="en-US" altLang="en-US" sz="2400" dirty="0" smtClean="0"/>
              <a:t>Explain equipment inspection requirements</a:t>
            </a:r>
          </a:p>
          <a:p>
            <a:pPr marL="677863" indent="-446088" eaLnBrk="1" hangingPunct="1">
              <a:spcBef>
                <a:spcPts val="1200"/>
              </a:spcBef>
              <a:spcAft>
                <a:spcPts val="600"/>
              </a:spcAft>
              <a:buClrTx/>
              <a:buSzPct val="100000"/>
              <a:buFont typeface="Wingdings" pitchFamily="2" charset="2"/>
              <a:buChar char="þ"/>
              <a:defRPr/>
            </a:pPr>
            <a:r>
              <a:rPr lang="en-US" altLang="en-US" sz="2400" dirty="0"/>
              <a:t>Explain anchorage requirements</a:t>
            </a:r>
          </a:p>
          <a:p>
            <a:pPr marL="677863" indent="-446088" eaLnBrk="1" hangingPunct="1">
              <a:spcBef>
                <a:spcPts val="1200"/>
              </a:spcBef>
              <a:spcAft>
                <a:spcPts val="600"/>
              </a:spcAft>
              <a:buClrTx/>
              <a:buSzPct val="100000"/>
              <a:buFont typeface="Wingdings" pitchFamily="2" charset="2"/>
              <a:buChar char="þ"/>
              <a:defRPr/>
            </a:pPr>
            <a:r>
              <a:rPr lang="en-US" altLang="en-US" sz="2400" dirty="0" smtClean="0"/>
              <a:t>Explain how to determine fall distance</a:t>
            </a:r>
            <a:endParaRPr lang="en-US" altLang="en-US" sz="1800" dirty="0" smtClean="0"/>
          </a:p>
        </p:txBody>
      </p:sp>
      <p:sp>
        <p:nvSpPr>
          <p:cNvPr id="5124"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fld id="{91AE7DB6-B9F2-4B1A-9ACF-22F52F27D60D}" type="slidenum">
              <a:rPr lang="en-US" altLang="en-US" sz="1200" smtClean="0"/>
              <a:pPr>
                <a:spcBef>
                  <a:spcPct val="0"/>
                </a:spcBef>
                <a:buClrTx/>
                <a:buSzTx/>
                <a:buFontTx/>
                <a:buNone/>
              </a:pPr>
              <a:t>2</a:t>
            </a:fld>
            <a:endParaRPr lang="en-US" altLang="en-US" sz="1200" smtClean="0"/>
          </a:p>
        </p:txBody>
      </p:sp>
    </p:spTree>
  </p:cSld>
  <p:clrMapOvr>
    <a:masterClrMapping/>
  </p:clrMapOvr>
  <p:transition>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noFill/>
        </p:spPr>
        <p:txBody>
          <a:bodyPr lIns="90488" tIns="44450" rIns="90488" bIns="44450"/>
          <a:lstStyle/>
          <a:p>
            <a:pPr eaLnBrk="1" hangingPunct="1"/>
            <a:r>
              <a:rPr lang="en-US" altLang="en-US" smtClean="0"/>
              <a:t>Employer’s Duty</a:t>
            </a:r>
            <a:endParaRPr lang="en-US" altLang="en-US" sz="3200" smtClean="0"/>
          </a:p>
        </p:txBody>
      </p:sp>
      <p:sp>
        <p:nvSpPr>
          <p:cNvPr id="6147" name="Rectangle 3"/>
          <p:cNvSpPr>
            <a:spLocks noGrp="1" noChangeArrowheads="1"/>
          </p:cNvSpPr>
          <p:nvPr>
            <p:ph idx="1"/>
          </p:nvPr>
        </p:nvSpPr>
        <p:spPr>
          <a:xfrm>
            <a:off x="409575" y="1905000"/>
            <a:ext cx="3800475" cy="4038600"/>
          </a:xfrm>
        </p:spPr>
        <p:txBody>
          <a:bodyPr lIns="90488" tIns="44450" rIns="90488" bIns="44450"/>
          <a:lstStyle/>
          <a:p>
            <a:pPr eaLnBrk="1" hangingPunct="1"/>
            <a:r>
              <a:rPr lang="en-US" altLang="en-US" smtClean="0"/>
              <a:t>Determine if the surfaces on which its employees are to work have the strength and structural integrity to support employees safely</a:t>
            </a:r>
          </a:p>
        </p:txBody>
      </p:sp>
      <p:pic>
        <p:nvPicPr>
          <p:cNvPr id="111618" name="Picture 2">
            <a:hlinkClick r:id="rId3" action="ppaction://hlinkpres?slideindex=1&amp;slidetitle="/>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514769" y="2222938"/>
            <a:ext cx="4205288" cy="3200400"/>
          </a:xfrm>
          <a:prstGeom prst="rect">
            <a:avLst/>
          </a:prstGeom>
          <a:ln>
            <a:noFill/>
          </a:ln>
          <a:effectLst>
            <a:softEdge rad="112500"/>
          </a:effectLst>
          <a:extLst>
            <a:ext uri="{909E8E84-426E-40DD-AFC4-6F175D3DCCD1}">
              <a14:hiddenFill xmlns:a14="http://schemas.microsoft.com/office/drawing/2010/main" xmlns="">
                <a:solidFill>
                  <a:srgbClr val="00FF00"/>
                </a:solidFill>
              </a14:hiddenFill>
            </a:ext>
            <a:ext uri="{91240B29-F687-4F45-9708-019B960494DF}">
              <a14:hiddenLine xmlns:a14="http://schemas.microsoft.com/office/drawing/2010/main" xmlns="" w="9525" cap="flat" cmpd="sng">
                <a:solidFill>
                  <a:schemeClr val="tx1"/>
                </a:solidFill>
                <a:prstDash val="solid"/>
                <a:miter lim="800000"/>
                <a:headEnd/>
                <a:tailEnd/>
              </a14:hiddenLine>
            </a:ext>
          </a:extLst>
        </p:spPr>
      </p:pic>
      <p:sp>
        <p:nvSpPr>
          <p:cNvPr id="6149"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fld id="{D8DB7191-DAEA-4B55-AEBD-5E96A48323D6}" type="slidenum">
              <a:rPr lang="en-US" altLang="en-US" sz="1200" smtClean="0"/>
              <a:pPr>
                <a:spcBef>
                  <a:spcPct val="0"/>
                </a:spcBef>
                <a:buClrTx/>
                <a:buSzTx/>
                <a:buFontTx/>
                <a:buNone/>
              </a:pPr>
              <a:t>3</a:t>
            </a:fld>
            <a:endParaRPr lang="en-US" altLang="en-US" sz="1200" smtClean="0"/>
          </a:p>
        </p:txBody>
      </p:sp>
    </p:spTree>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4"/>
          <p:cNvSpPr>
            <a:spLocks noGrp="1" noChangeArrowheads="1"/>
          </p:cNvSpPr>
          <p:nvPr>
            <p:ph type="title"/>
          </p:nvPr>
        </p:nvSpPr>
        <p:spPr/>
        <p:txBody>
          <a:bodyPr/>
          <a:lstStyle/>
          <a:p>
            <a:pPr eaLnBrk="1" hangingPunct="1"/>
            <a:r>
              <a:rPr lang="en-US" altLang="en-US" smtClean="0"/>
              <a:t>Subpart “V” Change</a:t>
            </a:r>
          </a:p>
        </p:txBody>
      </p:sp>
      <p:sp>
        <p:nvSpPr>
          <p:cNvPr id="7171" name="Rectangle 5"/>
          <p:cNvSpPr>
            <a:spLocks noGrp="1" noChangeArrowheads="1"/>
          </p:cNvSpPr>
          <p:nvPr>
            <p:ph type="body" sz="half" idx="1"/>
          </p:nvPr>
        </p:nvSpPr>
        <p:spPr>
          <a:xfrm>
            <a:off x="423863" y="1951038"/>
            <a:ext cx="4394200" cy="4449762"/>
          </a:xfrm>
        </p:spPr>
        <p:txBody>
          <a:bodyPr/>
          <a:lstStyle/>
          <a:p>
            <a:pPr eaLnBrk="1" hangingPunct="1"/>
            <a:r>
              <a:rPr lang="en-US" altLang="en-US" sz="3200" smtClean="0"/>
              <a:t>Fall protection and fall arrest is now required for Power Transmission and Distribution workers</a:t>
            </a:r>
          </a:p>
          <a:p>
            <a:pPr lvl="1" eaLnBrk="1" hangingPunct="1"/>
            <a:r>
              <a:rPr lang="en-US" altLang="en-US" sz="2800" smtClean="0"/>
              <a:t>Wooden &amp; Steel Poles</a:t>
            </a:r>
          </a:p>
          <a:p>
            <a:pPr lvl="1" eaLnBrk="1" hangingPunct="1"/>
            <a:r>
              <a:rPr lang="en-US" altLang="en-US" sz="2800" smtClean="0"/>
              <a:t>Towers</a:t>
            </a:r>
          </a:p>
        </p:txBody>
      </p:sp>
      <p:pic>
        <p:nvPicPr>
          <p:cNvPr id="114690" name="Picture 2">
            <a:hlinkClick r:id="rId3" action="ppaction://hlinkpres?slideindex=1&amp;slidetitle="/>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950372" y="1781502"/>
            <a:ext cx="3189562" cy="4414582"/>
          </a:xfrm>
          <a:prstGeom prst="rect">
            <a:avLst/>
          </a:prstGeom>
          <a:ln>
            <a:noFill/>
          </a:ln>
          <a:effectLst>
            <a:softEdge rad="112500"/>
          </a:effectLst>
          <a:extLst>
            <a:ext uri="{909E8E84-426E-40DD-AFC4-6F175D3DCCD1}">
              <a14:hiddenFill xmlns:a14="http://schemas.microsoft.com/office/drawing/2010/main" xmlns="">
                <a:solidFill>
                  <a:srgbClr val="00FF00"/>
                </a:solidFill>
              </a14:hiddenFill>
            </a:ext>
            <a:ext uri="{91240B29-F687-4F45-9708-019B960494DF}">
              <a14:hiddenLine xmlns:a14="http://schemas.microsoft.com/office/drawing/2010/main" xmlns="" w="9525" cap="flat" cmpd="sng">
                <a:solidFill>
                  <a:schemeClr val="tx1"/>
                </a:solidFill>
                <a:prstDash val="solid"/>
                <a:miter lim="800000"/>
                <a:headEnd/>
                <a:tailEnd/>
              </a14:hiddenLine>
            </a:ext>
          </a:extLst>
        </p:spPr>
      </p:pic>
      <p:sp>
        <p:nvSpPr>
          <p:cNvPr id="7173"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fld id="{50395F81-A812-4A9C-A68A-430FBEDDAB11}" type="slidenum">
              <a:rPr lang="en-US" altLang="en-US" sz="1200" smtClean="0"/>
              <a:pPr>
                <a:spcBef>
                  <a:spcPct val="0"/>
                </a:spcBef>
                <a:buClrTx/>
                <a:buSzTx/>
                <a:buFontTx/>
                <a:buNone/>
              </a:pPr>
              <a:t>4</a:t>
            </a:fld>
            <a:endParaRPr lang="en-US" altLang="en-US" sz="1200" smtClean="0"/>
          </a:p>
        </p:txBody>
      </p:sp>
    </p:spTree>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056"/>
          <p:cNvSpPr>
            <a:spLocks noGrp="1" noChangeArrowheads="1"/>
          </p:cNvSpPr>
          <p:nvPr>
            <p:ph type="ctrTitle"/>
          </p:nvPr>
        </p:nvSpPr>
        <p:spPr/>
        <p:txBody>
          <a:bodyPr/>
          <a:lstStyle/>
          <a:p>
            <a:pPr eaLnBrk="1" hangingPunct="1"/>
            <a:r>
              <a:rPr lang="en-US" altLang="en-US" i="0" smtClean="0"/>
              <a:t>Equipment Inspection</a:t>
            </a:r>
          </a:p>
        </p:txBody>
      </p:sp>
      <p:sp>
        <p:nvSpPr>
          <p:cNvPr id="8195"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fld id="{86F2D3A9-4DE1-4E3D-B46C-0C0E6FBA2E0A}" type="slidenum">
              <a:rPr lang="en-US" altLang="en-US" sz="1200" smtClean="0"/>
              <a:pPr>
                <a:spcBef>
                  <a:spcPct val="0"/>
                </a:spcBef>
                <a:buClrTx/>
                <a:buSzTx/>
                <a:buFontTx/>
                <a:buNone/>
              </a:pPr>
              <a:t>5</a:t>
            </a:fld>
            <a:endParaRPr lang="en-US" altLang="en-US" sz="1200" smtClean="0"/>
          </a:p>
        </p:txBody>
      </p:sp>
    </p:spTree>
  </p:cSld>
  <p:clrMapOvr>
    <a:masterClrMapping/>
  </p:clrMapOvr>
  <p:transition>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lIns="90488" tIns="44450" rIns="90488" bIns="44450"/>
          <a:lstStyle/>
          <a:p>
            <a:pPr eaLnBrk="1" hangingPunct="1"/>
            <a:r>
              <a:rPr lang="en-US" altLang="en-US" smtClean="0"/>
              <a:t>General</a:t>
            </a:r>
          </a:p>
        </p:txBody>
      </p:sp>
      <p:sp>
        <p:nvSpPr>
          <p:cNvPr id="9219" name="Rectangle 3"/>
          <p:cNvSpPr>
            <a:spLocks noGrp="1" noChangeArrowheads="1"/>
          </p:cNvSpPr>
          <p:nvPr>
            <p:ph type="body" sz="half" idx="1"/>
          </p:nvPr>
        </p:nvSpPr>
        <p:spPr>
          <a:xfrm>
            <a:off x="582613" y="2049463"/>
            <a:ext cx="3951287" cy="3894137"/>
          </a:xfrm>
        </p:spPr>
        <p:txBody>
          <a:bodyPr lIns="90488" tIns="44450" rIns="90488" bIns="44450"/>
          <a:lstStyle/>
          <a:p>
            <a:pPr eaLnBrk="1" hangingPunct="1">
              <a:spcBef>
                <a:spcPts val="1200"/>
              </a:spcBef>
              <a:spcAft>
                <a:spcPts val="600"/>
              </a:spcAft>
            </a:pPr>
            <a:r>
              <a:rPr lang="en-US" altLang="en-US" sz="2400" smtClean="0"/>
              <a:t>Inspection prior to use</a:t>
            </a:r>
          </a:p>
          <a:p>
            <a:pPr eaLnBrk="1" hangingPunct="1">
              <a:spcBef>
                <a:spcPts val="1200"/>
              </a:spcBef>
              <a:spcAft>
                <a:spcPts val="600"/>
              </a:spcAft>
            </a:pPr>
            <a:r>
              <a:rPr lang="en-US" altLang="en-US" sz="2400" smtClean="0"/>
              <a:t>Done by a competent person</a:t>
            </a:r>
          </a:p>
          <a:p>
            <a:pPr eaLnBrk="1" hangingPunct="1">
              <a:spcBef>
                <a:spcPts val="1200"/>
              </a:spcBef>
              <a:spcAft>
                <a:spcPts val="600"/>
              </a:spcAft>
            </a:pPr>
            <a:r>
              <a:rPr lang="en-US" altLang="en-US" sz="2400" smtClean="0"/>
              <a:t>Defective or damaged equipment removed from service</a:t>
            </a:r>
          </a:p>
          <a:p>
            <a:pPr eaLnBrk="1" hangingPunct="1">
              <a:spcBef>
                <a:spcPts val="1200"/>
              </a:spcBef>
              <a:spcAft>
                <a:spcPts val="600"/>
              </a:spcAft>
            </a:pPr>
            <a:r>
              <a:rPr lang="en-US" altLang="en-US" sz="2400" smtClean="0"/>
              <a:t>This includes equipment subjected to fall event</a:t>
            </a:r>
            <a:endParaRPr lang="en-US" altLang="en-US" sz="2000" smtClean="0"/>
          </a:p>
        </p:txBody>
      </p:sp>
      <p:pic>
        <p:nvPicPr>
          <p:cNvPr id="104451" name="Picture 3">
            <a:hlinkClick r:id="rId3" action="ppaction://hlinkpres?slideindex=1&amp;slidetitle="/>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887311" y="1876096"/>
            <a:ext cx="3499944" cy="4183117"/>
          </a:xfrm>
          <a:prstGeom prst="rect">
            <a:avLst/>
          </a:prstGeom>
          <a:ln>
            <a:noFill/>
          </a:ln>
          <a:effectLst>
            <a:softEdge rad="112500"/>
          </a:effectLst>
          <a:extLst>
            <a:ext uri="{909E8E84-426E-40DD-AFC4-6F175D3DCCD1}">
              <a14:hiddenFill xmlns:a14="http://schemas.microsoft.com/office/drawing/2010/main" xmlns="">
                <a:solidFill>
                  <a:srgbClr val="00FF00"/>
                </a:solidFill>
              </a14:hiddenFill>
            </a:ext>
            <a:ext uri="{91240B29-F687-4F45-9708-019B960494DF}">
              <a14:hiddenLine xmlns:a14="http://schemas.microsoft.com/office/drawing/2010/main" xmlns="" w="9525" cap="flat" cmpd="sng">
                <a:solidFill>
                  <a:schemeClr val="tx1"/>
                </a:solidFill>
                <a:prstDash val="solid"/>
                <a:miter lim="800000"/>
                <a:headEnd/>
                <a:tailEnd/>
              </a14:hiddenLine>
            </a:ext>
          </a:extLst>
        </p:spPr>
      </p:pic>
      <p:sp>
        <p:nvSpPr>
          <p:cNvPr id="9221" name="AutoShape 8" descr="Image result for lightning bolt"/>
          <p:cNvSpPr>
            <a:spLocks noChangeAspect="1" noChangeArrowheads="1"/>
          </p:cNvSpPr>
          <p:nvPr/>
        </p:nvSpPr>
        <p:spPr bwMode="auto">
          <a:xfrm>
            <a:off x="63500" y="-144463"/>
            <a:ext cx="304800" cy="3048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endParaRPr lang="en-US" altLang="en-US" sz="1800"/>
          </a:p>
        </p:txBody>
      </p:sp>
      <p:sp>
        <p:nvSpPr>
          <p:cNvPr id="9222" name="AutoShape 10" descr="Image result for lightning bolt"/>
          <p:cNvSpPr>
            <a:spLocks noChangeAspect="1" noChangeArrowheads="1"/>
          </p:cNvSpPr>
          <p:nvPr/>
        </p:nvSpPr>
        <p:spPr bwMode="auto">
          <a:xfrm>
            <a:off x="215900" y="7938"/>
            <a:ext cx="304800" cy="304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endParaRPr lang="en-US" altLang="en-US" sz="1800"/>
          </a:p>
        </p:txBody>
      </p:sp>
      <p:sp>
        <p:nvSpPr>
          <p:cNvPr id="9223" name="AutoShape 12" descr="Image result for lightning bolt"/>
          <p:cNvSpPr>
            <a:spLocks noChangeAspect="1" noChangeArrowheads="1"/>
          </p:cNvSpPr>
          <p:nvPr/>
        </p:nvSpPr>
        <p:spPr bwMode="auto">
          <a:xfrm>
            <a:off x="368300" y="160338"/>
            <a:ext cx="304800" cy="304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endParaRPr lang="en-US" altLang="en-US" sz="1800"/>
          </a:p>
        </p:txBody>
      </p:sp>
      <p:sp>
        <p:nvSpPr>
          <p:cNvPr id="9224"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fld id="{F2B7ABE2-D520-4862-AB05-E32117FC8FBF}" type="slidenum">
              <a:rPr lang="en-US" altLang="en-US" sz="1200" smtClean="0"/>
              <a:pPr>
                <a:spcBef>
                  <a:spcPct val="0"/>
                </a:spcBef>
                <a:buClrTx/>
                <a:buSzTx/>
                <a:buFontTx/>
                <a:buNone/>
              </a:pPr>
              <a:t>6</a:t>
            </a:fld>
            <a:endParaRPr lang="en-US" altLang="en-US" sz="1200" smtClean="0"/>
          </a:p>
        </p:txBody>
      </p:sp>
    </p:spTree>
  </p:cSld>
  <p:clrMapOvr>
    <a:masterClrMapping/>
  </p:clrMapOvr>
  <p:transition>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US" altLang="en-US" smtClean="0"/>
              <a:t>Body Belt </a:t>
            </a:r>
          </a:p>
        </p:txBody>
      </p:sp>
      <p:sp>
        <p:nvSpPr>
          <p:cNvPr id="10243" name="Rectangle 3"/>
          <p:cNvSpPr>
            <a:spLocks noGrp="1" noChangeArrowheads="1"/>
          </p:cNvSpPr>
          <p:nvPr>
            <p:ph type="body" sz="half" idx="1"/>
          </p:nvPr>
        </p:nvSpPr>
        <p:spPr>
          <a:xfrm>
            <a:off x="393700" y="1797050"/>
            <a:ext cx="5203825" cy="4451350"/>
          </a:xfrm>
        </p:spPr>
        <p:txBody>
          <a:bodyPr/>
          <a:lstStyle/>
          <a:p>
            <a:pPr eaLnBrk="1" hangingPunct="1">
              <a:spcBef>
                <a:spcPts val="1200"/>
              </a:spcBef>
              <a:spcAft>
                <a:spcPts val="600"/>
              </a:spcAft>
            </a:pPr>
            <a:r>
              <a:rPr lang="en-US" altLang="en-US" sz="2500" smtClean="0"/>
              <a:t>The hardware has no cracks, nicks, distortion, or corrosion</a:t>
            </a:r>
          </a:p>
          <a:p>
            <a:pPr eaLnBrk="1" hangingPunct="1">
              <a:spcBef>
                <a:spcPts val="1200"/>
              </a:spcBef>
              <a:spcAft>
                <a:spcPts val="600"/>
              </a:spcAft>
            </a:pPr>
            <a:r>
              <a:rPr lang="en-US" altLang="en-US" sz="2300" smtClean="0"/>
              <a:t>No loose or worn rivets are present</a:t>
            </a:r>
          </a:p>
          <a:p>
            <a:pPr eaLnBrk="1" hangingPunct="1">
              <a:spcBef>
                <a:spcPts val="1200"/>
              </a:spcBef>
              <a:spcAft>
                <a:spcPts val="600"/>
              </a:spcAft>
            </a:pPr>
            <a:r>
              <a:rPr lang="en-US" altLang="en-US" sz="2300" smtClean="0"/>
              <a:t>The waist strap has no loose grommets</a:t>
            </a:r>
          </a:p>
          <a:p>
            <a:pPr eaLnBrk="1" hangingPunct="1">
              <a:spcBef>
                <a:spcPts val="1200"/>
              </a:spcBef>
              <a:spcAft>
                <a:spcPts val="600"/>
              </a:spcAft>
            </a:pPr>
            <a:r>
              <a:rPr lang="en-US" altLang="en-US" sz="2300" smtClean="0"/>
              <a:t>The fastening straps are not 100-percent leather</a:t>
            </a:r>
          </a:p>
          <a:p>
            <a:pPr eaLnBrk="1" hangingPunct="1">
              <a:spcBef>
                <a:spcPts val="1200"/>
              </a:spcBef>
              <a:spcAft>
                <a:spcPts val="600"/>
              </a:spcAft>
            </a:pPr>
            <a:r>
              <a:rPr lang="en-US" altLang="en-US" sz="2300" smtClean="0"/>
              <a:t>No worn materials that could affect the safety of the user are present</a:t>
            </a:r>
          </a:p>
        </p:txBody>
      </p:sp>
      <p:pic>
        <p:nvPicPr>
          <p:cNvPr id="10244" name="Picture 9" descr="http://www.millerfallprotection.com/images/stories/full-body-harness/body-belts/large/95N.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597525" y="2474913"/>
            <a:ext cx="3138488" cy="2743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245"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fld id="{9BE87BFF-C2F6-4271-9987-0B8DFBC3C129}" type="slidenum">
              <a:rPr lang="en-US" altLang="en-US" sz="1200" smtClean="0"/>
              <a:pPr>
                <a:spcBef>
                  <a:spcPct val="0"/>
                </a:spcBef>
                <a:buClrTx/>
                <a:buSzTx/>
                <a:buFontTx/>
                <a:buNone/>
              </a:pPr>
              <a:t>7</a:t>
            </a:fld>
            <a:endParaRPr lang="en-US" altLang="en-US" sz="1200" smtClean="0"/>
          </a:p>
        </p:txBody>
      </p:sp>
    </p:spTree>
  </p:cSld>
  <p:clrMapOvr>
    <a:masterClrMapping/>
  </p:clrMapOvr>
  <p:transition>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altLang="en-US" smtClean="0"/>
              <a:t>Positioning Strap</a:t>
            </a:r>
          </a:p>
        </p:txBody>
      </p:sp>
      <p:sp>
        <p:nvSpPr>
          <p:cNvPr id="11267" name="Rectangle 3"/>
          <p:cNvSpPr>
            <a:spLocks noGrp="1" noChangeArrowheads="1"/>
          </p:cNvSpPr>
          <p:nvPr>
            <p:ph type="body" sz="half" idx="1"/>
          </p:nvPr>
        </p:nvSpPr>
        <p:spPr>
          <a:xfrm>
            <a:off x="393700" y="1797050"/>
            <a:ext cx="5638800" cy="4451350"/>
          </a:xfrm>
        </p:spPr>
        <p:txBody>
          <a:bodyPr/>
          <a:lstStyle/>
          <a:p>
            <a:pPr eaLnBrk="1" hangingPunct="1">
              <a:spcBef>
                <a:spcPts val="1200"/>
              </a:spcBef>
              <a:spcAft>
                <a:spcPts val="600"/>
              </a:spcAft>
            </a:pPr>
            <a:r>
              <a:rPr lang="en-US" altLang="en-US" sz="3200" smtClean="0"/>
              <a:t>Inspect for the following:</a:t>
            </a:r>
          </a:p>
          <a:p>
            <a:pPr lvl="1" eaLnBrk="1" hangingPunct="1">
              <a:spcBef>
                <a:spcPts val="1200"/>
              </a:spcBef>
              <a:spcAft>
                <a:spcPts val="600"/>
              </a:spcAft>
            </a:pPr>
            <a:r>
              <a:rPr lang="en-US" altLang="en-US" sz="2000" smtClean="0"/>
              <a:t>Damage to the snaps</a:t>
            </a:r>
          </a:p>
          <a:p>
            <a:pPr lvl="1" eaLnBrk="1" hangingPunct="1">
              <a:spcBef>
                <a:spcPts val="1200"/>
              </a:spcBef>
              <a:spcAft>
                <a:spcPts val="600"/>
              </a:spcAft>
            </a:pPr>
            <a:r>
              <a:rPr lang="en-US" altLang="en-US" sz="2000" smtClean="0"/>
              <a:t>Locking snap type</a:t>
            </a:r>
          </a:p>
          <a:p>
            <a:pPr lvl="1" eaLnBrk="1" hangingPunct="1">
              <a:spcBef>
                <a:spcPts val="1200"/>
              </a:spcBef>
              <a:spcAft>
                <a:spcPts val="600"/>
              </a:spcAft>
            </a:pPr>
            <a:r>
              <a:rPr lang="en-US" altLang="en-US" sz="2000" smtClean="0"/>
              <a:t>Electrical burns</a:t>
            </a:r>
          </a:p>
          <a:p>
            <a:pPr lvl="1" eaLnBrk="1" hangingPunct="1">
              <a:spcBef>
                <a:spcPts val="1200"/>
              </a:spcBef>
              <a:spcAft>
                <a:spcPts val="600"/>
              </a:spcAft>
            </a:pPr>
            <a:r>
              <a:rPr lang="en-US" altLang="en-US" sz="2000" smtClean="0"/>
              <a:t>Damage rivets</a:t>
            </a:r>
          </a:p>
          <a:p>
            <a:pPr lvl="1" eaLnBrk="1" hangingPunct="1">
              <a:spcBef>
                <a:spcPts val="1200"/>
              </a:spcBef>
              <a:spcAft>
                <a:spcPts val="600"/>
              </a:spcAft>
            </a:pPr>
            <a:r>
              <a:rPr lang="en-US" altLang="en-US" sz="2000" smtClean="0"/>
              <a:t>Elongated holes</a:t>
            </a:r>
          </a:p>
          <a:p>
            <a:pPr lvl="1" eaLnBrk="1" hangingPunct="1">
              <a:spcBef>
                <a:spcPts val="1200"/>
              </a:spcBef>
              <a:spcAft>
                <a:spcPts val="600"/>
              </a:spcAft>
            </a:pPr>
            <a:r>
              <a:rPr lang="en-US" altLang="en-US" sz="2000" smtClean="0"/>
              <a:t>Red warning indicator</a:t>
            </a:r>
          </a:p>
          <a:p>
            <a:pPr lvl="1" eaLnBrk="1" hangingPunct="1">
              <a:spcBef>
                <a:spcPts val="1200"/>
              </a:spcBef>
              <a:spcAft>
                <a:spcPts val="600"/>
              </a:spcAft>
            </a:pPr>
            <a:r>
              <a:rPr lang="en-US" altLang="en-US" sz="2000" smtClean="0"/>
              <a:t>Dry rot</a:t>
            </a:r>
          </a:p>
        </p:txBody>
      </p:sp>
      <p:pic>
        <p:nvPicPr>
          <p:cNvPr id="11268" name="Picture 2">
            <a:hlinkClick r:id="rId3" action="ppaction://hlinkpres?slideindex=1&amp;slidetitle="/>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rot="8237809">
            <a:off x="4940300" y="1687513"/>
            <a:ext cx="3903663" cy="4135437"/>
          </a:xfrm>
          <a:prstGeom prst="rect">
            <a:avLst/>
          </a:prstGeom>
          <a:noFill/>
          <a:ln>
            <a:noFill/>
          </a:ln>
          <a:extLst>
            <a:ext uri="{909E8E84-426E-40DD-AFC4-6F175D3DCCD1}">
              <a14:hiddenFill xmlns:a14="http://schemas.microsoft.com/office/drawing/2010/main" xmlns="">
                <a:solidFill>
                  <a:srgbClr val="00FF00"/>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1269"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fld id="{606A495E-9DB8-4B2B-A6A4-4FE2EBF1E98B}" type="slidenum">
              <a:rPr lang="en-US" altLang="en-US" sz="1200" smtClean="0"/>
              <a:pPr>
                <a:spcBef>
                  <a:spcPct val="0"/>
                </a:spcBef>
                <a:buClrTx/>
                <a:buSzTx/>
                <a:buFontTx/>
                <a:buNone/>
              </a:pPr>
              <a:t>8</a:t>
            </a:fld>
            <a:endParaRPr lang="en-US" altLang="en-US" sz="1200" smtClean="0"/>
          </a:p>
        </p:txBody>
      </p:sp>
    </p:spTree>
  </p:cSld>
  <p:clrMapOvr>
    <a:masterClrMapping/>
  </p:clrMapOvr>
  <p:transition>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altLang="en-US" smtClean="0"/>
              <a:t>Body Harness </a:t>
            </a:r>
          </a:p>
        </p:txBody>
      </p:sp>
      <p:sp>
        <p:nvSpPr>
          <p:cNvPr id="12291" name="Rectangle 4"/>
          <p:cNvSpPr>
            <a:spLocks noGrp="1" noChangeArrowheads="1"/>
          </p:cNvSpPr>
          <p:nvPr>
            <p:ph type="body" sz="half" idx="1"/>
          </p:nvPr>
        </p:nvSpPr>
        <p:spPr>
          <a:xfrm>
            <a:off x="552450" y="1905000"/>
            <a:ext cx="5059363" cy="4648200"/>
          </a:xfrm>
        </p:spPr>
        <p:txBody>
          <a:bodyPr/>
          <a:lstStyle/>
          <a:p>
            <a:pPr eaLnBrk="1" hangingPunct="1"/>
            <a:r>
              <a:rPr lang="en-US" altLang="en-US" sz="3200" smtClean="0"/>
              <a:t>Manufacturer’s markings</a:t>
            </a:r>
          </a:p>
          <a:p>
            <a:pPr eaLnBrk="1" hangingPunct="1"/>
            <a:r>
              <a:rPr lang="en-US" altLang="en-US" sz="3200" smtClean="0"/>
              <a:t>Missing pieces</a:t>
            </a:r>
          </a:p>
          <a:p>
            <a:pPr eaLnBrk="1" hangingPunct="1"/>
            <a:r>
              <a:rPr lang="en-US" altLang="en-US" sz="3200" smtClean="0"/>
              <a:t>Defects or damage</a:t>
            </a:r>
          </a:p>
          <a:p>
            <a:pPr eaLnBrk="1" hangingPunct="1"/>
            <a:r>
              <a:rPr lang="en-US" altLang="en-US" sz="3200" smtClean="0"/>
              <a:t>Alteration</a:t>
            </a:r>
          </a:p>
          <a:p>
            <a:pPr eaLnBrk="1" hangingPunct="1"/>
            <a:r>
              <a:rPr lang="en-US" altLang="en-US" sz="3200" smtClean="0"/>
              <a:t>UV exposure</a:t>
            </a:r>
          </a:p>
          <a:p>
            <a:pPr eaLnBrk="1" hangingPunct="1"/>
            <a:r>
              <a:rPr lang="en-US" altLang="en-US" sz="3200" smtClean="0"/>
              <a:t>Chemical exposure</a:t>
            </a:r>
          </a:p>
          <a:p>
            <a:pPr eaLnBrk="1" hangingPunct="1"/>
            <a:r>
              <a:rPr lang="en-US" altLang="en-US" sz="3200" smtClean="0"/>
              <a:t>Frayed webbing</a:t>
            </a:r>
          </a:p>
        </p:txBody>
      </p:sp>
      <p:pic>
        <p:nvPicPr>
          <p:cNvPr id="12292" name="Picture 8"/>
          <p:cNvPicPr>
            <a:picLocks noGrp="1" noChangeAspect="1" noChangeArrowheads="1"/>
          </p:cNvPicPr>
          <p:nvPr>
            <p:ph sz="half" idx="2"/>
          </p:nvPr>
        </p:nvPicPr>
        <p:blipFill>
          <a:blip r:embed="rId3" cstate="print">
            <a:extLst>
              <a:ext uri="{28A0092B-C50C-407E-A947-70E740481C1C}">
                <a14:useLocalDpi xmlns:a14="http://schemas.microsoft.com/office/drawing/2010/main" xmlns="" val="0"/>
              </a:ext>
            </a:extLst>
          </a:blip>
          <a:srcRect/>
          <a:stretch>
            <a:fillRect/>
          </a:stretch>
        </p:blipFill>
        <p:spPr>
          <a:xfrm>
            <a:off x="5799138" y="2001838"/>
            <a:ext cx="2555875" cy="3941762"/>
          </a:xfrm>
        </p:spPr>
      </p:pic>
      <p:sp>
        <p:nvSpPr>
          <p:cNvPr id="12293"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fld id="{81E3EAF3-B21E-49FA-9D21-CADE5E91A593}" type="slidenum">
              <a:rPr lang="en-US" altLang="en-US" sz="1200" smtClean="0"/>
              <a:pPr>
                <a:spcBef>
                  <a:spcPct val="0"/>
                </a:spcBef>
                <a:buClrTx/>
                <a:buSzTx/>
                <a:buFontTx/>
                <a:buNone/>
              </a:pPr>
              <a:t>9</a:t>
            </a:fld>
            <a:endParaRPr lang="en-US" altLang="en-US" sz="1200" smtClean="0"/>
          </a:p>
        </p:txBody>
      </p:sp>
    </p:spTree>
  </p:cSld>
  <p:clrMapOvr>
    <a:masterClrMapping/>
  </p:clrMapOvr>
  <p:transition>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altLang="en-US" smtClean="0"/>
              <a:t>Flammability</a:t>
            </a:r>
          </a:p>
        </p:txBody>
      </p:sp>
      <p:sp>
        <p:nvSpPr>
          <p:cNvPr id="13315" name="Rectangle 4"/>
          <p:cNvSpPr>
            <a:spLocks noGrp="1" noChangeArrowheads="1"/>
          </p:cNvSpPr>
          <p:nvPr>
            <p:ph type="body" sz="half" idx="1"/>
          </p:nvPr>
        </p:nvSpPr>
        <p:spPr>
          <a:xfrm>
            <a:off x="552450" y="1905000"/>
            <a:ext cx="4524375" cy="4211638"/>
          </a:xfrm>
        </p:spPr>
        <p:txBody>
          <a:bodyPr/>
          <a:lstStyle/>
          <a:p>
            <a:pPr eaLnBrk="1" hangingPunct="1"/>
            <a:r>
              <a:rPr lang="en-US" altLang="en-US" sz="3200" smtClean="0"/>
              <a:t>If a worker is exposed to flames or electric arcs </a:t>
            </a:r>
          </a:p>
          <a:p>
            <a:pPr lvl="1" eaLnBrk="1" hangingPunct="1"/>
            <a:r>
              <a:rPr lang="en-US" altLang="en-US" sz="2700" smtClean="0"/>
              <a:t>The fall protection equipment must be capable of withstanding these hazards  </a:t>
            </a:r>
            <a:endParaRPr lang="en-US" altLang="en-US" sz="2200" baseline="30000" smtClean="0"/>
          </a:p>
        </p:txBody>
      </p:sp>
      <p:pic>
        <p:nvPicPr>
          <p:cNvPr id="13316" name="Picture 8"/>
          <p:cNvPicPr>
            <a:picLocks noGrp="1" noChangeAspect="1" noChangeArrowheads="1"/>
          </p:cNvPicPr>
          <p:nvPr>
            <p:ph sz="half" idx="2"/>
          </p:nvPr>
        </p:nvPicPr>
        <p:blipFill>
          <a:blip r:embed="rId3" cstate="print">
            <a:extLst>
              <a:ext uri="{28A0092B-C50C-407E-A947-70E740481C1C}">
                <a14:useLocalDpi xmlns:a14="http://schemas.microsoft.com/office/drawing/2010/main" xmlns="" val="0"/>
              </a:ext>
            </a:extLst>
          </a:blip>
          <a:srcRect/>
          <a:stretch>
            <a:fillRect/>
          </a:stretch>
        </p:blipFill>
        <p:spPr>
          <a:xfrm>
            <a:off x="5486400" y="1974850"/>
            <a:ext cx="3195638" cy="3941763"/>
          </a:xfrm>
        </p:spPr>
      </p:pic>
      <p:sp>
        <p:nvSpPr>
          <p:cNvPr id="13317"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fld id="{5BF4D6C1-213F-4ED1-A0A1-620D00E8BD7B}" type="slidenum">
              <a:rPr lang="en-US" altLang="en-US" sz="1200" smtClean="0"/>
              <a:pPr>
                <a:spcBef>
                  <a:spcPct val="0"/>
                </a:spcBef>
                <a:buClrTx/>
                <a:buSzTx/>
                <a:buFontTx/>
                <a:buNone/>
              </a:pPr>
              <a:t>10</a:t>
            </a:fld>
            <a:endParaRPr lang="en-US" altLang="en-US" sz="1200" smtClean="0"/>
          </a:p>
        </p:txBody>
      </p:sp>
    </p:spTree>
  </p:cSld>
  <p:clrMapOvr>
    <a:masterClrMapping/>
  </p:clrMapOvr>
  <p:transition>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US" altLang="en-US" smtClean="0"/>
              <a:t>Weight Rating</a:t>
            </a:r>
          </a:p>
        </p:txBody>
      </p:sp>
      <p:sp>
        <p:nvSpPr>
          <p:cNvPr id="14339" name="Rectangle 4"/>
          <p:cNvSpPr>
            <a:spLocks noGrp="1" noChangeArrowheads="1"/>
          </p:cNvSpPr>
          <p:nvPr>
            <p:ph type="body" sz="half" idx="1"/>
          </p:nvPr>
        </p:nvSpPr>
        <p:spPr>
          <a:xfrm>
            <a:off x="552450" y="1905000"/>
            <a:ext cx="4524375" cy="4211638"/>
          </a:xfrm>
        </p:spPr>
        <p:txBody>
          <a:bodyPr/>
          <a:lstStyle/>
          <a:p>
            <a:pPr eaLnBrk="1" hangingPunct="1"/>
            <a:r>
              <a:rPr lang="en-US" altLang="en-US" sz="3200" smtClean="0"/>
              <a:t>Standard body harness is rated for 310 pounds</a:t>
            </a:r>
          </a:p>
          <a:p>
            <a:pPr lvl="1" eaLnBrk="1" hangingPunct="1"/>
            <a:r>
              <a:rPr lang="en-US" altLang="en-US" sz="2700" smtClean="0"/>
              <a:t>Weight of the worker and tools</a:t>
            </a:r>
            <a:endParaRPr lang="en-US" altLang="en-US" sz="2200" baseline="30000" smtClean="0"/>
          </a:p>
        </p:txBody>
      </p:sp>
      <p:pic>
        <p:nvPicPr>
          <p:cNvPr id="14340" name="Picture 8"/>
          <p:cNvPicPr>
            <a:picLocks noGrp="1" noChangeAspect="1" noChangeArrowheads="1"/>
          </p:cNvPicPr>
          <p:nvPr>
            <p:ph sz="half" idx="2"/>
          </p:nvPr>
        </p:nvPicPr>
        <p:blipFill>
          <a:blip r:embed="rId3" cstate="print">
            <a:extLst>
              <a:ext uri="{28A0092B-C50C-407E-A947-70E740481C1C}">
                <a14:useLocalDpi xmlns:a14="http://schemas.microsoft.com/office/drawing/2010/main" xmlns="" val="0"/>
              </a:ext>
            </a:extLst>
          </a:blip>
          <a:srcRect/>
          <a:stretch>
            <a:fillRect/>
          </a:stretch>
        </p:blipFill>
        <p:spPr>
          <a:xfrm>
            <a:off x="5486400" y="1974850"/>
            <a:ext cx="3195638" cy="3941763"/>
          </a:xfrm>
        </p:spPr>
      </p:pic>
      <p:sp>
        <p:nvSpPr>
          <p:cNvPr id="14341"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fld id="{BF3BBE63-6420-4E70-8BC5-68B6E8F659EA}" type="slidenum">
              <a:rPr lang="en-US" altLang="en-US" sz="1200" smtClean="0"/>
              <a:pPr>
                <a:spcBef>
                  <a:spcPct val="0"/>
                </a:spcBef>
                <a:buClrTx/>
                <a:buSzTx/>
                <a:buFontTx/>
                <a:buNone/>
              </a:pPr>
              <a:t>11</a:t>
            </a:fld>
            <a:endParaRPr lang="en-US" altLang="en-US" sz="1200" smtClean="0"/>
          </a:p>
        </p:txBody>
      </p:sp>
    </p:spTree>
  </p:cSld>
  <p:clrMapOvr>
    <a:masterClrMapping/>
  </p:clrMapOvr>
  <p:transition>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lIns="90488" tIns="44450" rIns="90488" bIns="44450"/>
          <a:lstStyle/>
          <a:p>
            <a:pPr eaLnBrk="1" hangingPunct="1"/>
            <a:r>
              <a:rPr lang="en-US" altLang="en-US" smtClean="0"/>
              <a:t>Proper Fit</a:t>
            </a:r>
          </a:p>
        </p:txBody>
      </p:sp>
      <p:sp>
        <p:nvSpPr>
          <p:cNvPr id="14339" name="Rectangle 3"/>
          <p:cNvSpPr>
            <a:spLocks noGrp="1" noChangeArrowheads="1"/>
          </p:cNvSpPr>
          <p:nvPr>
            <p:ph type="body" sz="half" idx="1"/>
          </p:nvPr>
        </p:nvSpPr>
        <p:spPr>
          <a:xfrm>
            <a:off x="425450" y="1916113"/>
            <a:ext cx="4856163" cy="4214812"/>
          </a:xfrm>
        </p:spPr>
        <p:txBody>
          <a:bodyPr lIns="90488" tIns="44450" rIns="90488" bIns="44450"/>
          <a:lstStyle/>
          <a:p>
            <a:pPr eaLnBrk="1" hangingPunct="1"/>
            <a:r>
              <a:rPr lang="en-US" altLang="en-US" sz="3200" smtClean="0"/>
              <a:t>D-ring in center of back near shoulders</a:t>
            </a:r>
          </a:p>
          <a:p>
            <a:pPr eaLnBrk="1" hangingPunct="1"/>
            <a:r>
              <a:rPr lang="en-US" altLang="en-US" sz="3200" smtClean="0"/>
              <a:t>Chest strap in center of chest</a:t>
            </a:r>
          </a:p>
          <a:p>
            <a:pPr eaLnBrk="1" hangingPunct="1"/>
            <a:r>
              <a:rPr lang="en-US" altLang="en-US" sz="3200" smtClean="0"/>
              <a:t>Leg straps tight</a:t>
            </a:r>
          </a:p>
          <a:p>
            <a:pPr eaLnBrk="1" hangingPunct="1"/>
            <a:r>
              <a:rPr lang="en-US" altLang="en-US" sz="3200" smtClean="0"/>
              <a:t>Snug Fit</a:t>
            </a:r>
          </a:p>
          <a:p>
            <a:pPr eaLnBrk="1" hangingPunct="1"/>
            <a:r>
              <a:rPr lang="en-US" altLang="en-US" sz="3200" b="1" u="sng" smtClean="0">
                <a:solidFill>
                  <a:srgbClr val="FF0000"/>
                </a:solidFill>
              </a:rPr>
              <a:t>“All On” or “All Off”</a:t>
            </a:r>
          </a:p>
        </p:txBody>
      </p:sp>
      <p:pic>
        <p:nvPicPr>
          <p:cNvPr id="15364" name="Picture 7" descr="http://www.coopersafety.com/MSA-EVOTECH-Full-Body-Harnesses-Back-Hip-D-Rings-10105942.jpeg?id=47733&amp;W=300&amp;H=300">
            <a:hlinkClick r:id="rId3"/>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565775" y="1916113"/>
            <a:ext cx="3124200" cy="41068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5365"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fld id="{CE5D04D8-F0C3-4F36-B1EE-5E85E9742361}" type="slidenum">
              <a:rPr lang="en-US" altLang="en-US" sz="1200" smtClean="0"/>
              <a:pPr>
                <a:spcBef>
                  <a:spcPct val="0"/>
                </a:spcBef>
                <a:buClrTx/>
                <a:buSzTx/>
                <a:buFontTx/>
                <a:buNone/>
              </a:pPr>
              <a:t>12</a:t>
            </a:fld>
            <a:endParaRPr lang="en-US" altLang="en-US" sz="1200" smtClean="0"/>
          </a:p>
        </p:txBody>
      </p:sp>
      <p:grpSp>
        <p:nvGrpSpPr>
          <p:cNvPr id="3" name="Group 2"/>
          <p:cNvGrpSpPr>
            <a:grpSpLocks/>
          </p:cNvGrpSpPr>
          <p:nvPr/>
        </p:nvGrpSpPr>
        <p:grpSpPr bwMode="auto">
          <a:xfrm>
            <a:off x="-41275" y="-171450"/>
            <a:ext cx="9185275" cy="6858000"/>
            <a:chOff x="0" y="0"/>
            <a:chExt cx="9186025" cy="6858000"/>
          </a:xfrm>
        </p:grpSpPr>
        <p:pic>
          <p:nvPicPr>
            <p:cNvPr id="134146" name="Picture 2" descr="http://www.masoncontractors.org/images/news/20110628060000-1.jpg"/>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0" y="0"/>
              <a:ext cx="9186025" cy="6858000"/>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
          <p:nvSpPr>
            <p:cNvPr id="2" name="TextBox 1"/>
            <p:cNvSpPr txBox="1"/>
            <p:nvPr/>
          </p:nvSpPr>
          <p:spPr>
            <a:xfrm>
              <a:off x="450376" y="464024"/>
              <a:ext cx="8488908" cy="707886"/>
            </a:xfrm>
            <a:prstGeom prst="rect">
              <a:avLst/>
            </a:prstGeom>
            <a:solidFill>
              <a:schemeClr val="bg1">
                <a:alpha val="25000"/>
              </a:schemeClr>
            </a:solidFill>
            <a:effectLst>
              <a:softEdge rad="76200"/>
            </a:effectLst>
          </p:spPr>
          <p:txBody>
            <a:bodyPr>
              <a:spAutoFit/>
            </a:bodyPr>
            <a:lstStyle/>
            <a:p>
              <a:pPr algn="ctr">
                <a:defRPr/>
              </a:pPr>
              <a:r>
                <a:rPr lang="en-US" sz="4000" b="1" dirty="0">
                  <a:solidFill>
                    <a:schemeClr val="bg1"/>
                  </a:solidFill>
                  <a:effectLst>
                    <a:outerShdw blurRad="38100" dist="38100" dir="2700000" algn="tl">
                      <a:srgbClr val="000000">
                        <a:alpha val="43137"/>
                      </a:srgbClr>
                    </a:outerShdw>
                  </a:effectLst>
                </a:rPr>
                <a:t>Use the “Buddy System”</a:t>
              </a:r>
              <a:r>
                <a:rPr lang="en-US" sz="2800" b="1" dirty="0">
                  <a:solidFill>
                    <a:schemeClr val="bg1"/>
                  </a:solidFill>
                </a:rPr>
                <a:t>”</a:t>
              </a:r>
            </a:p>
          </p:txBody>
        </p:sp>
      </p:gr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fade">
                                      <p:cBhvr>
                                        <p:cTn id="7" dur="500"/>
                                        <p:tgtEl>
                                          <p:spTgt spid="1433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4339">
                                            <p:txEl>
                                              <p:pRg st="1" end="1"/>
                                            </p:txEl>
                                          </p:spTgt>
                                        </p:tgtEl>
                                        <p:attrNameLst>
                                          <p:attrName>style.visibility</p:attrName>
                                        </p:attrNameLst>
                                      </p:cBhvr>
                                      <p:to>
                                        <p:strVal val="visible"/>
                                      </p:to>
                                    </p:set>
                                    <p:animEffect transition="in" filter="fade">
                                      <p:cBhvr>
                                        <p:cTn id="12" dur="500"/>
                                        <p:tgtEl>
                                          <p:spTgt spid="1433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4339">
                                            <p:txEl>
                                              <p:pRg st="2" end="2"/>
                                            </p:txEl>
                                          </p:spTgt>
                                        </p:tgtEl>
                                        <p:attrNameLst>
                                          <p:attrName>style.visibility</p:attrName>
                                        </p:attrNameLst>
                                      </p:cBhvr>
                                      <p:to>
                                        <p:strVal val="visible"/>
                                      </p:to>
                                    </p:set>
                                    <p:animEffect transition="in" filter="fade">
                                      <p:cBhvr>
                                        <p:cTn id="17" dur="500"/>
                                        <p:tgtEl>
                                          <p:spTgt spid="1433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4339">
                                            <p:txEl>
                                              <p:pRg st="3" end="3"/>
                                            </p:txEl>
                                          </p:spTgt>
                                        </p:tgtEl>
                                        <p:attrNameLst>
                                          <p:attrName>style.visibility</p:attrName>
                                        </p:attrNameLst>
                                      </p:cBhvr>
                                      <p:to>
                                        <p:strVal val="visible"/>
                                      </p:to>
                                    </p:set>
                                    <p:animEffect transition="in" filter="fade">
                                      <p:cBhvr>
                                        <p:cTn id="22" dur="500"/>
                                        <p:tgtEl>
                                          <p:spTgt spid="14339">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14339">
                                            <p:txEl>
                                              <p:pRg st="4" end="4"/>
                                            </p:txEl>
                                          </p:spTgt>
                                        </p:tgtEl>
                                        <p:attrNameLst>
                                          <p:attrName>style.visibility</p:attrName>
                                        </p:attrNameLst>
                                      </p:cBhvr>
                                      <p:to>
                                        <p:strVal val="visible"/>
                                      </p:to>
                                    </p:set>
                                    <p:animEffect transition="in" filter="fade">
                                      <p:cBhvr>
                                        <p:cTn id="27" dur="500"/>
                                        <p:tgtEl>
                                          <p:spTgt spid="14339">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0"/>
          <p:cNvSpPr>
            <a:spLocks noGrp="1" noChangeArrowheads="1"/>
          </p:cNvSpPr>
          <p:nvPr>
            <p:ph type="title"/>
          </p:nvPr>
        </p:nvSpPr>
        <p:spPr>
          <a:xfrm>
            <a:off x="725488" y="498475"/>
            <a:ext cx="7772400" cy="1143000"/>
          </a:xfrm>
        </p:spPr>
        <p:txBody>
          <a:bodyPr/>
          <a:lstStyle/>
          <a:p>
            <a:pPr eaLnBrk="1" hangingPunct="1"/>
            <a:r>
              <a:rPr lang="en-US" altLang="en-US" smtClean="0"/>
              <a:t>Shock Absorbing Lanyard</a:t>
            </a:r>
          </a:p>
        </p:txBody>
      </p:sp>
      <p:pic>
        <p:nvPicPr>
          <p:cNvPr id="17413" name="Picture 12" descr="MVC-014S"/>
          <p:cNvPicPr>
            <a:picLocks noGrp="1" noChangeAspect="1" noChangeArrowheads="1"/>
          </p:cNvPicPr>
          <p:nvPr>
            <p:ph sz="quarter" idx="1"/>
          </p:nvPr>
        </p:nvPicPr>
        <p:blipFill>
          <a:blip r:embed="rId3" cstate="print"/>
          <a:srcRect l="25000" r="11667"/>
          <a:stretch>
            <a:fillRect/>
          </a:stretch>
        </p:blipFill>
        <p:spPr>
          <a:xfrm>
            <a:off x="4493171" y="2081048"/>
            <a:ext cx="4099035" cy="3468414"/>
          </a:xfrm>
          <a:effectLst>
            <a:softEdge rad="112500"/>
          </a:effectLst>
        </p:spPr>
      </p:pic>
      <p:pic>
        <p:nvPicPr>
          <p:cNvPr id="17412" name="Picture 8" descr="MVC-015S"/>
          <p:cNvPicPr>
            <a:picLocks noGrp="1" noChangeAspect="1" noChangeArrowheads="1"/>
          </p:cNvPicPr>
          <p:nvPr>
            <p:ph sz="quarter" idx="2"/>
          </p:nvPr>
        </p:nvPicPr>
        <p:blipFill>
          <a:blip r:embed="rId4" cstate="print"/>
          <a:srcRect/>
          <a:stretch>
            <a:fillRect/>
          </a:stretch>
        </p:blipFill>
        <p:spPr>
          <a:xfrm>
            <a:off x="4477407" y="1860331"/>
            <a:ext cx="4311725" cy="3878317"/>
          </a:xfrm>
          <a:effectLst>
            <a:softEdge rad="112500"/>
          </a:effectLst>
        </p:spPr>
      </p:pic>
      <p:sp>
        <p:nvSpPr>
          <p:cNvPr id="16389" name="Rectangle 13"/>
          <p:cNvSpPr>
            <a:spLocks noGrp="1" noChangeArrowheads="1"/>
          </p:cNvSpPr>
          <p:nvPr>
            <p:ph type="body" sz="half" idx="3"/>
          </p:nvPr>
        </p:nvSpPr>
        <p:spPr>
          <a:xfrm>
            <a:off x="441325" y="1924050"/>
            <a:ext cx="3846513" cy="4206875"/>
          </a:xfrm>
        </p:spPr>
        <p:txBody>
          <a:bodyPr/>
          <a:lstStyle/>
          <a:p>
            <a:pPr eaLnBrk="1" hangingPunct="1"/>
            <a:r>
              <a:rPr lang="en-US" altLang="en-US" sz="2800" dirty="0" smtClean="0"/>
              <a:t>Shock Absorbing lanyards that are subjected to a fall must be removed from service </a:t>
            </a:r>
          </a:p>
          <a:p>
            <a:pPr eaLnBrk="1" hangingPunct="1"/>
            <a:r>
              <a:rPr lang="en-US" altLang="en-US" sz="2800" dirty="0" smtClean="0"/>
              <a:t>Even if the lanyard does not fully deploy</a:t>
            </a:r>
          </a:p>
        </p:txBody>
      </p:sp>
      <p:sp>
        <p:nvSpPr>
          <p:cNvPr id="16390"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fld id="{3AA831D2-72B2-45AA-88B4-48F550273FD9}" type="slidenum">
              <a:rPr lang="en-US" altLang="en-US" sz="1200" smtClean="0"/>
              <a:pPr>
                <a:spcBef>
                  <a:spcPct val="0"/>
                </a:spcBef>
                <a:buClrTx/>
                <a:buSzTx/>
                <a:buFontTx/>
                <a:buNone/>
              </a:pPr>
              <a:t>13</a:t>
            </a:fld>
            <a:endParaRPr lang="en-US" altLang="en-US" sz="1200" smtClean="0"/>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412"/>
                                        </p:tgtEl>
                                        <p:attrNameLst>
                                          <p:attrName>style.visibility</p:attrName>
                                        </p:attrNameLst>
                                      </p:cBhvr>
                                      <p:to>
                                        <p:strVal val="visible"/>
                                      </p:to>
                                    </p:set>
                                    <p:animEffect transition="in" filter="fade">
                                      <p:cBhvr>
                                        <p:cTn id="7" dur="500"/>
                                        <p:tgtEl>
                                          <p:spTgt spid="17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056"/>
          <p:cNvSpPr>
            <a:spLocks noGrp="1" noChangeArrowheads="1"/>
          </p:cNvSpPr>
          <p:nvPr>
            <p:ph type="ctrTitle"/>
          </p:nvPr>
        </p:nvSpPr>
        <p:spPr/>
        <p:txBody>
          <a:bodyPr/>
          <a:lstStyle/>
          <a:p>
            <a:pPr eaLnBrk="1" hangingPunct="1"/>
            <a:r>
              <a:rPr lang="en-US" altLang="en-US" i="0" smtClean="0"/>
              <a:t>System Types</a:t>
            </a:r>
          </a:p>
        </p:txBody>
      </p:sp>
      <p:sp>
        <p:nvSpPr>
          <p:cNvPr id="17411"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fld id="{6F39AE07-7611-4BBE-8586-1C9DD6354E2D}" type="slidenum">
              <a:rPr lang="en-US" altLang="en-US" sz="1200" smtClean="0"/>
              <a:pPr>
                <a:spcBef>
                  <a:spcPct val="0"/>
                </a:spcBef>
                <a:buClrTx/>
                <a:buSzTx/>
                <a:buFontTx/>
                <a:buNone/>
              </a:pPr>
              <a:t>14</a:t>
            </a:fld>
            <a:r>
              <a:rPr lang="en-US" altLang="en-US" sz="1200" dirty="0" smtClean="0"/>
              <a:t>4</a:t>
            </a:r>
          </a:p>
        </p:txBody>
      </p:sp>
    </p:spTree>
  </p:cSld>
  <p:clrMapOvr>
    <a:masterClrMapping/>
  </p:clrMapOvr>
  <p:transition>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lIns="90488" tIns="44450" rIns="90488" bIns="44450"/>
          <a:lstStyle/>
          <a:p>
            <a:pPr eaLnBrk="1" hangingPunct="1"/>
            <a:r>
              <a:rPr lang="en-US" altLang="en-US" smtClean="0"/>
              <a:t>Types of Systems</a:t>
            </a:r>
            <a:endParaRPr lang="en-US" altLang="en-US" sz="3200" smtClean="0"/>
          </a:p>
        </p:txBody>
      </p:sp>
      <p:sp>
        <p:nvSpPr>
          <p:cNvPr id="18435" name="Rectangle 3"/>
          <p:cNvSpPr>
            <a:spLocks noGrp="1" noChangeArrowheads="1"/>
          </p:cNvSpPr>
          <p:nvPr>
            <p:ph type="body" sz="half" idx="1"/>
          </p:nvPr>
        </p:nvSpPr>
        <p:spPr>
          <a:xfrm>
            <a:off x="582613" y="1985963"/>
            <a:ext cx="4598987" cy="4144962"/>
          </a:xfrm>
        </p:spPr>
        <p:txBody>
          <a:bodyPr lIns="90488" tIns="44450" rIns="90488" bIns="44450"/>
          <a:lstStyle/>
          <a:p>
            <a:pPr eaLnBrk="1" hangingPunct="1">
              <a:spcBef>
                <a:spcPts val="1200"/>
              </a:spcBef>
              <a:spcAft>
                <a:spcPts val="600"/>
              </a:spcAft>
            </a:pPr>
            <a:r>
              <a:rPr lang="en-US" altLang="en-US" sz="3200" smtClean="0"/>
              <a:t>Fall Protection System</a:t>
            </a:r>
          </a:p>
          <a:p>
            <a:pPr eaLnBrk="1" hangingPunct="1">
              <a:spcBef>
                <a:spcPts val="1200"/>
              </a:spcBef>
              <a:spcAft>
                <a:spcPts val="600"/>
              </a:spcAft>
            </a:pPr>
            <a:r>
              <a:rPr lang="en-US" altLang="en-US" sz="3200" smtClean="0"/>
              <a:t>Fall Arrest Systems </a:t>
            </a:r>
          </a:p>
          <a:p>
            <a:pPr eaLnBrk="1" hangingPunct="1">
              <a:spcBef>
                <a:spcPts val="1200"/>
              </a:spcBef>
              <a:spcAft>
                <a:spcPts val="600"/>
              </a:spcAft>
            </a:pPr>
            <a:r>
              <a:rPr lang="en-US" altLang="en-US" sz="3200" smtClean="0"/>
              <a:t>Positioning System</a:t>
            </a:r>
          </a:p>
          <a:p>
            <a:pPr lvl="1" eaLnBrk="1" hangingPunct="1">
              <a:spcBef>
                <a:spcPts val="1200"/>
              </a:spcBef>
              <a:spcAft>
                <a:spcPts val="600"/>
              </a:spcAft>
            </a:pPr>
            <a:r>
              <a:rPr lang="en-US" altLang="en-US" sz="3000" smtClean="0"/>
              <a:t>Performance criteria is different for each</a:t>
            </a:r>
          </a:p>
        </p:txBody>
      </p:sp>
      <p:pic>
        <p:nvPicPr>
          <p:cNvPr id="18436" name="Picture 6"/>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557838" y="2168525"/>
            <a:ext cx="2924175" cy="2924175"/>
          </a:xfrm>
          <a:prstGeom prst="rect">
            <a:avLst/>
          </a:prstGeom>
          <a:noFill/>
          <a:ln>
            <a:noFill/>
          </a:ln>
          <a:extLst>
            <a:ext uri="{909E8E84-426E-40DD-AFC4-6F175D3DCCD1}">
              <a14:hiddenFill xmlns:a14="http://schemas.microsoft.com/office/drawing/2010/main" xmlns="">
                <a:solidFill>
                  <a:srgbClr val="00FF00"/>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8437"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r>
              <a:rPr lang="en-US" altLang="en-US" sz="1200" dirty="0" smtClean="0"/>
              <a:t>15</a:t>
            </a:r>
          </a:p>
        </p:txBody>
      </p:sp>
    </p:spTree>
  </p:cSld>
  <p:clrMapOvr>
    <a:masterClrMapping/>
  </p:clrMapOvr>
  <p:transition>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lIns="90488" tIns="44450" rIns="90488" bIns="44450"/>
          <a:lstStyle/>
          <a:p>
            <a:pPr eaLnBrk="1" hangingPunct="1"/>
            <a:r>
              <a:rPr lang="en-US" altLang="en-US" smtClean="0"/>
              <a:t>Three Systems</a:t>
            </a:r>
          </a:p>
        </p:txBody>
      </p:sp>
      <p:sp>
        <p:nvSpPr>
          <p:cNvPr id="19459" name="Rectangle 3"/>
          <p:cNvSpPr>
            <a:spLocks noGrp="1" noChangeArrowheads="1"/>
          </p:cNvSpPr>
          <p:nvPr>
            <p:ph type="body" sz="half" idx="1"/>
          </p:nvPr>
        </p:nvSpPr>
        <p:spPr>
          <a:xfrm>
            <a:off x="614363" y="1905000"/>
            <a:ext cx="4289425" cy="4038600"/>
          </a:xfrm>
        </p:spPr>
        <p:txBody>
          <a:bodyPr lIns="90488" tIns="44450" rIns="90488" bIns="44450"/>
          <a:lstStyle/>
          <a:p>
            <a:pPr eaLnBrk="1" hangingPunct="1">
              <a:spcBef>
                <a:spcPts val="1200"/>
              </a:spcBef>
              <a:spcAft>
                <a:spcPts val="600"/>
              </a:spcAft>
            </a:pPr>
            <a:r>
              <a:rPr lang="en-US" altLang="en-US" sz="2800" smtClean="0"/>
              <a:t>Fall Protection</a:t>
            </a:r>
          </a:p>
          <a:p>
            <a:pPr lvl="1" eaLnBrk="1" hangingPunct="1">
              <a:spcBef>
                <a:spcPts val="1200"/>
              </a:spcBef>
              <a:spcAft>
                <a:spcPts val="600"/>
              </a:spcAft>
            </a:pPr>
            <a:r>
              <a:rPr lang="en-US" altLang="en-US" sz="2200" smtClean="0"/>
              <a:t>Prevents a fall</a:t>
            </a:r>
          </a:p>
          <a:p>
            <a:pPr eaLnBrk="1" hangingPunct="1">
              <a:spcBef>
                <a:spcPts val="1200"/>
              </a:spcBef>
              <a:spcAft>
                <a:spcPts val="600"/>
              </a:spcAft>
            </a:pPr>
            <a:r>
              <a:rPr lang="en-US" altLang="en-US" sz="2700" smtClean="0"/>
              <a:t>Fall Arrest </a:t>
            </a:r>
          </a:p>
          <a:p>
            <a:pPr lvl="1" eaLnBrk="1" hangingPunct="1">
              <a:spcBef>
                <a:spcPts val="1200"/>
              </a:spcBef>
              <a:spcAft>
                <a:spcPts val="600"/>
              </a:spcAft>
            </a:pPr>
            <a:r>
              <a:rPr lang="en-US" altLang="en-US" sz="2200" smtClean="0"/>
              <a:t>Limit free fall to 6’</a:t>
            </a:r>
          </a:p>
          <a:p>
            <a:pPr eaLnBrk="1" hangingPunct="1">
              <a:spcBef>
                <a:spcPts val="1200"/>
              </a:spcBef>
              <a:spcAft>
                <a:spcPts val="600"/>
              </a:spcAft>
            </a:pPr>
            <a:r>
              <a:rPr lang="en-US" altLang="en-US" sz="2700" smtClean="0"/>
              <a:t>Positioning </a:t>
            </a:r>
          </a:p>
          <a:p>
            <a:pPr lvl="1" eaLnBrk="1" hangingPunct="1">
              <a:spcBef>
                <a:spcPts val="1200"/>
              </a:spcBef>
              <a:spcAft>
                <a:spcPts val="600"/>
              </a:spcAft>
            </a:pPr>
            <a:r>
              <a:rPr lang="en-US" altLang="en-US" sz="2200" smtClean="0"/>
              <a:t>Free fall &lt; 2 feet</a:t>
            </a:r>
          </a:p>
        </p:txBody>
      </p:sp>
      <p:pic>
        <p:nvPicPr>
          <p:cNvPr id="18437" name="Picture 5" descr="a1107775_1220416"/>
          <p:cNvPicPr>
            <a:picLocks noGrp="1" noChangeAspect="1" noChangeArrowheads="1"/>
          </p:cNvPicPr>
          <p:nvPr>
            <p:ph sz="quarter" idx="2"/>
          </p:nvPr>
        </p:nvPicPr>
        <p:blipFill>
          <a:blip r:embed="rId3" cstate="print"/>
          <a:srcRect/>
          <a:stretch>
            <a:fillRect/>
          </a:stretch>
        </p:blipFill>
        <p:spPr>
          <a:xfrm>
            <a:off x="4943626" y="1726421"/>
            <a:ext cx="3258677" cy="3710152"/>
          </a:xfrm>
          <a:effectLst>
            <a:softEdge rad="112500"/>
          </a:effectLst>
        </p:spPr>
      </p:pic>
      <p:sp>
        <p:nvSpPr>
          <p:cNvPr id="36869" name="TextBox 6"/>
          <p:cNvSpPr txBox="1">
            <a:spLocks noChangeArrowheads="1"/>
          </p:cNvSpPr>
          <p:nvPr/>
        </p:nvSpPr>
        <p:spPr bwMode="auto">
          <a:xfrm>
            <a:off x="4298950" y="5300663"/>
            <a:ext cx="4598988" cy="922337"/>
          </a:xfrm>
          <a:prstGeom prst="rect">
            <a:avLst/>
          </a:prstGeom>
          <a:solidFill>
            <a:schemeClr val="bg1">
              <a:alpha val="43921"/>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lgn="ctr">
              <a:spcBef>
                <a:spcPct val="0"/>
              </a:spcBef>
              <a:buClrTx/>
              <a:buSzTx/>
              <a:buFontTx/>
              <a:buNone/>
            </a:pPr>
            <a:r>
              <a:rPr lang="en-US" altLang="en-US" sz="1800"/>
              <a:t>Is the steel of sufficient strength to function as an anchorage and support the worker should the worker experience a fall?</a:t>
            </a:r>
          </a:p>
        </p:txBody>
      </p:sp>
      <p:sp>
        <p:nvSpPr>
          <p:cNvPr id="19462"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r>
              <a:rPr lang="en-US" altLang="en-US" sz="1200" dirty="0" smtClean="0"/>
              <a:t>16</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869"/>
                                        </p:tgtEl>
                                        <p:attrNameLst>
                                          <p:attrName>style.visibility</p:attrName>
                                        </p:attrNameLst>
                                      </p:cBhvr>
                                      <p:to>
                                        <p:strVal val="visible"/>
                                      </p:to>
                                    </p:set>
                                    <p:animEffect transition="in" filter="fade">
                                      <p:cBhvr>
                                        <p:cTn id="7" dur="500"/>
                                        <p:tgtEl>
                                          <p:spTgt spid="368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056"/>
          <p:cNvSpPr>
            <a:spLocks noGrp="1" noChangeArrowheads="1"/>
          </p:cNvSpPr>
          <p:nvPr>
            <p:ph type="ctrTitle"/>
          </p:nvPr>
        </p:nvSpPr>
        <p:spPr/>
        <p:txBody>
          <a:bodyPr/>
          <a:lstStyle/>
          <a:p>
            <a:pPr eaLnBrk="1" hangingPunct="1"/>
            <a:r>
              <a:rPr lang="en-US" altLang="en-US" i="0" smtClean="0"/>
              <a:t>Fall Protection Systems</a:t>
            </a:r>
          </a:p>
        </p:txBody>
      </p:sp>
      <p:sp>
        <p:nvSpPr>
          <p:cNvPr id="4099"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r>
              <a:rPr lang="en-US" altLang="en-US" sz="1200" dirty="0" smtClean="0"/>
              <a:t>17</a:t>
            </a:r>
          </a:p>
        </p:txBody>
      </p:sp>
    </p:spTree>
    <p:extLst>
      <p:ext uri="{BB962C8B-B14F-4D97-AF65-F5344CB8AC3E}">
        <p14:creationId xmlns:p14="http://schemas.microsoft.com/office/powerpoint/2010/main" xmlns="" val="635027114"/>
      </p:ext>
    </p:extLst>
  </p:cSld>
  <p:clrMapOvr>
    <a:masterClrMapping/>
  </p:clrMapOvr>
  <p:transition>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lIns="90488" tIns="44450" rIns="90488" bIns="44450"/>
          <a:lstStyle/>
          <a:p>
            <a:pPr eaLnBrk="1" hangingPunct="1"/>
            <a:r>
              <a:rPr lang="en-US" altLang="en-US" smtClean="0"/>
              <a:t>Guardrails</a:t>
            </a:r>
          </a:p>
        </p:txBody>
      </p:sp>
      <p:sp>
        <p:nvSpPr>
          <p:cNvPr id="5123" name="Content Placeholder 1"/>
          <p:cNvSpPr>
            <a:spLocks noGrp="1"/>
          </p:cNvSpPr>
          <p:nvPr>
            <p:ph sz="half" idx="1"/>
          </p:nvPr>
        </p:nvSpPr>
        <p:spPr>
          <a:xfrm>
            <a:off x="355600" y="1905000"/>
            <a:ext cx="4178300" cy="4038600"/>
          </a:xfrm>
        </p:spPr>
        <p:txBody>
          <a:bodyPr/>
          <a:lstStyle/>
          <a:p>
            <a:r>
              <a:rPr lang="en-US" altLang="en-US" smtClean="0"/>
              <a:t>Top rail</a:t>
            </a:r>
          </a:p>
          <a:p>
            <a:pPr lvl="1"/>
            <a:r>
              <a:rPr lang="en-US" altLang="en-US" smtClean="0"/>
              <a:t>42 inches ± 3 inches</a:t>
            </a:r>
          </a:p>
          <a:p>
            <a:pPr lvl="1"/>
            <a:r>
              <a:rPr lang="en-US" altLang="en-US" smtClean="0"/>
              <a:t>Withstand 200 pound side force</a:t>
            </a:r>
          </a:p>
          <a:p>
            <a:r>
              <a:rPr lang="en-US" altLang="en-US" smtClean="0"/>
              <a:t>Mid rail</a:t>
            </a:r>
          </a:p>
          <a:p>
            <a:pPr lvl="1"/>
            <a:r>
              <a:rPr lang="en-US" altLang="en-US" smtClean="0"/>
              <a:t>Mid-way between top rail and walking surface</a:t>
            </a:r>
          </a:p>
          <a:p>
            <a:pPr lvl="1"/>
            <a:r>
              <a:rPr lang="en-US" altLang="en-US" smtClean="0"/>
              <a:t>Withstand 150 pound force</a:t>
            </a:r>
          </a:p>
        </p:txBody>
      </p:sp>
      <p:pic>
        <p:nvPicPr>
          <p:cNvPr id="38918" name="Picture 6"/>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540469" y="2112579"/>
            <a:ext cx="3978164" cy="3597659"/>
          </a:xfrm>
          <a:prstGeom prst="rect">
            <a:avLst/>
          </a:prstGeom>
          <a:ln>
            <a:noFill/>
          </a:ln>
          <a:effectLst>
            <a:softEdge rad="112500"/>
          </a:effectLst>
          <a:extLst>
            <a:ext uri="{909E8E84-426E-40DD-AFC4-6F175D3DCCD1}">
              <a14:hiddenFill xmlns:a14="http://schemas.microsoft.com/office/drawing/2010/main" xmlns="">
                <a:solidFill>
                  <a:srgbClr val="00FF00"/>
                </a:solidFill>
              </a14:hiddenFill>
            </a:ext>
            <a:ext uri="{91240B29-F687-4F45-9708-019B960494DF}">
              <a14:hiddenLine xmlns:a14="http://schemas.microsoft.com/office/drawing/2010/main" xmlns="" w="9525" cap="flat" cmpd="sng">
                <a:solidFill>
                  <a:schemeClr val="tx1"/>
                </a:solidFill>
                <a:prstDash val="solid"/>
                <a:miter lim="800000"/>
                <a:headEnd/>
                <a:tailEnd/>
              </a14:hiddenLine>
            </a:ext>
          </a:extLst>
        </p:spPr>
      </p:pic>
      <p:sp>
        <p:nvSpPr>
          <p:cNvPr id="5125"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r>
              <a:rPr lang="en-US" altLang="en-US" sz="1200" smtClean="0"/>
              <a:t>18</a:t>
            </a:r>
          </a:p>
        </p:txBody>
      </p:sp>
    </p:spTree>
    <p:extLst>
      <p:ext uri="{BB962C8B-B14F-4D97-AF65-F5344CB8AC3E}">
        <p14:creationId xmlns:p14="http://schemas.microsoft.com/office/powerpoint/2010/main" xmlns="" val="2482969292"/>
      </p:ext>
    </p:extLst>
  </p:cSld>
  <p:clrMapOvr>
    <a:masterClrMapping/>
  </p:clrMapOvr>
  <p:transition>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lIns="90488" tIns="44450" rIns="90488" bIns="44450"/>
          <a:lstStyle/>
          <a:p>
            <a:pPr eaLnBrk="1" hangingPunct="1"/>
            <a:r>
              <a:rPr lang="en-US" altLang="en-US" smtClean="0"/>
              <a:t>OEPS-Fall Protection</a:t>
            </a:r>
          </a:p>
        </p:txBody>
      </p:sp>
      <p:pic>
        <p:nvPicPr>
          <p:cNvPr id="128002"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87619" y="1828800"/>
            <a:ext cx="7914948" cy="4382814"/>
          </a:xfrm>
          <a:prstGeom prst="rect">
            <a:avLst/>
          </a:prstGeom>
          <a:ln>
            <a:noFill/>
          </a:ln>
          <a:effectLst>
            <a:softEdge rad="112500"/>
          </a:effectLst>
          <a:extLst>
            <a:ext uri="{909E8E84-426E-40DD-AFC4-6F175D3DCCD1}">
              <a14:hiddenFill xmlns:a14="http://schemas.microsoft.com/office/drawing/2010/main" xmlns="">
                <a:solidFill>
                  <a:srgbClr val="00FF00"/>
                </a:solidFill>
              </a14:hiddenFill>
            </a:ext>
            <a:ext uri="{91240B29-F687-4F45-9708-019B960494DF}">
              <a14:hiddenLine xmlns:a14="http://schemas.microsoft.com/office/drawing/2010/main" xmlns="" w="9525" cap="flat" cmpd="sng">
                <a:solidFill>
                  <a:schemeClr val="tx1"/>
                </a:solidFill>
                <a:prstDash val="solid"/>
                <a:miter lim="800000"/>
                <a:headEnd/>
                <a:tailEnd/>
              </a14:hiddenLine>
            </a:ext>
          </a:extLst>
        </p:spPr>
      </p:pic>
      <p:pic>
        <p:nvPicPr>
          <p:cNvPr id="128003"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787619" y="1828800"/>
            <a:ext cx="7914948" cy="4382814"/>
          </a:xfrm>
          <a:prstGeom prst="rect">
            <a:avLst/>
          </a:prstGeom>
          <a:ln>
            <a:noFill/>
          </a:ln>
          <a:effectLst>
            <a:softEdge rad="112500"/>
          </a:effectLst>
          <a:extLst>
            <a:ext uri="{909E8E84-426E-40DD-AFC4-6F175D3DCCD1}">
              <a14:hiddenFill xmlns:a14="http://schemas.microsoft.com/office/drawing/2010/main" xmlns="">
                <a:solidFill>
                  <a:srgbClr val="00FF00"/>
                </a:solidFill>
              </a14:hiddenFill>
            </a:ext>
            <a:ext uri="{91240B29-F687-4F45-9708-019B960494DF}">
              <a14:hiddenLine xmlns:a14="http://schemas.microsoft.com/office/drawing/2010/main" xmlns="" w="9525" cap="flat" cmpd="sng">
                <a:solidFill>
                  <a:schemeClr val="tx1"/>
                </a:solidFill>
                <a:prstDash val="solid"/>
                <a:miter lim="800000"/>
                <a:headEnd/>
                <a:tailEnd/>
              </a14:hiddenLine>
            </a:ext>
          </a:extLst>
        </p:spPr>
      </p:pic>
      <p:sp>
        <p:nvSpPr>
          <p:cNvPr id="2" name="TextBox 1"/>
          <p:cNvSpPr txBox="1">
            <a:spLocks noChangeArrowheads="1"/>
          </p:cNvSpPr>
          <p:nvPr/>
        </p:nvSpPr>
        <p:spPr bwMode="auto">
          <a:xfrm>
            <a:off x="2333625" y="5813425"/>
            <a:ext cx="4572000" cy="368300"/>
          </a:xfrm>
          <a:prstGeom prst="rect">
            <a:avLst/>
          </a:prstGeom>
          <a:solidFill>
            <a:srgbClr val="002060">
              <a:alpha val="65097"/>
            </a:srgb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lgn="ctr">
              <a:spcBef>
                <a:spcPct val="0"/>
              </a:spcBef>
              <a:buClrTx/>
              <a:buSzTx/>
              <a:buFontTx/>
              <a:buNone/>
            </a:pPr>
            <a:r>
              <a:rPr lang="en-US" altLang="en-US" sz="1800" b="1">
                <a:solidFill>
                  <a:schemeClr val="bg1"/>
                </a:solidFill>
              </a:rPr>
              <a:t>Open Excavation Protection System</a:t>
            </a:r>
          </a:p>
        </p:txBody>
      </p:sp>
      <p:sp>
        <p:nvSpPr>
          <p:cNvPr id="6150"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r>
              <a:rPr lang="en-US" altLang="en-US" sz="1200" smtClean="0"/>
              <a:t>19</a:t>
            </a:r>
          </a:p>
        </p:txBody>
      </p:sp>
    </p:spTree>
    <p:extLst>
      <p:ext uri="{BB962C8B-B14F-4D97-AF65-F5344CB8AC3E}">
        <p14:creationId xmlns:p14="http://schemas.microsoft.com/office/powerpoint/2010/main" xmlns="" val="473953289"/>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8003"/>
                                        </p:tgtEl>
                                        <p:attrNameLst>
                                          <p:attrName>style.visibility</p:attrName>
                                        </p:attrNameLst>
                                      </p:cBhvr>
                                      <p:to>
                                        <p:strVal val="visible"/>
                                      </p:to>
                                    </p:set>
                                    <p:animEffect transition="in" filter="fade">
                                      <p:cBhvr>
                                        <p:cTn id="7" dur="500"/>
                                        <p:tgtEl>
                                          <p:spTgt spid="12800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056"/>
          <p:cNvSpPr>
            <a:spLocks noGrp="1" noChangeArrowheads="1"/>
          </p:cNvSpPr>
          <p:nvPr>
            <p:ph type="ctrTitle"/>
          </p:nvPr>
        </p:nvSpPr>
        <p:spPr/>
        <p:txBody>
          <a:bodyPr/>
          <a:lstStyle/>
          <a:p>
            <a:pPr eaLnBrk="1" hangingPunct="1"/>
            <a:r>
              <a:rPr lang="en-US" altLang="en-US" i="0" smtClean="0"/>
              <a:t>Fall Arrest Systems</a:t>
            </a:r>
          </a:p>
        </p:txBody>
      </p:sp>
      <p:sp>
        <p:nvSpPr>
          <p:cNvPr id="7171"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r>
              <a:rPr lang="en-US" altLang="en-US" sz="1200" smtClean="0"/>
              <a:t>20</a:t>
            </a:r>
          </a:p>
        </p:txBody>
      </p:sp>
    </p:spTree>
    <p:extLst>
      <p:ext uri="{BB962C8B-B14F-4D97-AF65-F5344CB8AC3E}">
        <p14:creationId xmlns:p14="http://schemas.microsoft.com/office/powerpoint/2010/main" xmlns="" val="2684923024"/>
      </p:ext>
    </p:extLst>
  </p:cSld>
  <p:clrMapOvr>
    <a:masterClrMapping/>
  </p:clrMapOvr>
  <p:transition>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lIns="90488" tIns="44450" rIns="90488" bIns="44450"/>
          <a:lstStyle/>
          <a:p>
            <a:pPr eaLnBrk="1" hangingPunct="1"/>
            <a:r>
              <a:rPr lang="en-US" altLang="en-US" smtClean="0"/>
              <a:t>The ABC’s of Fall Arrest</a:t>
            </a:r>
          </a:p>
        </p:txBody>
      </p:sp>
      <p:grpSp>
        <p:nvGrpSpPr>
          <p:cNvPr id="2" name="Group 2"/>
          <p:cNvGrpSpPr>
            <a:grpSpLocks/>
          </p:cNvGrpSpPr>
          <p:nvPr/>
        </p:nvGrpSpPr>
        <p:grpSpPr bwMode="auto">
          <a:xfrm>
            <a:off x="1365250" y="1822450"/>
            <a:ext cx="6359525" cy="4383088"/>
            <a:chOff x="3978075" y="1781503"/>
            <a:chExt cx="4692959" cy="4382814"/>
          </a:xfrm>
        </p:grpSpPr>
        <p:pic>
          <p:nvPicPr>
            <p:cNvPr id="8197" name="Picture 7"/>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978075" y="1781503"/>
              <a:ext cx="4692959" cy="4382814"/>
            </a:xfrm>
            <a:prstGeom prst="rect">
              <a:avLst/>
            </a:prstGeom>
            <a:noFill/>
            <a:ln>
              <a:noFill/>
            </a:ln>
            <a:extLst>
              <a:ext uri="{909E8E84-426E-40DD-AFC4-6F175D3DCCD1}">
                <a14:hiddenFill xmlns:a14="http://schemas.microsoft.com/office/drawing/2010/main" xmlns="">
                  <a:solidFill>
                    <a:srgbClr val="00FF00"/>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8198" name="TextBox 1"/>
            <p:cNvSpPr txBox="1">
              <a:spLocks noChangeArrowheads="1"/>
            </p:cNvSpPr>
            <p:nvPr/>
          </p:nvSpPr>
          <p:spPr bwMode="auto">
            <a:xfrm>
              <a:off x="4754504" y="3042745"/>
              <a:ext cx="1062972" cy="338554"/>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r>
                <a:rPr lang="en-US" altLang="en-US" sz="1600" b="1"/>
                <a:t>Harness</a:t>
              </a:r>
            </a:p>
          </p:txBody>
        </p:sp>
      </p:grpSp>
      <p:sp>
        <p:nvSpPr>
          <p:cNvPr id="8196"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r>
              <a:rPr lang="en-US" altLang="en-US" sz="1200" smtClean="0"/>
              <a:t>21</a:t>
            </a:r>
          </a:p>
        </p:txBody>
      </p:sp>
    </p:spTree>
    <p:extLst>
      <p:ext uri="{BB962C8B-B14F-4D97-AF65-F5344CB8AC3E}">
        <p14:creationId xmlns:p14="http://schemas.microsoft.com/office/powerpoint/2010/main" xmlns="" val="2176307071"/>
      </p:ext>
    </p:extLst>
  </p:cSld>
  <p:clrMapOvr>
    <a:masterClrMapping/>
  </p:clrMapOvr>
  <p:transition>
    <p:wipe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lIns="90488" tIns="44450" rIns="90488" bIns="44450"/>
          <a:lstStyle/>
          <a:p>
            <a:pPr eaLnBrk="1" hangingPunct="1"/>
            <a:r>
              <a:rPr lang="en-US" altLang="en-US" smtClean="0"/>
              <a:t>Performance Criteria</a:t>
            </a:r>
          </a:p>
        </p:txBody>
      </p:sp>
      <p:sp>
        <p:nvSpPr>
          <p:cNvPr id="9219" name="Rectangle 3"/>
          <p:cNvSpPr>
            <a:spLocks noGrp="1" noChangeArrowheads="1"/>
          </p:cNvSpPr>
          <p:nvPr>
            <p:ph type="body" idx="1"/>
          </p:nvPr>
        </p:nvSpPr>
        <p:spPr/>
        <p:txBody>
          <a:bodyPr lIns="90488" tIns="44450" rIns="90488" bIns="44450"/>
          <a:lstStyle/>
          <a:p>
            <a:pPr eaLnBrk="1" hangingPunct="1"/>
            <a:r>
              <a:rPr lang="en-US" altLang="en-US" sz="2800" dirty="0" smtClean="0"/>
              <a:t>Limit free fall is not more than 6’</a:t>
            </a:r>
          </a:p>
          <a:p>
            <a:pPr eaLnBrk="1" hangingPunct="1"/>
            <a:r>
              <a:rPr lang="en-US" altLang="en-US" sz="2800" dirty="0" smtClean="0"/>
              <a:t>Cannot contact with a lower level</a:t>
            </a:r>
          </a:p>
          <a:p>
            <a:pPr eaLnBrk="1" hangingPunct="1"/>
            <a:r>
              <a:rPr lang="en-US" altLang="en-US" sz="2800" dirty="0" smtClean="0"/>
              <a:t>Shock absorber brings employee to full stop within 3 ½ feet</a:t>
            </a:r>
          </a:p>
          <a:p>
            <a:pPr eaLnBrk="1" hangingPunct="1"/>
            <a:r>
              <a:rPr lang="en-US" altLang="en-US" sz="2800" dirty="0" smtClean="0"/>
              <a:t>Lanyard &amp; harness are compatible</a:t>
            </a:r>
          </a:p>
          <a:p>
            <a:pPr eaLnBrk="1" hangingPunct="1"/>
            <a:r>
              <a:rPr lang="en-US" altLang="en-US" sz="2800" dirty="0" smtClean="0"/>
              <a:t>System must provide for prompt rescue</a:t>
            </a:r>
          </a:p>
          <a:p>
            <a:pPr eaLnBrk="1" hangingPunct="1"/>
            <a:r>
              <a:rPr lang="en-US" altLang="en-US" sz="2800" dirty="0" smtClean="0"/>
              <a:t>System based on total weight of </a:t>
            </a:r>
            <a:r>
              <a:rPr lang="en-US" altLang="en-US" sz="2800" b="1" dirty="0" smtClean="0">
                <a:solidFill>
                  <a:srgbClr val="FF0000"/>
                </a:solidFill>
              </a:rPr>
              <a:t>310 pounds   </a:t>
            </a:r>
            <a:r>
              <a:rPr lang="en-US" altLang="en-US" sz="2400" dirty="0" smtClean="0"/>
              <a:t>(employee + tools combined weight)</a:t>
            </a:r>
          </a:p>
        </p:txBody>
      </p:sp>
      <p:sp>
        <p:nvSpPr>
          <p:cNvPr id="9220"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r>
              <a:rPr lang="en-US" altLang="en-US" sz="1200" smtClean="0"/>
              <a:t>22</a:t>
            </a:r>
          </a:p>
        </p:txBody>
      </p:sp>
    </p:spTree>
    <p:extLst>
      <p:ext uri="{BB962C8B-B14F-4D97-AF65-F5344CB8AC3E}">
        <p14:creationId xmlns:p14="http://schemas.microsoft.com/office/powerpoint/2010/main" xmlns="" val="1521817668"/>
      </p:ext>
    </p:extLst>
  </p:cSld>
  <p:clrMapOvr>
    <a:masterClrMapping/>
  </p:clrMapOvr>
  <p:transition>
    <p:wipe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lIns="90488" tIns="44450" rIns="90488" bIns="44450"/>
          <a:lstStyle/>
          <a:p>
            <a:pPr eaLnBrk="1" hangingPunct="1"/>
            <a:r>
              <a:rPr lang="en-US" altLang="en-US" smtClean="0"/>
              <a:t>Anchorage</a:t>
            </a:r>
          </a:p>
        </p:txBody>
      </p:sp>
      <p:sp>
        <p:nvSpPr>
          <p:cNvPr id="10243" name="Rectangle 3"/>
          <p:cNvSpPr>
            <a:spLocks noGrp="1" noChangeArrowheads="1"/>
          </p:cNvSpPr>
          <p:nvPr>
            <p:ph type="body" sz="half" idx="1"/>
          </p:nvPr>
        </p:nvSpPr>
        <p:spPr>
          <a:xfrm>
            <a:off x="423863" y="1905000"/>
            <a:ext cx="4110037" cy="4038600"/>
          </a:xfrm>
        </p:spPr>
        <p:txBody>
          <a:bodyPr lIns="90488" tIns="44450" rIns="90488" bIns="44450"/>
          <a:lstStyle/>
          <a:p>
            <a:pPr eaLnBrk="1" hangingPunct="1"/>
            <a:r>
              <a:rPr lang="en-US" altLang="en-US" sz="3200" smtClean="0"/>
              <a:t>Strength</a:t>
            </a:r>
          </a:p>
          <a:p>
            <a:pPr lvl="1" eaLnBrk="1" hangingPunct="1"/>
            <a:r>
              <a:rPr lang="en-US" altLang="en-US" sz="2800" smtClean="0"/>
              <a:t>Fall Arrest:</a:t>
            </a:r>
          </a:p>
          <a:p>
            <a:pPr lvl="2" eaLnBrk="1" hangingPunct="1"/>
            <a:r>
              <a:rPr lang="en-US" altLang="en-US" sz="2400" smtClean="0"/>
              <a:t>Support at least 5,000# per employee attached</a:t>
            </a:r>
          </a:p>
          <a:p>
            <a:pPr lvl="1" eaLnBrk="1" hangingPunct="1"/>
            <a:r>
              <a:rPr lang="en-US" altLang="en-US" sz="2800" smtClean="0"/>
              <a:t>Positioning:</a:t>
            </a:r>
          </a:p>
          <a:p>
            <a:pPr lvl="2" eaLnBrk="1" hangingPunct="1"/>
            <a:r>
              <a:rPr lang="en-US" altLang="en-US" sz="2400" smtClean="0"/>
              <a:t>3,000# or twice impact load</a:t>
            </a:r>
          </a:p>
          <a:p>
            <a:pPr lvl="1" eaLnBrk="1" hangingPunct="1">
              <a:buFont typeface="Wingdings" pitchFamily="2" charset="2"/>
              <a:buNone/>
            </a:pPr>
            <a:endParaRPr lang="en-US" altLang="en-US" sz="2200" smtClean="0"/>
          </a:p>
        </p:txBody>
      </p:sp>
      <p:pic>
        <p:nvPicPr>
          <p:cNvPr id="10244" name="Picture 6" descr="accWireHookAnchorage"/>
          <p:cNvPicPr>
            <a:picLocks noGrp="1" noChangeAspect="1" noChangeArrowheads="1"/>
          </p:cNvPicPr>
          <p:nvPr>
            <p:ph type="clipArt" sz="half" idx="2"/>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a:xfrm>
            <a:off x="5262563" y="1662113"/>
            <a:ext cx="1965325" cy="2363787"/>
          </a:xfrm>
        </p:spPr>
      </p:pic>
      <p:pic>
        <p:nvPicPr>
          <p:cNvPr id="10245" name="Picture 13" descr="ropegrabprem"/>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4710113" y="3962400"/>
            <a:ext cx="1590675" cy="2320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246"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r>
              <a:rPr lang="en-US" altLang="en-US" sz="1200" smtClean="0"/>
              <a:t>23</a:t>
            </a:r>
          </a:p>
        </p:txBody>
      </p:sp>
      <p:pic>
        <p:nvPicPr>
          <p:cNvPr id="10247" name="Picture 9"/>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6491288" y="2752725"/>
            <a:ext cx="2857500" cy="2857500"/>
          </a:xfrm>
          <a:prstGeom prst="rect">
            <a:avLst/>
          </a:prstGeom>
          <a:noFill/>
          <a:ln>
            <a:noFill/>
          </a:ln>
          <a:extLst>
            <a:ext uri="{909E8E84-426E-40DD-AFC4-6F175D3DCCD1}">
              <a14:hiddenFill xmlns:a14="http://schemas.microsoft.com/office/drawing/2010/main" xmlns="">
                <a:solidFill>
                  <a:srgbClr val="00FF00"/>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2299" name="Picture 11"/>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0" y="0"/>
            <a:ext cx="9239250" cy="6858000"/>
          </a:xfrm>
          <a:prstGeom prst="rect">
            <a:avLst/>
          </a:prstGeom>
          <a:noFill/>
          <a:ln>
            <a:noFill/>
          </a:ln>
          <a:extLst>
            <a:ext uri="{909E8E84-426E-40DD-AFC4-6F175D3DCCD1}">
              <a14:hiddenFill xmlns:a14="http://schemas.microsoft.com/office/drawing/2010/main" xmlns="">
                <a:solidFill>
                  <a:srgbClr val="00FF00"/>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459159261"/>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299"/>
                                        </p:tgtEl>
                                        <p:attrNameLst>
                                          <p:attrName>style.visibility</p:attrName>
                                        </p:attrNameLst>
                                      </p:cBhvr>
                                      <p:to>
                                        <p:strVal val="visible"/>
                                      </p:to>
                                    </p:set>
                                    <p:animEffect transition="in" filter="fade">
                                      <p:cBhvr>
                                        <p:cTn id="7" dur="500"/>
                                        <p:tgtEl>
                                          <p:spTgt spid="122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altLang="en-US" smtClean="0"/>
              <a:t>Tie Back </a:t>
            </a:r>
          </a:p>
        </p:txBody>
      </p:sp>
      <p:sp>
        <p:nvSpPr>
          <p:cNvPr id="11267" name="Rectangle 3"/>
          <p:cNvSpPr>
            <a:spLocks noGrp="1" noChangeArrowheads="1"/>
          </p:cNvSpPr>
          <p:nvPr>
            <p:ph sz="half" idx="2"/>
          </p:nvPr>
        </p:nvSpPr>
        <p:spPr>
          <a:xfrm>
            <a:off x="476250" y="2081213"/>
            <a:ext cx="3686175" cy="3786187"/>
          </a:xfrm>
        </p:spPr>
        <p:txBody>
          <a:bodyPr/>
          <a:lstStyle/>
          <a:p>
            <a:pPr eaLnBrk="1" hangingPunct="1">
              <a:lnSpc>
                <a:spcPct val="90000"/>
              </a:lnSpc>
            </a:pPr>
            <a:r>
              <a:rPr lang="en-US" altLang="en-US" sz="3300" smtClean="0"/>
              <a:t>Only for lanyards designed to be used in a “Tie-Back” configuration</a:t>
            </a:r>
          </a:p>
        </p:txBody>
      </p:sp>
      <p:sp>
        <p:nvSpPr>
          <p:cNvPr id="11268"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r>
              <a:rPr lang="en-US" altLang="en-US" sz="1200" smtClean="0"/>
              <a:t>24</a:t>
            </a:r>
          </a:p>
        </p:txBody>
      </p:sp>
      <p:pic>
        <p:nvPicPr>
          <p:cNvPr id="11269" name="Picture 6"/>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927600" y="1979613"/>
            <a:ext cx="3059113" cy="3962400"/>
          </a:xfrm>
          <a:prstGeom prst="rect">
            <a:avLst/>
          </a:prstGeom>
          <a:noFill/>
          <a:ln>
            <a:noFill/>
          </a:ln>
          <a:extLst>
            <a:ext uri="{909E8E84-426E-40DD-AFC4-6F175D3DCCD1}">
              <a14:hiddenFill xmlns:a14="http://schemas.microsoft.com/office/drawing/2010/main" xmlns="">
                <a:solidFill>
                  <a:srgbClr val="00FF00"/>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469033173"/>
      </p:ext>
    </p:extLst>
  </p:cSld>
  <p:clrMapOvr>
    <a:masterClrMapping/>
  </p:clrMapOvr>
  <p:transition>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056"/>
          <p:cNvSpPr>
            <a:spLocks noGrp="1" noChangeArrowheads="1"/>
          </p:cNvSpPr>
          <p:nvPr>
            <p:ph type="ctrTitle"/>
          </p:nvPr>
        </p:nvSpPr>
        <p:spPr/>
        <p:txBody>
          <a:bodyPr/>
          <a:lstStyle/>
          <a:p>
            <a:pPr eaLnBrk="1" hangingPunct="1"/>
            <a:r>
              <a:rPr lang="en-US" altLang="en-US" i="0" smtClean="0"/>
              <a:t>Determine Force &amp; Fall Distance</a:t>
            </a:r>
          </a:p>
        </p:txBody>
      </p:sp>
      <p:sp>
        <p:nvSpPr>
          <p:cNvPr id="12291"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r>
              <a:rPr lang="en-US" altLang="en-US" sz="1200" dirty="0" smtClean="0"/>
              <a:t>25</a:t>
            </a:r>
          </a:p>
        </p:txBody>
      </p:sp>
    </p:spTree>
    <p:extLst>
      <p:ext uri="{BB962C8B-B14F-4D97-AF65-F5344CB8AC3E}">
        <p14:creationId xmlns:p14="http://schemas.microsoft.com/office/powerpoint/2010/main" xmlns="" val="832808038"/>
      </p:ext>
    </p:extLst>
  </p:cSld>
  <p:clrMapOvr>
    <a:masterClrMapping/>
  </p:clrMapOvr>
  <p:transition>
    <p:wipe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altLang="en-US" smtClean="0"/>
              <a:t>Force</a:t>
            </a:r>
          </a:p>
        </p:txBody>
      </p:sp>
      <p:graphicFrame>
        <p:nvGraphicFramePr>
          <p:cNvPr id="3" name="Table 2"/>
          <p:cNvGraphicFramePr>
            <a:graphicFrameLocks noGrp="1"/>
          </p:cNvGraphicFramePr>
          <p:nvPr/>
        </p:nvGraphicFramePr>
        <p:xfrm>
          <a:off x="714375" y="2627313"/>
          <a:ext cx="4875213" cy="2405061"/>
        </p:xfrm>
        <a:graphic>
          <a:graphicData uri="http://schemas.openxmlformats.org/drawingml/2006/table">
            <a:tbl>
              <a:tblPr firstRow="1" bandRow="1">
                <a:tableStyleId>{5C22544A-7EE6-4342-B048-85BDC9FD1C3A}</a:tableStyleId>
              </a:tblPr>
              <a:tblGrid>
                <a:gridCol w="2200704"/>
                <a:gridCol w="2674509"/>
              </a:tblGrid>
              <a:tr h="629501">
                <a:tc>
                  <a:txBody>
                    <a:bodyPr/>
                    <a:lstStyle/>
                    <a:p>
                      <a:pPr algn="ctr"/>
                      <a:r>
                        <a:rPr lang="en-US" sz="1800" dirty="0" smtClean="0"/>
                        <a:t>Distance of Drop</a:t>
                      </a:r>
                      <a:endParaRPr lang="en-US" sz="1800" dirty="0"/>
                    </a:p>
                  </a:txBody>
                  <a:tcPr marL="83133" marR="83133" marT="40362" marB="40362"/>
                </a:tc>
                <a:tc>
                  <a:txBody>
                    <a:bodyPr/>
                    <a:lstStyle/>
                    <a:p>
                      <a:pPr algn="ctr"/>
                      <a:r>
                        <a:rPr lang="en-US" sz="1800" dirty="0" smtClean="0"/>
                        <a:t>Average Force in Pounds</a:t>
                      </a:r>
                      <a:endParaRPr lang="en-US" sz="1800" dirty="0"/>
                    </a:p>
                  </a:txBody>
                  <a:tcPr marL="83133" marR="83133" marT="40362" marB="40362"/>
                </a:tc>
              </a:tr>
              <a:tr h="355112">
                <a:tc>
                  <a:txBody>
                    <a:bodyPr/>
                    <a:lstStyle/>
                    <a:p>
                      <a:pPr algn="ctr"/>
                      <a:r>
                        <a:rPr lang="en-US" sz="1800" dirty="0" smtClean="0"/>
                        <a:t>6 inches</a:t>
                      </a:r>
                      <a:endParaRPr lang="en-US" sz="1800" dirty="0"/>
                    </a:p>
                  </a:txBody>
                  <a:tcPr marL="83133" marR="83133" marT="40362" marB="40362"/>
                </a:tc>
                <a:tc>
                  <a:txBody>
                    <a:bodyPr/>
                    <a:lstStyle/>
                    <a:p>
                      <a:pPr algn="ctr"/>
                      <a:r>
                        <a:rPr lang="en-US" sz="1800" dirty="0" smtClean="0"/>
                        <a:t>1,100</a:t>
                      </a:r>
                      <a:endParaRPr lang="en-US" sz="1800" dirty="0"/>
                    </a:p>
                  </a:txBody>
                  <a:tcPr marL="83133" marR="83133" marT="40362" marB="40362"/>
                </a:tc>
              </a:tr>
              <a:tr h="355112">
                <a:tc>
                  <a:txBody>
                    <a:bodyPr/>
                    <a:lstStyle/>
                    <a:p>
                      <a:pPr algn="ctr"/>
                      <a:r>
                        <a:rPr lang="en-US" sz="1800" dirty="0" smtClean="0"/>
                        <a:t>3 feet</a:t>
                      </a:r>
                      <a:endParaRPr lang="en-US" sz="1800" dirty="0"/>
                    </a:p>
                  </a:txBody>
                  <a:tcPr marL="83133" marR="83133" marT="40362" marB="40362"/>
                </a:tc>
                <a:tc>
                  <a:txBody>
                    <a:bodyPr/>
                    <a:lstStyle/>
                    <a:p>
                      <a:pPr algn="ctr"/>
                      <a:r>
                        <a:rPr lang="en-US" sz="1800" dirty="0" smtClean="0"/>
                        <a:t>2,500</a:t>
                      </a:r>
                      <a:endParaRPr lang="en-US" sz="1800" dirty="0"/>
                    </a:p>
                  </a:txBody>
                  <a:tcPr marL="83133" marR="83133" marT="40362" marB="40362"/>
                </a:tc>
              </a:tr>
              <a:tr h="355112">
                <a:tc>
                  <a:txBody>
                    <a:bodyPr/>
                    <a:lstStyle/>
                    <a:p>
                      <a:pPr algn="ctr"/>
                      <a:r>
                        <a:rPr lang="en-US" sz="1800" dirty="0" smtClean="0"/>
                        <a:t>4 feet</a:t>
                      </a:r>
                      <a:endParaRPr lang="en-US" sz="1800" dirty="0"/>
                    </a:p>
                  </a:txBody>
                  <a:tcPr marL="83133" marR="83133" marT="40362" marB="40362"/>
                </a:tc>
                <a:tc>
                  <a:txBody>
                    <a:bodyPr/>
                    <a:lstStyle/>
                    <a:p>
                      <a:pPr algn="ctr"/>
                      <a:r>
                        <a:rPr lang="en-US" sz="1800" dirty="0" smtClean="0"/>
                        <a:t>3,200</a:t>
                      </a:r>
                      <a:endParaRPr lang="en-US" sz="1800" dirty="0"/>
                    </a:p>
                  </a:txBody>
                  <a:tcPr marL="83133" marR="83133" marT="40362" marB="40362"/>
                </a:tc>
              </a:tr>
              <a:tr h="355112">
                <a:tc>
                  <a:txBody>
                    <a:bodyPr/>
                    <a:lstStyle/>
                    <a:p>
                      <a:pPr algn="ctr"/>
                      <a:r>
                        <a:rPr lang="en-US" sz="1800" dirty="0" smtClean="0"/>
                        <a:t>5 feet</a:t>
                      </a:r>
                      <a:endParaRPr lang="en-US" sz="1800" dirty="0"/>
                    </a:p>
                  </a:txBody>
                  <a:tcPr marL="83133" marR="83133" marT="40362" marB="40362"/>
                </a:tc>
                <a:tc>
                  <a:txBody>
                    <a:bodyPr/>
                    <a:lstStyle/>
                    <a:p>
                      <a:pPr algn="ctr"/>
                      <a:r>
                        <a:rPr lang="en-US" sz="1800" dirty="0" smtClean="0"/>
                        <a:t>3,800</a:t>
                      </a:r>
                      <a:endParaRPr lang="en-US" sz="1800" dirty="0"/>
                    </a:p>
                  </a:txBody>
                  <a:tcPr marL="83133" marR="83133" marT="40362" marB="40362"/>
                </a:tc>
              </a:tr>
              <a:tr h="355112">
                <a:tc>
                  <a:txBody>
                    <a:bodyPr/>
                    <a:lstStyle/>
                    <a:p>
                      <a:pPr algn="ctr"/>
                      <a:r>
                        <a:rPr lang="en-US" sz="1800" dirty="0" smtClean="0"/>
                        <a:t>6 feet</a:t>
                      </a:r>
                      <a:endParaRPr lang="en-US" sz="1800" dirty="0"/>
                    </a:p>
                  </a:txBody>
                  <a:tcPr marL="83133" marR="83133" marT="40362" marB="40362"/>
                </a:tc>
                <a:tc>
                  <a:txBody>
                    <a:bodyPr/>
                    <a:lstStyle/>
                    <a:p>
                      <a:pPr algn="ctr"/>
                      <a:r>
                        <a:rPr lang="en-US" sz="1800" dirty="0" smtClean="0"/>
                        <a:t>4,000</a:t>
                      </a:r>
                      <a:endParaRPr lang="en-US" sz="1800" dirty="0"/>
                    </a:p>
                  </a:txBody>
                  <a:tcPr marL="83133" marR="83133" marT="40362" marB="40362"/>
                </a:tc>
              </a:tr>
            </a:tbl>
          </a:graphicData>
        </a:graphic>
      </p:graphicFrame>
      <p:pic>
        <p:nvPicPr>
          <p:cNvPr id="13338"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910263" y="1898650"/>
            <a:ext cx="2676525" cy="4157663"/>
          </a:xfrm>
          <a:prstGeom prst="rect">
            <a:avLst/>
          </a:prstGeom>
          <a:noFill/>
          <a:ln>
            <a:noFill/>
          </a:ln>
          <a:effectLst/>
          <a:extLst>
            <a:ext uri="{909E8E84-426E-40DD-AFC4-6F175D3DCCD1}">
              <a14:hiddenFill xmlns:a14="http://schemas.microsoft.com/office/drawing/2010/main" xmlns="">
                <a:solidFill>
                  <a:srgbClr val="00FF00"/>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aphicFrame>
        <p:nvGraphicFramePr>
          <p:cNvPr id="9" name="Table 8"/>
          <p:cNvGraphicFramePr>
            <a:graphicFrameLocks noGrp="1"/>
          </p:cNvGraphicFramePr>
          <p:nvPr/>
        </p:nvGraphicFramePr>
        <p:xfrm>
          <a:off x="555625" y="2212975"/>
          <a:ext cx="5183188" cy="3317877"/>
        </p:xfrm>
        <a:graphic>
          <a:graphicData uri="http://schemas.openxmlformats.org/drawingml/2006/table">
            <a:tbl>
              <a:tblPr firstRow="1" bandRow="1">
                <a:tableStyleId>{5C22544A-7EE6-4342-B048-85BDC9FD1C3A}</a:tableStyleId>
              </a:tblPr>
              <a:tblGrid>
                <a:gridCol w="2537938"/>
                <a:gridCol w="2645250"/>
              </a:tblGrid>
              <a:tr h="368653">
                <a:tc>
                  <a:txBody>
                    <a:bodyPr/>
                    <a:lstStyle/>
                    <a:p>
                      <a:pPr algn="ctr"/>
                      <a:r>
                        <a:rPr lang="en-US" sz="1800" dirty="0" smtClean="0"/>
                        <a:t>Fall Distance (Feet)</a:t>
                      </a:r>
                      <a:endParaRPr lang="en-US" sz="1800" dirty="0"/>
                    </a:p>
                  </a:txBody>
                  <a:tcPr marL="83116" marR="83116" marT="40339" marB="40339"/>
                </a:tc>
                <a:tc>
                  <a:txBody>
                    <a:bodyPr/>
                    <a:lstStyle/>
                    <a:p>
                      <a:pPr algn="ctr"/>
                      <a:r>
                        <a:rPr lang="en-US" sz="1800" dirty="0" smtClean="0"/>
                        <a:t>Avg.</a:t>
                      </a:r>
                      <a:r>
                        <a:rPr lang="en-US" sz="1800" baseline="0" dirty="0" smtClean="0"/>
                        <a:t> Force (Pounds)</a:t>
                      </a:r>
                      <a:endParaRPr lang="en-US" sz="1800" dirty="0"/>
                    </a:p>
                  </a:txBody>
                  <a:tcPr marL="83116" marR="83116" marT="40339" marB="40339"/>
                </a:tc>
              </a:tr>
              <a:tr h="368653">
                <a:tc>
                  <a:txBody>
                    <a:bodyPr/>
                    <a:lstStyle/>
                    <a:p>
                      <a:pPr algn="ctr"/>
                      <a:r>
                        <a:rPr lang="en-US" sz="1800" dirty="0" smtClean="0"/>
                        <a:t>3 </a:t>
                      </a:r>
                      <a:endParaRPr lang="en-US" sz="1800" dirty="0"/>
                    </a:p>
                  </a:txBody>
                  <a:tcPr marL="83116" marR="83116" marT="40339" marB="40339"/>
                </a:tc>
                <a:tc>
                  <a:txBody>
                    <a:bodyPr/>
                    <a:lstStyle/>
                    <a:p>
                      <a:pPr algn="ctr"/>
                      <a:r>
                        <a:rPr lang="en-US" sz="1800" dirty="0" smtClean="0"/>
                        <a:t>820</a:t>
                      </a:r>
                      <a:endParaRPr lang="en-US" sz="1800" dirty="0"/>
                    </a:p>
                  </a:txBody>
                  <a:tcPr marL="83116" marR="83116" marT="40339" marB="40339"/>
                </a:tc>
              </a:tr>
              <a:tr h="368653">
                <a:tc>
                  <a:txBody>
                    <a:bodyPr/>
                    <a:lstStyle/>
                    <a:p>
                      <a:pPr algn="ctr"/>
                      <a:r>
                        <a:rPr lang="en-US" sz="1800" dirty="0" smtClean="0"/>
                        <a:t>4</a:t>
                      </a:r>
                      <a:endParaRPr lang="en-US" sz="1800" dirty="0"/>
                    </a:p>
                  </a:txBody>
                  <a:tcPr marL="83116" marR="83116" marT="40339" marB="40339"/>
                </a:tc>
                <a:tc>
                  <a:txBody>
                    <a:bodyPr/>
                    <a:lstStyle/>
                    <a:p>
                      <a:pPr algn="ctr"/>
                      <a:r>
                        <a:rPr lang="en-US" sz="1800" dirty="0" smtClean="0"/>
                        <a:t>810</a:t>
                      </a:r>
                      <a:endParaRPr lang="en-US" sz="1800" dirty="0"/>
                    </a:p>
                  </a:txBody>
                  <a:tcPr marL="83116" marR="83116" marT="40339" marB="40339"/>
                </a:tc>
              </a:tr>
              <a:tr h="368653">
                <a:tc>
                  <a:txBody>
                    <a:bodyPr/>
                    <a:lstStyle/>
                    <a:p>
                      <a:pPr algn="ctr"/>
                      <a:r>
                        <a:rPr lang="en-US" sz="1800" dirty="0" smtClean="0"/>
                        <a:t>5</a:t>
                      </a:r>
                      <a:endParaRPr lang="en-US" sz="1800" dirty="0"/>
                    </a:p>
                  </a:txBody>
                  <a:tcPr marL="83116" marR="83116" marT="40339" marB="40339"/>
                </a:tc>
                <a:tc>
                  <a:txBody>
                    <a:bodyPr/>
                    <a:lstStyle/>
                    <a:p>
                      <a:pPr algn="ctr"/>
                      <a:r>
                        <a:rPr lang="en-US" sz="1800" dirty="0" smtClean="0"/>
                        <a:t>822</a:t>
                      </a:r>
                      <a:endParaRPr lang="en-US" sz="1800" dirty="0"/>
                    </a:p>
                  </a:txBody>
                  <a:tcPr marL="83116" marR="83116" marT="40339" marB="40339"/>
                </a:tc>
              </a:tr>
              <a:tr h="368653">
                <a:tc>
                  <a:txBody>
                    <a:bodyPr/>
                    <a:lstStyle/>
                    <a:p>
                      <a:pPr algn="ctr"/>
                      <a:r>
                        <a:rPr lang="en-US" sz="1800" dirty="0" smtClean="0"/>
                        <a:t>6</a:t>
                      </a:r>
                      <a:endParaRPr lang="en-US" sz="1800" dirty="0"/>
                    </a:p>
                  </a:txBody>
                  <a:tcPr marL="83116" marR="83116" marT="40339" marB="40339"/>
                </a:tc>
                <a:tc>
                  <a:txBody>
                    <a:bodyPr/>
                    <a:lstStyle/>
                    <a:p>
                      <a:pPr algn="ctr"/>
                      <a:r>
                        <a:rPr lang="en-US" sz="1800" dirty="0" smtClean="0"/>
                        <a:t>872</a:t>
                      </a:r>
                      <a:endParaRPr lang="en-US" sz="1800" dirty="0"/>
                    </a:p>
                  </a:txBody>
                  <a:tcPr marL="83116" marR="83116" marT="40339" marB="40339"/>
                </a:tc>
              </a:tr>
              <a:tr h="368653">
                <a:tc>
                  <a:txBody>
                    <a:bodyPr/>
                    <a:lstStyle/>
                    <a:p>
                      <a:pPr algn="ctr"/>
                      <a:r>
                        <a:rPr lang="en-US" sz="1800" dirty="0" smtClean="0"/>
                        <a:t>7</a:t>
                      </a:r>
                      <a:endParaRPr lang="en-US" sz="1800" dirty="0"/>
                    </a:p>
                  </a:txBody>
                  <a:tcPr marL="83116" marR="83116" marT="40339" marB="40339"/>
                </a:tc>
                <a:tc>
                  <a:txBody>
                    <a:bodyPr/>
                    <a:lstStyle/>
                    <a:p>
                      <a:pPr algn="ctr"/>
                      <a:r>
                        <a:rPr lang="en-US" sz="1800" dirty="0" smtClean="0"/>
                        <a:t>877</a:t>
                      </a:r>
                      <a:endParaRPr lang="en-US" sz="1800" dirty="0"/>
                    </a:p>
                  </a:txBody>
                  <a:tcPr marL="83116" marR="83116" marT="40339" marB="40339"/>
                </a:tc>
              </a:tr>
              <a:tr h="368653">
                <a:tc>
                  <a:txBody>
                    <a:bodyPr/>
                    <a:lstStyle/>
                    <a:p>
                      <a:pPr algn="ctr"/>
                      <a:r>
                        <a:rPr lang="en-US" sz="1800" dirty="0" smtClean="0"/>
                        <a:t>9</a:t>
                      </a:r>
                      <a:endParaRPr lang="en-US" sz="1800" dirty="0"/>
                    </a:p>
                  </a:txBody>
                  <a:tcPr marL="83116" marR="83116" marT="40339" marB="40339"/>
                </a:tc>
                <a:tc>
                  <a:txBody>
                    <a:bodyPr/>
                    <a:lstStyle/>
                    <a:p>
                      <a:pPr algn="ctr"/>
                      <a:r>
                        <a:rPr lang="en-US" sz="1800" dirty="0" smtClean="0"/>
                        <a:t>1,315</a:t>
                      </a:r>
                      <a:endParaRPr lang="en-US" sz="1800" dirty="0"/>
                    </a:p>
                  </a:txBody>
                  <a:tcPr marL="83116" marR="83116" marT="40339" marB="40339"/>
                </a:tc>
              </a:tr>
              <a:tr h="368653">
                <a:tc>
                  <a:txBody>
                    <a:bodyPr/>
                    <a:lstStyle/>
                    <a:p>
                      <a:pPr algn="ctr"/>
                      <a:r>
                        <a:rPr lang="en-US" sz="1800" dirty="0" smtClean="0"/>
                        <a:t>10</a:t>
                      </a:r>
                      <a:endParaRPr lang="en-US" sz="1800" dirty="0"/>
                    </a:p>
                  </a:txBody>
                  <a:tcPr marL="83116" marR="83116" marT="40339" marB="40339"/>
                </a:tc>
                <a:tc>
                  <a:txBody>
                    <a:bodyPr/>
                    <a:lstStyle/>
                    <a:p>
                      <a:pPr algn="ctr"/>
                      <a:r>
                        <a:rPr lang="en-US" sz="1800" dirty="0" smtClean="0"/>
                        <a:t>1,654</a:t>
                      </a:r>
                      <a:endParaRPr lang="en-US" sz="1800" dirty="0"/>
                    </a:p>
                  </a:txBody>
                  <a:tcPr marL="83116" marR="83116" marT="40339" marB="40339"/>
                </a:tc>
              </a:tr>
              <a:tr h="368653">
                <a:tc>
                  <a:txBody>
                    <a:bodyPr/>
                    <a:lstStyle/>
                    <a:p>
                      <a:pPr algn="ctr"/>
                      <a:r>
                        <a:rPr lang="en-US" sz="1800" dirty="0" smtClean="0"/>
                        <a:t>11.5</a:t>
                      </a:r>
                      <a:endParaRPr lang="en-US" sz="1800" dirty="0"/>
                    </a:p>
                  </a:txBody>
                  <a:tcPr marL="83116" marR="83116" marT="40339" marB="40339"/>
                </a:tc>
                <a:tc>
                  <a:txBody>
                    <a:bodyPr/>
                    <a:lstStyle/>
                    <a:p>
                      <a:pPr algn="ctr"/>
                      <a:r>
                        <a:rPr lang="en-US" sz="1800" dirty="0" smtClean="0"/>
                        <a:t>2,332</a:t>
                      </a:r>
                      <a:endParaRPr lang="en-US" sz="1800" dirty="0"/>
                    </a:p>
                  </a:txBody>
                  <a:tcPr marL="83116" marR="83116" marT="40339" marB="40339"/>
                </a:tc>
              </a:tr>
            </a:tbl>
          </a:graphicData>
        </a:graphic>
      </p:graphicFrame>
      <p:sp>
        <p:nvSpPr>
          <p:cNvPr id="13371" name="Slide Number Placeholder 4"/>
          <p:cNvSpPr>
            <a:spLocks noGrp="1"/>
          </p:cNvSpPr>
          <p:nvPr>
            <p:ph type="sldNum" sz="quarter" idx="10"/>
          </p:nvPr>
        </p:nvSpPr>
        <p:spPr>
          <a:xfrm>
            <a:off x="6819900" y="6400800"/>
            <a:ext cx="1600200" cy="4572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dirty="0" smtClean="0"/>
              <a:t>26</a:t>
            </a:r>
          </a:p>
        </p:txBody>
      </p:sp>
    </p:spTree>
    <p:extLst>
      <p:ext uri="{BB962C8B-B14F-4D97-AF65-F5344CB8AC3E}">
        <p14:creationId xmlns:p14="http://schemas.microsoft.com/office/powerpoint/2010/main" xmlns="" val="3417902825"/>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9"/>
          <p:cNvSpPr>
            <a:spLocks noGrp="1" noChangeArrowheads="1"/>
          </p:cNvSpPr>
          <p:nvPr>
            <p:ph type="title"/>
          </p:nvPr>
        </p:nvSpPr>
        <p:spPr/>
        <p:txBody>
          <a:bodyPr/>
          <a:lstStyle/>
          <a:p>
            <a:pPr eaLnBrk="1" hangingPunct="1"/>
            <a:r>
              <a:rPr lang="en-US" altLang="en-US" smtClean="0"/>
              <a:t>Calculate Fall Distance</a:t>
            </a:r>
          </a:p>
        </p:txBody>
      </p:sp>
      <p:sp>
        <p:nvSpPr>
          <p:cNvPr id="14339" name="AutoShape 13"/>
          <p:cNvSpPr>
            <a:spLocks noChangeArrowheads="1"/>
          </p:cNvSpPr>
          <p:nvPr/>
        </p:nvSpPr>
        <p:spPr bwMode="auto">
          <a:xfrm>
            <a:off x="5403850" y="3103563"/>
            <a:ext cx="3627438" cy="425450"/>
          </a:xfrm>
          <a:prstGeom prst="cube">
            <a:avLst>
              <a:gd name="adj" fmla="val 25000"/>
            </a:avLst>
          </a:prstGeom>
          <a:solidFill>
            <a:schemeClr val="accent1"/>
          </a:solidFill>
          <a:ln w="12700">
            <a:solidFill>
              <a:schemeClr val="bg2"/>
            </a:solidFill>
            <a:miter lim="800000"/>
            <a:headEnd type="none" w="sm" len="sm"/>
            <a:tailEnd type="none" w="sm" len="sm"/>
          </a:ln>
        </p:spPr>
        <p:txBody>
          <a:bodyPr wrap="none" anchor="ct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endParaRPr lang="en-US" altLang="en-US" sz="1800"/>
          </a:p>
        </p:txBody>
      </p:sp>
      <p:sp>
        <p:nvSpPr>
          <p:cNvPr id="14340" name="Rectangle 2"/>
          <p:cNvSpPr>
            <a:spLocks noChangeArrowheads="1"/>
          </p:cNvSpPr>
          <p:nvPr/>
        </p:nvSpPr>
        <p:spPr bwMode="auto">
          <a:xfrm>
            <a:off x="573088" y="5845175"/>
            <a:ext cx="19050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anchor="ct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endParaRPr lang="en-US" altLang="en-US" sz="1800"/>
          </a:p>
        </p:txBody>
      </p:sp>
      <p:sp>
        <p:nvSpPr>
          <p:cNvPr id="14341" name="Rectangle 3"/>
          <p:cNvSpPr>
            <a:spLocks noChangeArrowheads="1"/>
          </p:cNvSpPr>
          <p:nvPr/>
        </p:nvSpPr>
        <p:spPr bwMode="auto">
          <a:xfrm>
            <a:off x="3011488" y="5845175"/>
            <a:ext cx="28956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anchor="ct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endParaRPr lang="en-US" altLang="en-US" sz="1800"/>
          </a:p>
        </p:txBody>
      </p:sp>
      <p:sp>
        <p:nvSpPr>
          <p:cNvPr id="14342" name="Rectangle 4"/>
          <p:cNvSpPr>
            <a:spLocks noChangeArrowheads="1"/>
          </p:cNvSpPr>
          <p:nvPr/>
        </p:nvSpPr>
        <p:spPr bwMode="auto">
          <a:xfrm>
            <a:off x="573088" y="5845175"/>
            <a:ext cx="19050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anchor="ct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endParaRPr lang="en-US" altLang="en-US" sz="1800"/>
          </a:p>
        </p:txBody>
      </p:sp>
      <p:sp>
        <p:nvSpPr>
          <p:cNvPr id="14343" name="Rectangle 5"/>
          <p:cNvSpPr>
            <a:spLocks noChangeArrowheads="1"/>
          </p:cNvSpPr>
          <p:nvPr/>
        </p:nvSpPr>
        <p:spPr bwMode="auto">
          <a:xfrm>
            <a:off x="3011488" y="5845175"/>
            <a:ext cx="28956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anchor="ct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endParaRPr lang="en-US" altLang="en-US" sz="1800"/>
          </a:p>
        </p:txBody>
      </p:sp>
      <p:sp>
        <p:nvSpPr>
          <p:cNvPr id="14344" name="Rectangle 6"/>
          <p:cNvSpPr>
            <a:spLocks noChangeArrowheads="1"/>
          </p:cNvSpPr>
          <p:nvPr/>
        </p:nvSpPr>
        <p:spPr bwMode="auto">
          <a:xfrm>
            <a:off x="573088" y="5845175"/>
            <a:ext cx="19050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anchor="ct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endParaRPr lang="en-US" altLang="en-US" sz="1800"/>
          </a:p>
        </p:txBody>
      </p:sp>
      <p:sp>
        <p:nvSpPr>
          <p:cNvPr id="14345" name="Rectangle 7"/>
          <p:cNvSpPr>
            <a:spLocks noChangeArrowheads="1"/>
          </p:cNvSpPr>
          <p:nvPr/>
        </p:nvSpPr>
        <p:spPr bwMode="auto">
          <a:xfrm>
            <a:off x="3011488" y="5845175"/>
            <a:ext cx="28956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anchor="ct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endParaRPr lang="en-US" altLang="en-US" sz="1800"/>
          </a:p>
        </p:txBody>
      </p:sp>
      <p:sp>
        <p:nvSpPr>
          <p:cNvPr id="14346" name="Rectangle 8"/>
          <p:cNvSpPr>
            <a:spLocks noChangeArrowheads="1"/>
          </p:cNvSpPr>
          <p:nvPr/>
        </p:nvSpPr>
        <p:spPr bwMode="auto">
          <a:xfrm>
            <a:off x="573088" y="5845175"/>
            <a:ext cx="19050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anchor="ct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endParaRPr lang="en-US" altLang="en-US" sz="1800"/>
          </a:p>
        </p:txBody>
      </p:sp>
      <p:sp>
        <p:nvSpPr>
          <p:cNvPr id="14347" name="Rectangle 9"/>
          <p:cNvSpPr>
            <a:spLocks noChangeArrowheads="1"/>
          </p:cNvSpPr>
          <p:nvPr/>
        </p:nvSpPr>
        <p:spPr bwMode="auto">
          <a:xfrm>
            <a:off x="3011488" y="5845175"/>
            <a:ext cx="28956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txBody>
          <a:bodyPr wrap="none" anchor="ct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endParaRPr lang="en-US" altLang="en-US" sz="1800"/>
          </a:p>
        </p:txBody>
      </p:sp>
      <p:grpSp>
        <p:nvGrpSpPr>
          <p:cNvPr id="3" name="Group 5"/>
          <p:cNvGrpSpPr>
            <a:grpSpLocks/>
          </p:cNvGrpSpPr>
          <p:nvPr/>
        </p:nvGrpSpPr>
        <p:grpSpPr bwMode="auto">
          <a:xfrm>
            <a:off x="573088" y="2339975"/>
            <a:ext cx="4303712" cy="939800"/>
            <a:chOff x="573087" y="2339975"/>
            <a:chExt cx="4303713" cy="939800"/>
          </a:xfrm>
        </p:grpSpPr>
        <p:sp>
          <p:nvSpPr>
            <p:cNvPr id="14367" name="Line 18"/>
            <p:cNvSpPr>
              <a:spLocks noChangeShapeType="1"/>
            </p:cNvSpPr>
            <p:nvPr/>
          </p:nvSpPr>
          <p:spPr bwMode="auto">
            <a:xfrm>
              <a:off x="649287" y="2339975"/>
              <a:ext cx="4211638" cy="12700"/>
            </a:xfrm>
            <a:prstGeom prst="line">
              <a:avLst/>
            </a:prstGeom>
            <a:noFill/>
            <a:ln w="50800">
              <a:solidFill>
                <a:schemeClr val="tx1"/>
              </a:solidFill>
              <a:round/>
              <a:headEnd type="none" w="sm" len="sm"/>
              <a:tailEnd type="triangle" w="sm" len="sm"/>
            </a:ln>
            <a:extLst>
              <a:ext uri="{909E8E84-426E-40DD-AFC4-6F175D3DCCD1}">
                <a14:hiddenFill xmlns:a14="http://schemas.microsoft.com/office/drawing/2010/main" xmlns="">
                  <a:noFill/>
                </a14:hiddenFill>
              </a:ext>
            </a:extLst>
          </p:spPr>
          <p:txBody>
            <a:bodyPr/>
            <a:lstStyle/>
            <a:p>
              <a:endParaRPr lang="en-US"/>
            </a:p>
          </p:txBody>
        </p:sp>
        <p:sp>
          <p:nvSpPr>
            <p:cNvPr id="14368" name="Line 19"/>
            <p:cNvSpPr>
              <a:spLocks noChangeShapeType="1"/>
            </p:cNvSpPr>
            <p:nvPr/>
          </p:nvSpPr>
          <p:spPr bwMode="auto">
            <a:xfrm>
              <a:off x="573087" y="3254375"/>
              <a:ext cx="4303713" cy="25400"/>
            </a:xfrm>
            <a:prstGeom prst="line">
              <a:avLst/>
            </a:prstGeom>
            <a:noFill/>
            <a:ln w="50800">
              <a:solidFill>
                <a:schemeClr val="tx1"/>
              </a:solidFill>
              <a:round/>
              <a:headEnd type="none" w="sm" len="sm"/>
              <a:tailEnd type="triangle" w="sm" len="sm"/>
            </a:ln>
            <a:extLst>
              <a:ext uri="{909E8E84-426E-40DD-AFC4-6F175D3DCCD1}">
                <a14:hiddenFill xmlns:a14="http://schemas.microsoft.com/office/drawing/2010/main" xmlns="">
                  <a:noFill/>
                </a14:hiddenFill>
              </a:ext>
            </a:extLst>
          </p:spPr>
          <p:txBody>
            <a:bodyPr/>
            <a:lstStyle/>
            <a:p>
              <a:endParaRPr lang="en-US"/>
            </a:p>
          </p:txBody>
        </p:sp>
        <p:sp>
          <p:nvSpPr>
            <p:cNvPr id="14369" name="Text Box 22"/>
            <p:cNvSpPr txBox="1">
              <a:spLocks noChangeArrowheads="1"/>
            </p:cNvSpPr>
            <p:nvPr/>
          </p:nvSpPr>
          <p:spPr bwMode="auto">
            <a:xfrm>
              <a:off x="598487" y="2486025"/>
              <a:ext cx="3746500" cy="7540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type="none" w="sm" len="sm"/>
                  <a:tailEnd type="none" w="sm" len="sm"/>
                </a14:hiddenLine>
              </a:ext>
            </a:extLst>
          </p:spPr>
          <p:txBody>
            <a:bodyPr lIns="82048" tIns="41025" rIns="82048" bIns="41025">
              <a:spAutoFit/>
            </a:bodyPr>
            <a:lstStyle>
              <a:lvl1pPr defTabSz="820738">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defTabSz="820738">
                <a:spcBef>
                  <a:spcPct val="20000"/>
                </a:spcBef>
                <a:buClr>
                  <a:schemeClr val="accent1"/>
                </a:buClr>
                <a:buSzPct val="150000"/>
                <a:buChar char="•"/>
                <a:defRPr sz="2600">
                  <a:solidFill>
                    <a:schemeClr val="tx1"/>
                  </a:solidFill>
                  <a:latin typeface="Arial" charset="0"/>
                </a:defRPr>
              </a:lvl2pPr>
              <a:lvl3pPr marL="1143000" indent="-228600" defTabSz="820738">
                <a:spcBef>
                  <a:spcPct val="20000"/>
                </a:spcBef>
                <a:buClr>
                  <a:schemeClr val="tx1"/>
                </a:buClr>
                <a:buSzPct val="150000"/>
                <a:buChar char="•"/>
                <a:defRPr sz="2200">
                  <a:solidFill>
                    <a:schemeClr val="tx1"/>
                  </a:solidFill>
                  <a:latin typeface="Arial" charset="0"/>
                </a:defRPr>
              </a:lvl3pPr>
              <a:lvl4pPr marL="1600200" indent="-228600" defTabSz="820738">
                <a:spcBef>
                  <a:spcPct val="20000"/>
                </a:spcBef>
                <a:buClr>
                  <a:schemeClr val="tx2"/>
                </a:buClr>
                <a:buSzPct val="150000"/>
                <a:buChar char="•"/>
                <a:defRPr sz="2000">
                  <a:solidFill>
                    <a:schemeClr val="tx1"/>
                  </a:solidFill>
                  <a:latin typeface="Arial" charset="0"/>
                </a:defRPr>
              </a:lvl4pPr>
              <a:lvl5pPr marL="2057400" indent="-228600" defTabSz="820738">
                <a:spcBef>
                  <a:spcPct val="20000"/>
                </a:spcBef>
                <a:buClr>
                  <a:schemeClr val="folHlink"/>
                </a:buClr>
                <a:buSzPct val="150000"/>
                <a:buChar char="•"/>
                <a:defRPr sz="2000">
                  <a:solidFill>
                    <a:schemeClr val="tx1"/>
                  </a:solidFill>
                  <a:latin typeface="Arial" charset="0"/>
                </a:defRPr>
              </a:lvl5pPr>
              <a:lvl6pPr marL="2514600" indent="-228600" defTabSz="820738"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defTabSz="820738"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defTabSz="820738"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defTabSz="820738"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50000"/>
                </a:spcBef>
                <a:buClrTx/>
                <a:buSzTx/>
                <a:buFontTx/>
                <a:buNone/>
              </a:pPr>
              <a:r>
                <a:rPr lang="en-US" altLang="en-US" sz="2200"/>
                <a:t>5’ from dorsal “D” ring to the anchorage point</a:t>
              </a:r>
            </a:p>
          </p:txBody>
        </p:sp>
      </p:grpSp>
      <p:grpSp>
        <p:nvGrpSpPr>
          <p:cNvPr id="4" name="Group 4"/>
          <p:cNvGrpSpPr>
            <a:grpSpLocks/>
          </p:cNvGrpSpPr>
          <p:nvPr/>
        </p:nvGrpSpPr>
        <p:grpSpPr bwMode="auto">
          <a:xfrm>
            <a:off x="5765800" y="3116263"/>
            <a:ext cx="2943225" cy="3041650"/>
            <a:chOff x="5765580" y="3116263"/>
            <a:chExt cx="2943445" cy="3041650"/>
          </a:xfrm>
        </p:grpSpPr>
        <p:grpSp>
          <p:nvGrpSpPr>
            <p:cNvPr id="5" name="Group 2"/>
            <p:cNvGrpSpPr>
              <a:grpSpLocks/>
            </p:cNvGrpSpPr>
            <p:nvPr/>
          </p:nvGrpSpPr>
          <p:grpSpPr bwMode="auto">
            <a:xfrm>
              <a:off x="5765580" y="3116263"/>
              <a:ext cx="625475" cy="3041650"/>
              <a:chOff x="5765580" y="3116263"/>
              <a:chExt cx="625475" cy="3041650"/>
            </a:xfrm>
          </p:grpSpPr>
          <p:sp>
            <p:nvSpPr>
              <p:cNvPr id="14365" name="Line 14"/>
              <p:cNvSpPr>
                <a:spLocks noChangeShapeType="1"/>
              </p:cNvSpPr>
              <p:nvPr/>
            </p:nvSpPr>
            <p:spPr bwMode="auto">
              <a:xfrm>
                <a:off x="5888037" y="3116263"/>
                <a:ext cx="30163" cy="2141537"/>
              </a:xfrm>
              <a:prstGeom prst="line">
                <a:avLst/>
              </a:prstGeom>
              <a:noFill/>
              <a:ln w="101600">
                <a:solidFill>
                  <a:srgbClr val="FFFF00"/>
                </a:solidFill>
                <a:round/>
                <a:headEnd type="none" w="sm" len="sm"/>
                <a:tailEnd type="none" w="sm" len="sm"/>
              </a:ln>
              <a:extLst>
                <a:ext uri="{909E8E84-426E-40DD-AFC4-6F175D3DCCD1}">
                  <a14:hiddenFill xmlns:a14="http://schemas.microsoft.com/office/drawing/2010/main" xmlns="">
                    <a:noFill/>
                  </a14:hiddenFill>
                </a:ext>
              </a:extLst>
            </p:spPr>
            <p:txBody>
              <a:bodyPr/>
              <a:lstStyle/>
              <a:p>
                <a:endParaRPr lang="en-US"/>
              </a:p>
            </p:txBody>
          </p:sp>
          <p:pic>
            <p:nvPicPr>
              <p:cNvPr id="14366" name="Picture 17" descr="j0078739"/>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765580" y="4740275"/>
                <a:ext cx="625475" cy="14176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14363" name="Rectangle 25"/>
            <p:cNvSpPr>
              <a:spLocks noChangeArrowheads="1"/>
            </p:cNvSpPr>
            <p:nvPr/>
          </p:nvSpPr>
          <p:spPr bwMode="auto">
            <a:xfrm>
              <a:off x="5857875" y="4598988"/>
              <a:ext cx="119062" cy="282575"/>
            </a:xfrm>
            <a:prstGeom prst="rect">
              <a:avLst/>
            </a:prstGeom>
            <a:solidFill>
              <a:schemeClr val="tx1"/>
            </a:solidFill>
            <a:ln w="12700">
              <a:solidFill>
                <a:schemeClr val="tx1"/>
              </a:solidFill>
              <a:miter lim="800000"/>
              <a:headEnd type="none" w="sm" len="sm"/>
              <a:tailEnd type="none" w="sm" len="sm"/>
            </a:ln>
          </p:spPr>
          <p:txBody>
            <a:bodyPr wrap="none" anchor="ct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endParaRPr lang="en-US" altLang="en-US" sz="1800"/>
            </a:p>
          </p:txBody>
        </p:sp>
        <p:sp>
          <p:nvSpPr>
            <p:cNvPr id="14364" name="Text Box 26"/>
            <p:cNvSpPr txBox="1">
              <a:spLocks noChangeArrowheads="1"/>
            </p:cNvSpPr>
            <p:nvPr/>
          </p:nvSpPr>
          <p:spPr bwMode="auto">
            <a:xfrm>
              <a:off x="6592887" y="3940175"/>
              <a:ext cx="2116138" cy="19129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type="none" w="sm" len="sm"/>
                  <a:tailEnd type="none" w="sm" len="sm"/>
                </a14:hiddenLine>
              </a:ext>
            </a:extLst>
          </p:spPr>
          <p:txBody>
            <a:bodyPr lIns="82048" tIns="41025" rIns="82048" bIns="41025">
              <a:spAutoFit/>
            </a:bodyPr>
            <a:lstStyle>
              <a:lvl1pPr defTabSz="820738">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defTabSz="820738">
                <a:spcBef>
                  <a:spcPct val="20000"/>
                </a:spcBef>
                <a:buClr>
                  <a:schemeClr val="accent1"/>
                </a:buClr>
                <a:buSzPct val="150000"/>
                <a:buChar char="•"/>
                <a:defRPr sz="2600">
                  <a:solidFill>
                    <a:schemeClr val="tx1"/>
                  </a:solidFill>
                  <a:latin typeface="Arial" charset="0"/>
                </a:defRPr>
              </a:lvl2pPr>
              <a:lvl3pPr marL="1143000" indent="-228600" defTabSz="820738">
                <a:spcBef>
                  <a:spcPct val="20000"/>
                </a:spcBef>
                <a:buClr>
                  <a:schemeClr val="tx1"/>
                </a:buClr>
                <a:buSzPct val="150000"/>
                <a:buChar char="•"/>
                <a:defRPr sz="2200">
                  <a:solidFill>
                    <a:schemeClr val="tx1"/>
                  </a:solidFill>
                  <a:latin typeface="Arial" charset="0"/>
                </a:defRPr>
              </a:lvl3pPr>
              <a:lvl4pPr marL="1600200" indent="-228600" defTabSz="820738">
                <a:spcBef>
                  <a:spcPct val="20000"/>
                </a:spcBef>
                <a:buClr>
                  <a:schemeClr val="tx2"/>
                </a:buClr>
                <a:buSzPct val="150000"/>
                <a:buChar char="•"/>
                <a:defRPr sz="2000">
                  <a:solidFill>
                    <a:schemeClr val="tx1"/>
                  </a:solidFill>
                  <a:latin typeface="Arial" charset="0"/>
                </a:defRPr>
              </a:lvl4pPr>
              <a:lvl5pPr marL="2057400" indent="-228600" defTabSz="820738">
                <a:spcBef>
                  <a:spcPct val="20000"/>
                </a:spcBef>
                <a:buClr>
                  <a:schemeClr val="folHlink"/>
                </a:buClr>
                <a:buSzPct val="150000"/>
                <a:buChar char="•"/>
                <a:defRPr sz="2000">
                  <a:solidFill>
                    <a:schemeClr val="tx1"/>
                  </a:solidFill>
                  <a:latin typeface="Arial" charset="0"/>
                </a:defRPr>
              </a:lvl5pPr>
              <a:lvl6pPr marL="2514600" indent="-228600" defTabSz="820738"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defTabSz="820738"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defTabSz="820738"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defTabSz="820738"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lgn="ctr">
                <a:spcBef>
                  <a:spcPct val="50000"/>
                </a:spcBef>
                <a:buClrTx/>
                <a:buSzTx/>
                <a:buFontTx/>
                <a:buNone/>
              </a:pPr>
              <a:r>
                <a:rPr lang="en-US" altLang="en-US" sz="1800"/>
                <a:t>Free Fall Distance</a:t>
              </a:r>
              <a:r>
                <a:rPr lang="en-US" altLang="en-US" sz="1800">
                  <a:solidFill>
                    <a:schemeClr val="bg2"/>
                  </a:solidFill>
                </a:rPr>
                <a:t> </a:t>
              </a:r>
              <a:r>
                <a:rPr lang="en-US" altLang="en-US" sz="1800"/>
                <a:t>= 11 feet before lanyard starts to deploy!</a:t>
              </a:r>
            </a:p>
            <a:p>
              <a:pPr algn="ctr">
                <a:spcBef>
                  <a:spcPct val="50000"/>
                </a:spcBef>
                <a:buClrTx/>
                <a:buSzTx/>
                <a:buFontTx/>
                <a:buNone/>
              </a:pPr>
              <a:endParaRPr lang="en-US" altLang="en-US" sz="3200" i="1">
                <a:solidFill>
                  <a:srgbClr val="008000"/>
                </a:solidFill>
              </a:endParaRPr>
            </a:p>
          </p:txBody>
        </p:sp>
      </p:grpSp>
      <p:grpSp>
        <p:nvGrpSpPr>
          <p:cNvPr id="6" name="Group 3"/>
          <p:cNvGrpSpPr>
            <a:grpSpLocks/>
          </p:cNvGrpSpPr>
          <p:nvPr/>
        </p:nvGrpSpPr>
        <p:grpSpPr bwMode="auto">
          <a:xfrm>
            <a:off x="4881563" y="1679575"/>
            <a:ext cx="3725862" cy="1643063"/>
            <a:chOff x="4882355" y="1679575"/>
            <a:chExt cx="3725070" cy="1642570"/>
          </a:xfrm>
        </p:grpSpPr>
        <p:sp>
          <p:nvSpPr>
            <p:cNvPr id="14356" name="Arc 15"/>
            <p:cNvSpPr>
              <a:spLocks/>
            </p:cNvSpPr>
            <p:nvPr/>
          </p:nvSpPr>
          <p:spPr bwMode="auto">
            <a:xfrm flipH="1" flipV="1">
              <a:off x="5373687" y="2501900"/>
              <a:ext cx="498475" cy="644525"/>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76200">
              <a:solidFill>
                <a:srgbClr val="FFFF00"/>
              </a:solidFill>
              <a:round/>
              <a:headEnd type="none" w="sm" len="sm"/>
              <a:tailEnd type="none" w="sm" len="sm"/>
            </a:ln>
            <a:extLst>
              <a:ext uri="{909E8E84-426E-40DD-AFC4-6F175D3DCCD1}">
                <a14:hiddenFill xmlns:a14="http://schemas.microsoft.com/office/drawing/2010/main" xmlns="">
                  <a:solidFill>
                    <a:srgbClr val="FFFFFF"/>
                  </a:solidFill>
                </a14:hiddenFill>
              </a:ext>
            </a:extLst>
          </p:spPr>
          <p:txBody>
            <a:bodyPr wrap="none" anchor="ctr"/>
            <a:lstStyle/>
            <a:p>
              <a:endParaRPr lang="en-US"/>
            </a:p>
          </p:txBody>
        </p:sp>
        <p:pic>
          <p:nvPicPr>
            <p:cNvPr id="14357" name="Picture 16" descr="j0078748"/>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882355" y="1687020"/>
              <a:ext cx="1262063" cy="163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4358" name="Line 20"/>
            <p:cNvSpPr>
              <a:spLocks noChangeShapeType="1"/>
            </p:cNvSpPr>
            <p:nvPr/>
          </p:nvSpPr>
          <p:spPr bwMode="auto">
            <a:xfrm flipH="1">
              <a:off x="5737225" y="2090738"/>
              <a:ext cx="814387" cy="792162"/>
            </a:xfrm>
            <a:prstGeom prst="line">
              <a:avLst/>
            </a:prstGeom>
            <a:noFill/>
            <a:ln w="38100">
              <a:solidFill>
                <a:schemeClr val="tx1"/>
              </a:solidFill>
              <a:round/>
              <a:headEnd type="none" w="sm" len="sm"/>
              <a:tailEnd type="triangle" w="sm" len="sm"/>
            </a:ln>
            <a:extLst>
              <a:ext uri="{909E8E84-426E-40DD-AFC4-6F175D3DCCD1}">
                <a14:hiddenFill xmlns:a14="http://schemas.microsoft.com/office/drawing/2010/main" xmlns="">
                  <a:noFill/>
                </a14:hiddenFill>
              </a:ext>
            </a:extLst>
          </p:spPr>
          <p:txBody>
            <a:bodyPr/>
            <a:lstStyle/>
            <a:p>
              <a:endParaRPr lang="en-US"/>
            </a:p>
          </p:txBody>
        </p:sp>
        <p:sp>
          <p:nvSpPr>
            <p:cNvPr id="14359" name="Text Box 21"/>
            <p:cNvSpPr txBox="1">
              <a:spLocks noChangeArrowheads="1"/>
            </p:cNvSpPr>
            <p:nvPr/>
          </p:nvSpPr>
          <p:spPr bwMode="auto">
            <a:xfrm>
              <a:off x="6507162" y="1679575"/>
              <a:ext cx="1768475" cy="4635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type="none" w="sm" len="sm"/>
                  <a:tailEnd type="none" w="sm" len="sm"/>
                </a14:hiddenLine>
              </a:ext>
            </a:extLst>
          </p:spPr>
          <p:txBody>
            <a:bodyPr lIns="82048" tIns="41025" rIns="82048" bIns="41025">
              <a:spAutoFit/>
            </a:bodyPr>
            <a:lstStyle>
              <a:lvl1pPr defTabSz="820738">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defTabSz="820738">
                <a:spcBef>
                  <a:spcPct val="20000"/>
                </a:spcBef>
                <a:buClr>
                  <a:schemeClr val="accent1"/>
                </a:buClr>
                <a:buSzPct val="150000"/>
                <a:buChar char="•"/>
                <a:defRPr sz="2600">
                  <a:solidFill>
                    <a:schemeClr val="tx1"/>
                  </a:solidFill>
                  <a:latin typeface="Arial" charset="0"/>
                </a:defRPr>
              </a:lvl2pPr>
              <a:lvl3pPr marL="1143000" indent="-228600" defTabSz="820738">
                <a:spcBef>
                  <a:spcPct val="20000"/>
                </a:spcBef>
                <a:buClr>
                  <a:schemeClr val="tx1"/>
                </a:buClr>
                <a:buSzPct val="150000"/>
                <a:buChar char="•"/>
                <a:defRPr sz="2200">
                  <a:solidFill>
                    <a:schemeClr val="tx1"/>
                  </a:solidFill>
                  <a:latin typeface="Arial" charset="0"/>
                </a:defRPr>
              </a:lvl3pPr>
              <a:lvl4pPr marL="1600200" indent="-228600" defTabSz="820738">
                <a:spcBef>
                  <a:spcPct val="20000"/>
                </a:spcBef>
                <a:buClr>
                  <a:schemeClr val="tx2"/>
                </a:buClr>
                <a:buSzPct val="150000"/>
                <a:buChar char="•"/>
                <a:defRPr sz="2000">
                  <a:solidFill>
                    <a:schemeClr val="tx1"/>
                  </a:solidFill>
                  <a:latin typeface="Arial" charset="0"/>
                </a:defRPr>
              </a:lvl4pPr>
              <a:lvl5pPr marL="2057400" indent="-228600" defTabSz="820738">
                <a:spcBef>
                  <a:spcPct val="20000"/>
                </a:spcBef>
                <a:buClr>
                  <a:schemeClr val="folHlink"/>
                </a:buClr>
                <a:buSzPct val="150000"/>
                <a:buChar char="•"/>
                <a:defRPr sz="2000">
                  <a:solidFill>
                    <a:schemeClr val="tx1"/>
                  </a:solidFill>
                  <a:latin typeface="Arial" charset="0"/>
                </a:defRPr>
              </a:lvl5pPr>
              <a:lvl6pPr marL="2514600" indent="-228600" defTabSz="820738"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defTabSz="820738"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defTabSz="820738"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defTabSz="820738"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50000"/>
                </a:spcBef>
                <a:buClrTx/>
                <a:buSzTx/>
                <a:buFontTx/>
                <a:buNone/>
              </a:pPr>
              <a:r>
                <a:rPr lang="en-US" altLang="en-US" sz="2500"/>
                <a:t>6’ Lanyard</a:t>
              </a:r>
            </a:p>
          </p:txBody>
        </p:sp>
        <p:sp>
          <p:nvSpPr>
            <p:cNvPr id="14360" name="Text Box 27"/>
            <p:cNvSpPr txBox="1">
              <a:spLocks noChangeArrowheads="1"/>
            </p:cNvSpPr>
            <p:nvPr/>
          </p:nvSpPr>
          <p:spPr bwMode="auto">
            <a:xfrm>
              <a:off x="6748462" y="2209800"/>
              <a:ext cx="1858963" cy="8445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38100">
                  <a:solidFill>
                    <a:srgbClr val="000000"/>
                  </a:solidFill>
                  <a:miter lim="800000"/>
                  <a:headEnd type="none" w="sm" len="sm"/>
                  <a:tailEnd type="none" w="sm" len="sm"/>
                </a14:hiddenLine>
              </a:ext>
            </a:extLst>
          </p:spPr>
          <p:txBody>
            <a:bodyPr lIns="82048" tIns="41025" rIns="82048" bIns="41025">
              <a:spAutoFit/>
            </a:bodyPr>
            <a:lstStyle>
              <a:lvl1pPr defTabSz="820738">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defTabSz="820738">
                <a:spcBef>
                  <a:spcPct val="20000"/>
                </a:spcBef>
                <a:buClr>
                  <a:schemeClr val="accent1"/>
                </a:buClr>
                <a:buSzPct val="150000"/>
                <a:buChar char="•"/>
                <a:defRPr sz="2600">
                  <a:solidFill>
                    <a:schemeClr val="tx1"/>
                  </a:solidFill>
                  <a:latin typeface="Arial" charset="0"/>
                </a:defRPr>
              </a:lvl2pPr>
              <a:lvl3pPr marL="1143000" indent="-228600" defTabSz="820738">
                <a:spcBef>
                  <a:spcPct val="20000"/>
                </a:spcBef>
                <a:buClr>
                  <a:schemeClr val="tx1"/>
                </a:buClr>
                <a:buSzPct val="150000"/>
                <a:buChar char="•"/>
                <a:defRPr sz="2200">
                  <a:solidFill>
                    <a:schemeClr val="tx1"/>
                  </a:solidFill>
                  <a:latin typeface="Arial" charset="0"/>
                </a:defRPr>
              </a:lvl3pPr>
              <a:lvl4pPr marL="1600200" indent="-228600" defTabSz="820738">
                <a:spcBef>
                  <a:spcPct val="20000"/>
                </a:spcBef>
                <a:buClr>
                  <a:schemeClr val="tx2"/>
                </a:buClr>
                <a:buSzPct val="150000"/>
                <a:buChar char="•"/>
                <a:defRPr sz="2000">
                  <a:solidFill>
                    <a:schemeClr val="tx1"/>
                  </a:solidFill>
                  <a:latin typeface="Arial" charset="0"/>
                </a:defRPr>
              </a:lvl4pPr>
              <a:lvl5pPr marL="2057400" indent="-228600" defTabSz="820738">
                <a:spcBef>
                  <a:spcPct val="20000"/>
                </a:spcBef>
                <a:buClr>
                  <a:schemeClr val="folHlink"/>
                </a:buClr>
                <a:buSzPct val="150000"/>
                <a:buChar char="•"/>
                <a:defRPr sz="2000">
                  <a:solidFill>
                    <a:schemeClr val="tx1"/>
                  </a:solidFill>
                  <a:latin typeface="Arial" charset="0"/>
                </a:defRPr>
              </a:lvl5pPr>
              <a:lvl6pPr marL="2514600" indent="-228600" defTabSz="820738"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defTabSz="820738"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defTabSz="820738"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defTabSz="820738"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lgn="ctr">
                <a:spcBef>
                  <a:spcPct val="50000"/>
                </a:spcBef>
                <a:buClrTx/>
                <a:buSzTx/>
                <a:buFontTx/>
                <a:buNone/>
              </a:pPr>
              <a:r>
                <a:rPr lang="en-US" altLang="en-US" sz="2500"/>
                <a:t>Anchorage at foot level</a:t>
              </a:r>
            </a:p>
          </p:txBody>
        </p:sp>
        <p:sp>
          <p:nvSpPr>
            <p:cNvPr id="14361" name="Line 28"/>
            <p:cNvSpPr>
              <a:spLocks noChangeShapeType="1"/>
            </p:cNvSpPr>
            <p:nvPr/>
          </p:nvSpPr>
          <p:spPr bwMode="auto">
            <a:xfrm flipH="1">
              <a:off x="5980112" y="2709863"/>
              <a:ext cx="771525" cy="381000"/>
            </a:xfrm>
            <a:prstGeom prst="line">
              <a:avLst/>
            </a:prstGeom>
            <a:noFill/>
            <a:ln w="38100">
              <a:solidFill>
                <a:schemeClr val="tx1"/>
              </a:solidFill>
              <a:round/>
              <a:headEnd type="none" w="sm" len="sm"/>
              <a:tailEnd type="triangle" w="sm" len="sm"/>
            </a:ln>
            <a:extLst>
              <a:ext uri="{909E8E84-426E-40DD-AFC4-6F175D3DCCD1}">
                <a14:hiddenFill xmlns:a14="http://schemas.microsoft.com/office/drawing/2010/main" xmlns="">
                  <a:noFill/>
                </a14:hiddenFill>
              </a:ext>
            </a:extLst>
          </p:spPr>
          <p:txBody>
            <a:bodyPr/>
            <a:lstStyle/>
            <a:p>
              <a:endParaRPr lang="en-US"/>
            </a:p>
          </p:txBody>
        </p:sp>
      </p:grpSp>
      <p:sp>
        <p:nvSpPr>
          <p:cNvPr id="2" name="TextBox 1"/>
          <p:cNvSpPr txBox="1">
            <a:spLocks noChangeArrowheads="1"/>
          </p:cNvSpPr>
          <p:nvPr/>
        </p:nvSpPr>
        <p:spPr bwMode="auto">
          <a:xfrm>
            <a:off x="393700" y="4176713"/>
            <a:ext cx="4467225" cy="1139825"/>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lgn="ctr">
              <a:spcBef>
                <a:spcPct val="0"/>
              </a:spcBef>
              <a:buClrTx/>
              <a:buSzTx/>
              <a:buFontTx/>
              <a:buNone/>
            </a:pPr>
            <a:r>
              <a:rPr lang="en-US" altLang="en-US" sz="3200" b="1">
                <a:solidFill>
                  <a:srgbClr val="FF0000"/>
                </a:solidFill>
                <a:latin typeface="Calibri" pitchFamily="34" charset="0"/>
              </a:rPr>
              <a:t>3 1/2 feet (Pouch)</a:t>
            </a:r>
          </a:p>
          <a:p>
            <a:pPr algn="ctr">
              <a:spcBef>
                <a:spcPct val="0"/>
              </a:spcBef>
              <a:buClrTx/>
              <a:buSzTx/>
              <a:buFontTx/>
              <a:buNone/>
            </a:pPr>
            <a:r>
              <a:rPr lang="en-US" altLang="en-US" sz="3600" b="1">
                <a:solidFill>
                  <a:srgbClr val="FF0000"/>
                </a:solidFill>
                <a:latin typeface="Calibri" pitchFamily="34" charset="0"/>
              </a:rPr>
              <a:t>=</a:t>
            </a:r>
          </a:p>
        </p:txBody>
      </p:sp>
      <p:sp>
        <p:nvSpPr>
          <p:cNvPr id="32" name="TextBox 31"/>
          <p:cNvSpPr txBox="1">
            <a:spLocks noChangeArrowheads="1"/>
          </p:cNvSpPr>
          <p:nvPr/>
        </p:nvSpPr>
        <p:spPr bwMode="auto">
          <a:xfrm>
            <a:off x="290513" y="5311775"/>
            <a:ext cx="5040312" cy="522288"/>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lgn="ctr">
              <a:spcBef>
                <a:spcPct val="0"/>
              </a:spcBef>
              <a:buClrTx/>
              <a:buSzTx/>
              <a:buFontTx/>
              <a:buNone/>
            </a:pPr>
            <a:r>
              <a:rPr lang="en-US" altLang="en-US" sz="2800" b="1">
                <a:solidFill>
                  <a:srgbClr val="FF0000"/>
                </a:solidFill>
                <a:latin typeface="Calibri" pitchFamily="34" charset="0"/>
              </a:rPr>
              <a:t>14 ½ feet to the “D” Ring</a:t>
            </a:r>
          </a:p>
        </p:txBody>
      </p:sp>
      <p:sp>
        <p:nvSpPr>
          <p:cNvPr id="34" name="TextBox 33"/>
          <p:cNvSpPr txBox="1">
            <a:spLocks noChangeArrowheads="1"/>
          </p:cNvSpPr>
          <p:nvPr/>
        </p:nvSpPr>
        <p:spPr bwMode="auto">
          <a:xfrm>
            <a:off x="322263" y="1884363"/>
            <a:ext cx="4554537" cy="120173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lgn="ctr">
              <a:spcBef>
                <a:spcPct val="0"/>
              </a:spcBef>
              <a:buClrTx/>
              <a:buSzTx/>
              <a:buFontTx/>
              <a:buNone/>
            </a:pPr>
            <a:r>
              <a:rPr lang="en-US" altLang="en-US" sz="3200" b="1">
                <a:solidFill>
                  <a:srgbClr val="FF0000"/>
                </a:solidFill>
                <a:latin typeface="Calibri" pitchFamily="34" charset="0"/>
              </a:rPr>
              <a:t>5 feet of free fall</a:t>
            </a:r>
          </a:p>
          <a:p>
            <a:pPr algn="ctr">
              <a:spcBef>
                <a:spcPct val="0"/>
              </a:spcBef>
              <a:buClrTx/>
              <a:buSzTx/>
              <a:buFontTx/>
              <a:buNone/>
            </a:pPr>
            <a:r>
              <a:rPr lang="en-US" altLang="en-US" sz="4000" b="1">
                <a:solidFill>
                  <a:srgbClr val="FF0000"/>
                </a:solidFill>
                <a:latin typeface="Calibri" pitchFamily="34" charset="0"/>
              </a:rPr>
              <a:t>+</a:t>
            </a:r>
          </a:p>
        </p:txBody>
      </p:sp>
      <p:sp>
        <p:nvSpPr>
          <p:cNvPr id="33" name="TextBox 32"/>
          <p:cNvSpPr txBox="1">
            <a:spLocks noChangeArrowheads="1"/>
          </p:cNvSpPr>
          <p:nvPr/>
        </p:nvSpPr>
        <p:spPr bwMode="auto">
          <a:xfrm>
            <a:off x="290513" y="3019425"/>
            <a:ext cx="4554537" cy="126206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lgn="ctr">
              <a:spcBef>
                <a:spcPct val="0"/>
              </a:spcBef>
              <a:buClrTx/>
              <a:buSzTx/>
              <a:buFontTx/>
              <a:buNone/>
            </a:pPr>
            <a:r>
              <a:rPr lang="en-US" altLang="en-US" sz="3200" b="1">
                <a:solidFill>
                  <a:srgbClr val="FF0000"/>
                </a:solidFill>
                <a:latin typeface="Calibri" pitchFamily="34" charset="0"/>
              </a:rPr>
              <a:t>6 feet of Lanyar</a:t>
            </a:r>
            <a:r>
              <a:rPr lang="en-US" altLang="en-US" sz="3600" b="1">
                <a:solidFill>
                  <a:srgbClr val="FF0000"/>
                </a:solidFill>
                <a:latin typeface="Calibri" pitchFamily="34" charset="0"/>
              </a:rPr>
              <a:t>d</a:t>
            </a:r>
          </a:p>
          <a:p>
            <a:pPr algn="ctr">
              <a:spcBef>
                <a:spcPct val="0"/>
              </a:spcBef>
              <a:buClrTx/>
              <a:buSzTx/>
              <a:buFontTx/>
              <a:buNone/>
            </a:pPr>
            <a:r>
              <a:rPr lang="en-US" altLang="en-US" sz="4000" b="1">
                <a:solidFill>
                  <a:srgbClr val="FF0000"/>
                </a:solidFill>
                <a:latin typeface="Calibri" pitchFamily="34" charset="0"/>
              </a:rPr>
              <a:t>+</a:t>
            </a:r>
          </a:p>
        </p:txBody>
      </p:sp>
      <p:sp>
        <p:nvSpPr>
          <p:cNvPr id="14355" name="Rectangle 6"/>
          <p:cNvSpPr txBox="1">
            <a:spLocks noChangeArrowheads="1"/>
          </p:cNvSpPr>
          <p:nvPr/>
        </p:nvSpPr>
        <p:spPr bwMode="auto">
          <a:xfrm>
            <a:off x="6858000" y="6400800"/>
            <a:ext cx="16002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lgn="ctr">
              <a:spcBef>
                <a:spcPct val="0"/>
              </a:spcBef>
              <a:buClrTx/>
              <a:buSzTx/>
              <a:buFontTx/>
              <a:buNone/>
            </a:pPr>
            <a:r>
              <a:rPr lang="en-US" altLang="en-US" sz="1200" dirty="0" smtClean="0"/>
              <a:t>27</a:t>
            </a:r>
            <a:endParaRPr lang="en-US" altLang="en-US" sz="1200" dirty="0"/>
          </a:p>
        </p:txBody>
      </p:sp>
    </p:spTree>
    <p:extLst>
      <p:ext uri="{BB962C8B-B14F-4D97-AF65-F5344CB8AC3E}">
        <p14:creationId xmlns:p14="http://schemas.microsoft.com/office/powerpoint/2010/main" xmlns="" val="4125806190"/>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xit" presetSubtype="0" fill="hold"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gtEl>
                                        <p:attrNameLst>
                                          <p:attrName>style.visibility</p:attrName>
                                        </p:attrNameLst>
                                      </p:cBhvr>
                                      <p:to>
                                        <p:strVal val="hidden"/>
                                      </p:to>
                                    </p:set>
                                  </p:childTnLst>
                                </p:cTn>
                              </p:par>
                            </p:childTnLst>
                          </p:cTn>
                        </p:par>
                        <p:par>
                          <p:cTn id="9" fill="hold" nodeType="afterGroup">
                            <p:stCondLst>
                              <p:cond delay="0"/>
                            </p:stCondLst>
                            <p:childTnLst>
                              <p:par>
                                <p:cTn id="10" presetID="1"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500"/>
                                        <p:tgtEl>
                                          <p:spTgt spid="3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fade">
                                      <p:cBhvr>
                                        <p:cTn id="21" dur="500"/>
                                        <p:tgtEl>
                                          <p:spTgt spid="33"/>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fade">
                                      <p:cBhvr>
                                        <p:cTn id="3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2" grpId="0" animBg="1"/>
      <p:bldP spid="34" grpId="0" animBg="1"/>
      <p:bldP spid="3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056"/>
          <p:cNvSpPr>
            <a:spLocks noGrp="1" noChangeArrowheads="1"/>
          </p:cNvSpPr>
          <p:nvPr>
            <p:ph type="ctrTitle"/>
          </p:nvPr>
        </p:nvSpPr>
        <p:spPr/>
        <p:txBody>
          <a:bodyPr/>
          <a:lstStyle/>
          <a:p>
            <a:pPr eaLnBrk="1" hangingPunct="1"/>
            <a:r>
              <a:rPr lang="en-US" altLang="en-US" i="0" smtClean="0"/>
              <a:t>Life Lines</a:t>
            </a:r>
          </a:p>
        </p:txBody>
      </p:sp>
      <p:sp>
        <p:nvSpPr>
          <p:cNvPr id="15363"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r>
              <a:rPr lang="en-US" altLang="en-US" sz="1200" dirty="0" smtClean="0"/>
              <a:t>28</a:t>
            </a:r>
          </a:p>
        </p:txBody>
      </p:sp>
    </p:spTree>
    <p:extLst>
      <p:ext uri="{BB962C8B-B14F-4D97-AF65-F5344CB8AC3E}">
        <p14:creationId xmlns:p14="http://schemas.microsoft.com/office/powerpoint/2010/main" xmlns="" val="2093397512"/>
      </p:ext>
    </p:extLst>
  </p:cSld>
  <p:clrMapOvr>
    <a:masterClrMapping/>
  </p:clrMapOvr>
  <p:transition>
    <p:wipe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lIns="90488" tIns="44450" rIns="90488" bIns="44450"/>
          <a:lstStyle/>
          <a:p>
            <a:pPr eaLnBrk="1" hangingPunct="1"/>
            <a:r>
              <a:rPr lang="en-US" altLang="en-US" smtClean="0"/>
              <a:t>Horizontal Lifeline</a:t>
            </a:r>
          </a:p>
        </p:txBody>
      </p:sp>
      <p:sp>
        <p:nvSpPr>
          <p:cNvPr id="16387" name="Rectangle 3"/>
          <p:cNvSpPr>
            <a:spLocks noGrp="1" noChangeArrowheads="1"/>
          </p:cNvSpPr>
          <p:nvPr>
            <p:ph type="body" idx="1"/>
          </p:nvPr>
        </p:nvSpPr>
        <p:spPr>
          <a:xfrm>
            <a:off x="582613" y="1876425"/>
            <a:ext cx="4114800" cy="4254500"/>
          </a:xfrm>
        </p:spPr>
        <p:txBody>
          <a:bodyPr lIns="90488" tIns="44450" rIns="90488" bIns="44450"/>
          <a:lstStyle/>
          <a:p>
            <a:pPr eaLnBrk="1" hangingPunct="1"/>
            <a:r>
              <a:rPr lang="en-US" altLang="en-US" sz="2800" dirty="0" smtClean="0"/>
              <a:t>Minimum </a:t>
            </a:r>
            <a:r>
              <a:rPr lang="en-US" altLang="en-US" sz="2800" smtClean="0"/>
              <a:t>safety factor of </a:t>
            </a:r>
            <a:r>
              <a:rPr lang="en-US" altLang="en-US" sz="2800" dirty="0" smtClean="0"/>
              <a:t>2</a:t>
            </a:r>
          </a:p>
          <a:p>
            <a:pPr eaLnBrk="1" hangingPunct="1"/>
            <a:r>
              <a:rPr lang="en-US" altLang="en-US" sz="2800" dirty="0" smtClean="0"/>
              <a:t>Protected from being cut or abraded</a:t>
            </a:r>
          </a:p>
          <a:p>
            <a:pPr eaLnBrk="1" hangingPunct="1"/>
            <a:r>
              <a:rPr lang="en-US" altLang="en-US" sz="2800" dirty="0" smtClean="0"/>
              <a:t>Designed, installed, and used under the supervision of a qualified person</a:t>
            </a:r>
          </a:p>
          <a:p>
            <a:pPr eaLnBrk="1" hangingPunct="1">
              <a:buFont typeface="Wingdings" pitchFamily="2" charset="2"/>
              <a:buNone/>
            </a:pPr>
            <a:endParaRPr lang="en-US" altLang="en-US" dirty="0" smtClean="0"/>
          </a:p>
          <a:p>
            <a:pPr eaLnBrk="1" hangingPunct="1">
              <a:buFont typeface="Wingdings" pitchFamily="2" charset="2"/>
              <a:buNone/>
            </a:pPr>
            <a:r>
              <a:rPr lang="en-US" altLang="en-US" sz="1600" b="1" dirty="0" smtClean="0"/>
              <a:t> 	</a:t>
            </a:r>
            <a:endParaRPr lang="en-US" altLang="en-US" sz="1800" dirty="0" smtClean="0"/>
          </a:p>
        </p:txBody>
      </p:sp>
      <p:pic>
        <p:nvPicPr>
          <p:cNvPr id="41990" name="Picture 6" descr="http://rermag.com/site-files/rermag.com/files/uploads/2013/06/Spider_SpiderLine_0.jpg">
            <a:hlinkClick r:id="rId3"/>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918841" y="2350430"/>
            <a:ext cx="3815146" cy="2933701"/>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
        <p:nvSpPr>
          <p:cNvPr id="16389"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r>
              <a:rPr lang="en-US" altLang="en-US" sz="1200" dirty="0" smtClean="0"/>
              <a:t>29</a:t>
            </a:r>
          </a:p>
        </p:txBody>
      </p:sp>
    </p:spTree>
    <p:extLst>
      <p:ext uri="{BB962C8B-B14F-4D97-AF65-F5344CB8AC3E}">
        <p14:creationId xmlns:p14="http://schemas.microsoft.com/office/powerpoint/2010/main" xmlns="" val="3341370228"/>
      </p:ext>
    </p:extLst>
  </p:cSld>
  <p:clrMapOvr>
    <a:masterClrMapping/>
  </p:clrMapOvr>
  <p:transition>
    <p:wipe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lIns="90488" tIns="44450" rIns="90488" bIns="44450"/>
          <a:lstStyle/>
          <a:p>
            <a:pPr eaLnBrk="1" hangingPunct="1"/>
            <a:r>
              <a:rPr lang="en-US" altLang="en-US" smtClean="0"/>
              <a:t>Vertical Lifeline</a:t>
            </a:r>
          </a:p>
        </p:txBody>
      </p:sp>
      <p:sp>
        <p:nvSpPr>
          <p:cNvPr id="17411" name="Rectangle 3"/>
          <p:cNvSpPr>
            <a:spLocks noGrp="1" noChangeArrowheads="1"/>
          </p:cNvSpPr>
          <p:nvPr>
            <p:ph type="body" sz="half" idx="1"/>
          </p:nvPr>
        </p:nvSpPr>
        <p:spPr>
          <a:xfrm>
            <a:off x="598488" y="1924050"/>
            <a:ext cx="4125912" cy="4256088"/>
          </a:xfrm>
        </p:spPr>
        <p:txBody>
          <a:bodyPr lIns="90488" tIns="44450" rIns="90488" bIns="44450"/>
          <a:lstStyle/>
          <a:p>
            <a:pPr eaLnBrk="1" hangingPunct="1">
              <a:lnSpc>
                <a:spcPct val="90000"/>
              </a:lnSpc>
              <a:spcBef>
                <a:spcPts val="1200"/>
              </a:spcBef>
              <a:spcAft>
                <a:spcPts val="600"/>
              </a:spcAft>
            </a:pPr>
            <a:r>
              <a:rPr lang="en-US" altLang="en-US" sz="3000" smtClean="0"/>
              <a:t>Minimum breaking strength of 5,000#</a:t>
            </a:r>
          </a:p>
          <a:p>
            <a:pPr eaLnBrk="1" hangingPunct="1">
              <a:lnSpc>
                <a:spcPct val="90000"/>
              </a:lnSpc>
              <a:spcBef>
                <a:spcPts val="1200"/>
              </a:spcBef>
              <a:spcAft>
                <a:spcPts val="600"/>
              </a:spcAft>
            </a:pPr>
            <a:r>
              <a:rPr lang="en-US" altLang="en-US" sz="3000" smtClean="0"/>
              <a:t>Designed, installed, and used under the supervision of a qualified person</a:t>
            </a:r>
          </a:p>
          <a:p>
            <a:pPr eaLnBrk="1" hangingPunct="1">
              <a:lnSpc>
                <a:spcPct val="90000"/>
              </a:lnSpc>
              <a:spcBef>
                <a:spcPts val="1200"/>
              </a:spcBef>
              <a:spcAft>
                <a:spcPts val="600"/>
              </a:spcAft>
            </a:pPr>
            <a:r>
              <a:rPr lang="en-US" altLang="en-US" sz="3000" smtClean="0"/>
              <a:t>Only one worker per lifeline</a:t>
            </a:r>
          </a:p>
        </p:txBody>
      </p:sp>
      <p:pic>
        <p:nvPicPr>
          <p:cNvPr id="17412" name="Picture 7" descr="http://www.honeywellsafety.com/assets/0/324/1250/1254/1257/bd534853-d09f-4fa9-a80d-5247bf9ad710.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86363" y="2000250"/>
            <a:ext cx="3436937" cy="403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3" name="Group 2"/>
          <p:cNvGrpSpPr>
            <a:grpSpLocks/>
          </p:cNvGrpSpPr>
          <p:nvPr/>
        </p:nvGrpSpPr>
        <p:grpSpPr bwMode="auto">
          <a:xfrm>
            <a:off x="471488" y="346075"/>
            <a:ext cx="8151812" cy="5959475"/>
            <a:chOff x="628540" y="315310"/>
            <a:chExt cx="7994759" cy="5959366"/>
          </a:xfrm>
        </p:grpSpPr>
        <p:pic>
          <p:nvPicPr>
            <p:cNvPr id="46087" name="Picture 7" descr="http://www.fall-arrest.com/fall-arrest-systems/energy-fall-protection/offshore_gallery/gallery/image_5.jpg">
              <a:hlinkClick r:id="rId4"/>
            </p:cNvPr>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628540" y="315310"/>
              <a:ext cx="7994759" cy="5959366"/>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
          <p:nvSpPr>
            <p:cNvPr id="2" name="TextBox 1"/>
            <p:cNvSpPr txBox="1"/>
            <p:nvPr/>
          </p:nvSpPr>
          <p:spPr>
            <a:xfrm>
              <a:off x="2773969" y="5669850"/>
              <a:ext cx="4130496" cy="400043"/>
            </a:xfrm>
            <a:prstGeom prst="rect">
              <a:avLst/>
            </a:prstGeom>
            <a:solidFill>
              <a:srgbClr val="002060">
                <a:alpha val="62000"/>
              </a:srgbClr>
            </a:solidFill>
          </p:spPr>
          <p:txBody>
            <a:bodyPr>
              <a:spAutoFit/>
            </a:bodyPr>
            <a:lstStyle/>
            <a:p>
              <a:pPr algn="ctr">
                <a:defRPr/>
              </a:pPr>
              <a:r>
                <a:rPr lang="en-US" sz="2000" b="1" dirty="0">
                  <a:solidFill>
                    <a:schemeClr val="bg1"/>
                  </a:solidFill>
                  <a:latin typeface="+mj-lt"/>
                </a:rPr>
                <a:t>Vertical Lifeline</a:t>
              </a:r>
            </a:p>
          </p:txBody>
        </p:sp>
      </p:grpSp>
      <p:sp>
        <p:nvSpPr>
          <p:cNvPr id="17414"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r>
              <a:rPr lang="en-US" altLang="en-US" sz="1200" dirty="0" smtClean="0"/>
              <a:t>30</a:t>
            </a:r>
          </a:p>
        </p:txBody>
      </p:sp>
    </p:spTree>
    <p:extLst>
      <p:ext uri="{BB962C8B-B14F-4D97-AF65-F5344CB8AC3E}">
        <p14:creationId xmlns:p14="http://schemas.microsoft.com/office/powerpoint/2010/main" xmlns="" val="561674456"/>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056"/>
          <p:cNvSpPr>
            <a:spLocks noGrp="1" noChangeArrowheads="1"/>
          </p:cNvSpPr>
          <p:nvPr>
            <p:ph type="ctrTitle"/>
          </p:nvPr>
        </p:nvSpPr>
        <p:spPr/>
        <p:txBody>
          <a:bodyPr/>
          <a:lstStyle/>
          <a:p>
            <a:pPr eaLnBrk="1" hangingPunct="1"/>
            <a:r>
              <a:rPr lang="en-US" altLang="en-US" i="0" smtClean="0"/>
              <a:t>Positioning Systems</a:t>
            </a:r>
          </a:p>
        </p:txBody>
      </p:sp>
      <p:sp>
        <p:nvSpPr>
          <p:cNvPr id="18435"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r>
              <a:rPr lang="en-US" altLang="en-US" sz="1200" dirty="0" smtClean="0"/>
              <a:t>31</a:t>
            </a:r>
          </a:p>
        </p:txBody>
      </p:sp>
    </p:spTree>
    <p:extLst>
      <p:ext uri="{BB962C8B-B14F-4D97-AF65-F5344CB8AC3E}">
        <p14:creationId xmlns:p14="http://schemas.microsoft.com/office/powerpoint/2010/main" xmlns="" val="134391910"/>
      </p:ext>
    </p:extLst>
  </p:cSld>
  <p:clrMapOvr>
    <a:masterClrMapping/>
  </p:clrMapOvr>
  <p:transition>
    <p:wipe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7"/>
          <p:cNvSpPr>
            <a:spLocks noGrp="1" noChangeArrowheads="1"/>
          </p:cNvSpPr>
          <p:nvPr>
            <p:ph type="title"/>
          </p:nvPr>
        </p:nvSpPr>
        <p:spPr>
          <a:xfrm>
            <a:off x="714375" y="501650"/>
            <a:ext cx="7696200" cy="1143000"/>
          </a:xfrm>
        </p:spPr>
        <p:txBody>
          <a:bodyPr/>
          <a:lstStyle/>
          <a:p>
            <a:pPr eaLnBrk="1" hangingPunct="1"/>
            <a:r>
              <a:rPr lang="en-US" altLang="en-US" smtClean="0"/>
              <a:t>Self Retracting Lifeline</a:t>
            </a:r>
          </a:p>
        </p:txBody>
      </p:sp>
      <p:sp>
        <p:nvSpPr>
          <p:cNvPr id="19459" name="Rectangle 8"/>
          <p:cNvSpPr>
            <a:spLocks noGrp="1" noChangeArrowheads="1"/>
          </p:cNvSpPr>
          <p:nvPr>
            <p:ph type="body" sz="half" idx="1"/>
          </p:nvPr>
        </p:nvSpPr>
        <p:spPr>
          <a:xfrm>
            <a:off x="661988" y="1924050"/>
            <a:ext cx="3757612" cy="4206875"/>
          </a:xfrm>
        </p:spPr>
        <p:txBody>
          <a:bodyPr/>
          <a:lstStyle/>
          <a:p>
            <a:pPr eaLnBrk="1" hangingPunct="1"/>
            <a:r>
              <a:rPr lang="en-US" altLang="en-US" sz="3200" smtClean="0"/>
              <a:t>Limits free-fall to Two (2) feet </a:t>
            </a:r>
          </a:p>
          <a:p>
            <a:pPr lvl="1" eaLnBrk="1" hangingPunct="1"/>
            <a:r>
              <a:rPr lang="en-US" altLang="en-US" sz="2400" smtClean="0"/>
              <a:t>Minimum breaking strength of 3,000 pounds</a:t>
            </a:r>
          </a:p>
        </p:txBody>
      </p:sp>
      <p:pic>
        <p:nvPicPr>
          <p:cNvPr id="19460" name="Picture 7"/>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540250" y="2000250"/>
            <a:ext cx="4194175" cy="3943350"/>
          </a:xfrm>
          <a:prstGeom prst="rect">
            <a:avLst/>
          </a:prstGeom>
          <a:noFill/>
          <a:ln>
            <a:noFill/>
          </a:ln>
          <a:extLst>
            <a:ext uri="{909E8E84-426E-40DD-AFC4-6F175D3DCCD1}">
              <a14:hiddenFill xmlns:a14="http://schemas.microsoft.com/office/drawing/2010/main" xmlns="">
                <a:solidFill>
                  <a:srgbClr val="00FF00"/>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9461"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r>
              <a:rPr lang="en-US" altLang="en-US" sz="1200" dirty="0" smtClean="0"/>
              <a:t>32</a:t>
            </a:r>
          </a:p>
        </p:txBody>
      </p:sp>
    </p:spTree>
    <p:extLst>
      <p:ext uri="{BB962C8B-B14F-4D97-AF65-F5344CB8AC3E}">
        <p14:creationId xmlns:p14="http://schemas.microsoft.com/office/powerpoint/2010/main" xmlns="" val="2752147551"/>
      </p:ext>
    </p:extLst>
  </p:cSld>
  <p:clrMapOvr>
    <a:masterClrMapping/>
  </p:clrMapOvr>
  <p:transition>
    <p:wipe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7"/>
          <p:cNvSpPr>
            <a:spLocks noGrp="1" noChangeArrowheads="1"/>
          </p:cNvSpPr>
          <p:nvPr>
            <p:ph type="title"/>
          </p:nvPr>
        </p:nvSpPr>
        <p:spPr>
          <a:xfrm>
            <a:off x="714375" y="501650"/>
            <a:ext cx="7696200" cy="1143000"/>
          </a:xfrm>
        </p:spPr>
        <p:txBody>
          <a:bodyPr/>
          <a:lstStyle/>
          <a:p>
            <a:pPr eaLnBrk="1" hangingPunct="1"/>
            <a:r>
              <a:rPr lang="en-US" altLang="en-US" smtClean="0"/>
              <a:t>Wooden Pole</a:t>
            </a:r>
          </a:p>
        </p:txBody>
      </p:sp>
      <p:pic>
        <p:nvPicPr>
          <p:cNvPr id="160770" name="Picture 2" descr="http://www.millerfallprotection.com/images/stories/climbing-fall-protecting-systems/StopFall/features/large/Heavy-Duty-Strap.jpg">
            <a:hlinkClick r:id="rId3"/>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213553" y="2033751"/>
            <a:ext cx="4286250" cy="3563007"/>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
        <p:nvSpPr>
          <p:cNvPr id="20484" name="Rectangle 8"/>
          <p:cNvSpPr>
            <a:spLocks noGrp="1" noChangeArrowheads="1"/>
          </p:cNvSpPr>
          <p:nvPr>
            <p:ph type="body" sz="half" idx="1"/>
          </p:nvPr>
        </p:nvSpPr>
        <p:spPr>
          <a:xfrm>
            <a:off x="661988" y="1924050"/>
            <a:ext cx="3184525" cy="4206875"/>
          </a:xfrm>
        </p:spPr>
        <p:txBody>
          <a:bodyPr/>
          <a:lstStyle/>
          <a:p>
            <a:pPr eaLnBrk="1" hangingPunct="1"/>
            <a:r>
              <a:rPr lang="en-US" altLang="en-US" smtClean="0"/>
              <a:t>Limits free-fall to Two (2) feet </a:t>
            </a:r>
          </a:p>
          <a:p>
            <a:pPr eaLnBrk="1" hangingPunct="1"/>
            <a:r>
              <a:rPr lang="en-US" altLang="en-US" sz="2500" smtClean="0"/>
              <a:t>Minimum breaking strength of 3,000#.</a:t>
            </a:r>
          </a:p>
        </p:txBody>
      </p:sp>
      <p:sp>
        <p:nvSpPr>
          <p:cNvPr id="20485"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r>
              <a:rPr lang="en-US" altLang="en-US" sz="1200" dirty="0" smtClean="0"/>
              <a:t>33</a:t>
            </a:r>
          </a:p>
        </p:txBody>
      </p:sp>
    </p:spTree>
    <p:extLst>
      <p:ext uri="{BB962C8B-B14F-4D97-AF65-F5344CB8AC3E}">
        <p14:creationId xmlns:p14="http://schemas.microsoft.com/office/powerpoint/2010/main" xmlns="" val="1407227851"/>
      </p:ext>
    </p:extLst>
  </p:cSld>
  <p:clrMapOvr>
    <a:masterClrMapping/>
  </p:clrMapOvr>
  <p:transition>
    <p:wipe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10"/>
          <p:cNvSpPr>
            <a:spLocks noGrp="1" noChangeArrowheads="1"/>
          </p:cNvSpPr>
          <p:nvPr>
            <p:ph type="title"/>
          </p:nvPr>
        </p:nvSpPr>
        <p:spPr/>
        <p:txBody>
          <a:bodyPr/>
          <a:lstStyle/>
          <a:p>
            <a:pPr eaLnBrk="1" hangingPunct="1"/>
            <a:r>
              <a:rPr lang="en-US" altLang="en-US" smtClean="0"/>
              <a:t>Aerial Lifts</a:t>
            </a:r>
            <a:endParaRPr lang="en-US" altLang="en-US" sz="3200" smtClean="0"/>
          </a:p>
        </p:txBody>
      </p:sp>
      <p:sp>
        <p:nvSpPr>
          <p:cNvPr id="21507" name="Rectangle 11"/>
          <p:cNvSpPr>
            <a:spLocks noGrp="1" noChangeArrowheads="1"/>
          </p:cNvSpPr>
          <p:nvPr>
            <p:ph type="body" sz="half" idx="1"/>
          </p:nvPr>
        </p:nvSpPr>
        <p:spPr>
          <a:xfrm>
            <a:off x="630238" y="1970088"/>
            <a:ext cx="3343275" cy="4160837"/>
          </a:xfrm>
        </p:spPr>
        <p:txBody>
          <a:bodyPr/>
          <a:lstStyle/>
          <a:p>
            <a:pPr eaLnBrk="1" hangingPunct="1"/>
            <a:r>
              <a:rPr lang="en-US" altLang="en-US" sz="2800" smtClean="0"/>
              <a:t>Each employee working from an aerial lift shall use:</a:t>
            </a:r>
          </a:p>
          <a:p>
            <a:pPr lvl="1" eaLnBrk="1" hangingPunct="1"/>
            <a:r>
              <a:rPr lang="en-US" altLang="en-US" sz="2300" smtClean="0"/>
              <a:t>A fall restraint system or </a:t>
            </a:r>
          </a:p>
          <a:p>
            <a:pPr lvl="1" eaLnBrk="1" hangingPunct="1"/>
            <a:r>
              <a:rPr lang="en-US" altLang="en-US" sz="2300" smtClean="0"/>
              <a:t>A personal fall arrest system</a:t>
            </a:r>
          </a:p>
        </p:txBody>
      </p:sp>
      <p:pic>
        <p:nvPicPr>
          <p:cNvPr id="10245" name="Picture 12"/>
          <p:cNvPicPr>
            <a:picLocks noGrp="1" noChangeAspect="1" noChangeArrowheads="1"/>
          </p:cNvPicPr>
          <p:nvPr>
            <p:ph sz="half" idx="2"/>
          </p:nvPr>
        </p:nvPicPr>
        <p:blipFill>
          <a:blip r:embed="rId3" cstate="print"/>
          <a:srcRect/>
          <a:stretch>
            <a:fillRect/>
          </a:stretch>
        </p:blipFill>
        <p:spPr>
          <a:xfrm>
            <a:off x="4267200" y="1905000"/>
            <a:ext cx="4495800" cy="4273550"/>
          </a:xfrm>
          <a:effectLst>
            <a:softEdge rad="112500"/>
          </a:effectLst>
        </p:spPr>
      </p:pic>
      <p:sp>
        <p:nvSpPr>
          <p:cNvPr id="10247" name="Oval 1"/>
          <p:cNvSpPr>
            <a:spLocks noChangeArrowheads="1"/>
          </p:cNvSpPr>
          <p:nvPr/>
        </p:nvSpPr>
        <p:spPr bwMode="auto">
          <a:xfrm rot="565303">
            <a:off x="4648200" y="2743200"/>
            <a:ext cx="4287838" cy="1752600"/>
          </a:xfrm>
          <a:prstGeom prst="ellipse">
            <a:avLst/>
          </a:prstGeom>
          <a:noFill/>
          <a:ln w="50800" algn="ctr">
            <a:solidFill>
              <a:srgbClr val="FF0000"/>
            </a:solidFill>
            <a:round/>
            <a:headEnd/>
            <a:tailEnd/>
          </a:ln>
          <a:extLst>
            <a:ext uri="{909E8E84-426E-40DD-AFC4-6F175D3DCCD1}">
              <a14:hiddenFill xmlns:a14="http://schemas.microsoft.com/office/drawing/2010/main" xmlns="">
                <a:solidFill>
                  <a:srgbClr val="FFFFFF"/>
                </a:solidFill>
              </a14:hiddenFill>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endParaRPr lang="en-US" altLang="en-US" sz="1800"/>
          </a:p>
        </p:txBody>
      </p:sp>
      <p:sp>
        <p:nvSpPr>
          <p:cNvPr id="21510"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r>
              <a:rPr lang="en-US" altLang="en-US" sz="1200" dirty="0" smtClean="0"/>
              <a:t>34</a:t>
            </a:r>
          </a:p>
        </p:txBody>
      </p:sp>
    </p:spTree>
    <p:extLst>
      <p:ext uri="{BB962C8B-B14F-4D97-AF65-F5344CB8AC3E}">
        <p14:creationId xmlns:p14="http://schemas.microsoft.com/office/powerpoint/2010/main" xmlns="" val="410927747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247"/>
                                        </p:tgtEl>
                                        <p:attrNameLst>
                                          <p:attrName>style.visibility</p:attrName>
                                        </p:attrNameLst>
                                      </p:cBhvr>
                                      <p:to>
                                        <p:strVal val="visible"/>
                                      </p:to>
                                    </p:set>
                                    <p:animEffect transition="in" filter="fade">
                                      <p:cBhvr>
                                        <p:cTn id="7" dur="500"/>
                                        <p:tgtEl>
                                          <p:spTgt spid="102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Placeholder 1"/>
          <p:cNvSpPr>
            <a:spLocks noGrp="1"/>
          </p:cNvSpPr>
          <p:nvPr>
            <p:ph type="body" sz="half" idx="2"/>
          </p:nvPr>
        </p:nvSpPr>
        <p:spPr>
          <a:xfrm>
            <a:off x="682625" y="2170113"/>
            <a:ext cx="4945063" cy="3578225"/>
          </a:xfrm>
        </p:spPr>
        <p:txBody>
          <a:bodyPr/>
          <a:lstStyle/>
          <a:p>
            <a:pPr eaLnBrk="1" hangingPunct="1"/>
            <a:r>
              <a:rPr lang="en-US" altLang="en-US" smtClean="0"/>
              <a:t>There are at least 206 very good reasons to protect yourself from a fall</a:t>
            </a:r>
          </a:p>
          <a:p>
            <a:pPr eaLnBrk="1" hangingPunct="1"/>
            <a:r>
              <a:rPr lang="en-US" altLang="en-US" smtClean="0"/>
              <a:t>Remember, </a:t>
            </a:r>
          </a:p>
          <a:p>
            <a:pPr eaLnBrk="1" hangingPunct="1"/>
            <a:r>
              <a:rPr lang="en-US" altLang="en-US" b="1" u="sng" smtClean="0">
                <a:solidFill>
                  <a:srgbClr val="002060"/>
                </a:solidFill>
              </a:rPr>
              <a:t>Gravity is the Law!!</a:t>
            </a:r>
          </a:p>
        </p:txBody>
      </p:sp>
      <p:sp>
        <p:nvSpPr>
          <p:cNvPr id="22531" name="Rectangle 10"/>
          <p:cNvSpPr>
            <a:spLocks noGrp="1" noChangeArrowheads="1"/>
          </p:cNvSpPr>
          <p:nvPr>
            <p:ph type="title"/>
          </p:nvPr>
        </p:nvSpPr>
        <p:spPr/>
        <p:txBody>
          <a:bodyPr/>
          <a:lstStyle/>
          <a:p>
            <a:pPr eaLnBrk="1" hangingPunct="1"/>
            <a:r>
              <a:rPr lang="en-US" altLang="en-US" smtClean="0"/>
              <a:t>Why Fall Protection?</a:t>
            </a:r>
            <a:endParaRPr lang="en-US" altLang="en-US" sz="3200" smtClean="0"/>
          </a:p>
        </p:txBody>
      </p:sp>
      <p:pic>
        <p:nvPicPr>
          <p:cNvPr id="22532" name="Picture 2" descr="http://i1.mirror.co.uk/incoming/article7122823.ece/ALTERNATES/s615b/single-human-skeleton-on-white.jpg">
            <a:hlinkClick r:id="rId3"/>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627688" y="1746250"/>
            <a:ext cx="2587625" cy="4559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2533" name="Rectangle 6"/>
          <p:cNvSpPr>
            <a:spLocks noGrp="1" noChangeArrowheads="1"/>
          </p:cNvSpPr>
          <p:nvPr>
            <p:ph type="sldNum" sz="quarter" idx="10"/>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lr>
                <a:schemeClr val="bg2"/>
              </a:buClr>
              <a:buSzPct val="70000"/>
              <a:buFont typeface="Wingdings" pitchFamily="2" charset="2"/>
              <a:buChar char="l"/>
              <a:defRPr sz="3100">
                <a:solidFill>
                  <a:schemeClr val="tx1"/>
                </a:solidFill>
                <a:latin typeface="Arial" charset="0"/>
              </a:defRPr>
            </a:lvl1pPr>
            <a:lvl2pPr marL="742950" indent="-285750">
              <a:spcBef>
                <a:spcPct val="20000"/>
              </a:spcBef>
              <a:buClr>
                <a:schemeClr val="accent1"/>
              </a:buClr>
              <a:buSzPct val="150000"/>
              <a:buChar char="•"/>
              <a:defRPr sz="2600">
                <a:solidFill>
                  <a:schemeClr val="tx1"/>
                </a:solidFill>
                <a:latin typeface="Arial" charset="0"/>
              </a:defRPr>
            </a:lvl2pPr>
            <a:lvl3pPr marL="1143000" indent="-228600">
              <a:spcBef>
                <a:spcPct val="20000"/>
              </a:spcBef>
              <a:buClr>
                <a:schemeClr val="tx1"/>
              </a:buClr>
              <a:buSzPct val="150000"/>
              <a:buChar char="•"/>
              <a:defRPr sz="2200">
                <a:solidFill>
                  <a:schemeClr val="tx1"/>
                </a:solidFill>
                <a:latin typeface="Arial" charset="0"/>
              </a:defRPr>
            </a:lvl3pPr>
            <a:lvl4pPr marL="1600200" indent="-228600">
              <a:spcBef>
                <a:spcPct val="20000"/>
              </a:spcBef>
              <a:buClr>
                <a:schemeClr val="tx2"/>
              </a:buClr>
              <a:buSzPct val="150000"/>
              <a:buChar char="•"/>
              <a:defRPr sz="2000">
                <a:solidFill>
                  <a:schemeClr val="tx1"/>
                </a:solidFill>
                <a:latin typeface="Arial" charset="0"/>
              </a:defRPr>
            </a:lvl4pPr>
            <a:lvl5pPr marL="2057400" indent="-228600">
              <a:spcBef>
                <a:spcPct val="20000"/>
              </a:spcBef>
              <a:buClr>
                <a:schemeClr val="folHlink"/>
              </a:buClr>
              <a:buSzPct val="150000"/>
              <a:buChar char="•"/>
              <a:defRPr sz="2000">
                <a:solidFill>
                  <a:schemeClr val="tx1"/>
                </a:solidFill>
                <a:latin typeface="Arial" charset="0"/>
              </a:defRPr>
            </a:lvl5pPr>
            <a:lvl6pPr marL="25146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6pPr>
            <a:lvl7pPr marL="29718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7pPr>
            <a:lvl8pPr marL="34290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8pPr>
            <a:lvl9pPr marL="3886200" indent="-228600" eaLnBrk="0" fontAlgn="base" hangingPunct="0">
              <a:spcBef>
                <a:spcPct val="20000"/>
              </a:spcBef>
              <a:spcAft>
                <a:spcPct val="0"/>
              </a:spcAft>
              <a:buClr>
                <a:schemeClr val="folHlink"/>
              </a:buClr>
              <a:buSzPct val="150000"/>
              <a:buChar char="•"/>
              <a:defRPr sz="2000">
                <a:solidFill>
                  <a:schemeClr val="tx1"/>
                </a:solidFill>
                <a:latin typeface="Arial" charset="0"/>
              </a:defRPr>
            </a:lvl9pPr>
          </a:lstStyle>
          <a:p>
            <a:pPr>
              <a:spcBef>
                <a:spcPct val="0"/>
              </a:spcBef>
              <a:buClrTx/>
              <a:buSzTx/>
              <a:buFontTx/>
              <a:buNone/>
            </a:pPr>
            <a:r>
              <a:rPr lang="en-US" altLang="en-US" sz="1200" dirty="0" smtClean="0"/>
              <a:t>35</a:t>
            </a:r>
          </a:p>
        </p:txBody>
      </p:sp>
      <p:pic>
        <p:nvPicPr>
          <p:cNvPr id="64515" name="Picture 3"/>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xmlns="">
                <a:solidFill>
                  <a:srgbClr val="00FF00"/>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74734278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4515"/>
                                        </p:tgtEl>
                                        <p:attrNameLst>
                                          <p:attrName>style.visibility</p:attrName>
                                        </p:attrNameLst>
                                      </p:cBhvr>
                                      <p:to>
                                        <p:strVal val="visible"/>
                                      </p:to>
                                    </p:set>
                                    <p:animEffect transition="in" filter="fade">
                                      <p:cBhvr>
                                        <p:cTn id="7" dur="500"/>
                                        <p:tgtEl>
                                          <p:spTgt spid="645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Studio">
  <a:themeElements>
    <a:clrScheme name="Studio 1">
      <a:dk1>
        <a:srgbClr val="000000"/>
      </a:dk1>
      <a:lt1>
        <a:srgbClr val="FFFFFF"/>
      </a:lt1>
      <a:dk2>
        <a:srgbClr val="336666"/>
      </a:dk2>
      <a:lt2>
        <a:srgbClr val="CCCC99"/>
      </a:lt2>
      <a:accent1>
        <a:srgbClr val="97CDCC"/>
      </a:accent1>
      <a:accent2>
        <a:srgbClr val="D6E0E0"/>
      </a:accent2>
      <a:accent3>
        <a:srgbClr val="FFFFFF"/>
      </a:accent3>
      <a:accent4>
        <a:srgbClr val="000000"/>
      </a:accent4>
      <a:accent5>
        <a:srgbClr val="C9E3E2"/>
      </a:accent5>
      <a:accent6>
        <a:srgbClr val="C2CBCB"/>
      </a:accent6>
      <a:hlink>
        <a:srgbClr val="99CC00"/>
      </a:hlink>
      <a:folHlink>
        <a:srgbClr val="336666"/>
      </a:folHlink>
    </a:clrScheme>
    <a:fontScheme name="Studio">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FF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rgbClr val="00FF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tudio 1">
        <a:dk1>
          <a:srgbClr val="000000"/>
        </a:dk1>
        <a:lt1>
          <a:srgbClr val="FFFFFF"/>
        </a:lt1>
        <a:dk2>
          <a:srgbClr val="336666"/>
        </a:dk2>
        <a:lt2>
          <a:srgbClr val="CCCC99"/>
        </a:lt2>
        <a:accent1>
          <a:srgbClr val="97CDCC"/>
        </a:accent1>
        <a:accent2>
          <a:srgbClr val="D6E0E0"/>
        </a:accent2>
        <a:accent3>
          <a:srgbClr val="FFFFFF"/>
        </a:accent3>
        <a:accent4>
          <a:srgbClr val="000000"/>
        </a:accent4>
        <a:accent5>
          <a:srgbClr val="C9E3E2"/>
        </a:accent5>
        <a:accent6>
          <a:srgbClr val="C2CBCB"/>
        </a:accent6>
        <a:hlink>
          <a:srgbClr val="99CC00"/>
        </a:hlink>
        <a:folHlink>
          <a:srgbClr val="336666"/>
        </a:folHlink>
      </a:clrScheme>
      <a:clrMap bg1="lt1" tx1="dk1" bg2="lt2" tx2="dk2" accent1="accent1" accent2="accent2" accent3="accent3" accent4="accent4" accent5="accent5" accent6="accent6" hlink="hlink" folHlink="folHlink"/>
    </a:extraClrScheme>
    <a:extraClrScheme>
      <a:clrScheme name="Studio 2">
        <a:dk1>
          <a:srgbClr val="000000"/>
        </a:dk1>
        <a:lt1>
          <a:srgbClr val="FFFFFF"/>
        </a:lt1>
        <a:dk2>
          <a:srgbClr val="3732A0"/>
        </a:dk2>
        <a:lt2>
          <a:srgbClr val="666699"/>
        </a:lt2>
        <a:accent1>
          <a:srgbClr val="CCCCFF"/>
        </a:accent1>
        <a:accent2>
          <a:srgbClr val="009999"/>
        </a:accent2>
        <a:accent3>
          <a:srgbClr val="FFFFFF"/>
        </a:accent3>
        <a:accent4>
          <a:srgbClr val="000000"/>
        </a:accent4>
        <a:accent5>
          <a:srgbClr val="E2E2FF"/>
        </a:accent5>
        <a:accent6>
          <a:srgbClr val="008A8A"/>
        </a:accent6>
        <a:hlink>
          <a:srgbClr val="3366CC"/>
        </a:hlink>
        <a:folHlink>
          <a:srgbClr val="9094B8"/>
        </a:folHlink>
      </a:clrScheme>
      <a:clrMap bg1="lt1" tx1="dk1" bg2="lt2" tx2="dk2" accent1="accent1" accent2="accent2" accent3="accent3" accent4="accent4" accent5="accent5" accent6="accent6" hlink="hlink" folHlink="folHlink"/>
    </a:extraClrScheme>
    <a:extraClrScheme>
      <a:clrScheme name="Studio 3">
        <a:dk1>
          <a:srgbClr val="000000"/>
        </a:dk1>
        <a:lt1>
          <a:srgbClr val="FFFFFF"/>
        </a:lt1>
        <a:dk2>
          <a:srgbClr val="CD0505"/>
        </a:dk2>
        <a:lt2>
          <a:srgbClr val="5F5F5F"/>
        </a:lt2>
        <a:accent1>
          <a:srgbClr val="D2D5DE"/>
        </a:accent1>
        <a:accent2>
          <a:srgbClr val="D55757"/>
        </a:accent2>
        <a:accent3>
          <a:srgbClr val="FFFFFF"/>
        </a:accent3>
        <a:accent4>
          <a:srgbClr val="000000"/>
        </a:accent4>
        <a:accent5>
          <a:srgbClr val="E5E7EC"/>
        </a:accent5>
        <a:accent6>
          <a:srgbClr val="C14E4E"/>
        </a:accent6>
        <a:hlink>
          <a:srgbClr val="F42D1E"/>
        </a:hlink>
        <a:folHlink>
          <a:srgbClr val="7C849E"/>
        </a:folHlink>
      </a:clrScheme>
      <a:clrMap bg1="lt1" tx1="dk1" bg2="lt2" tx2="dk2" accent1="accent1" accent2="accent2" accent3="accent3" accent4="accent4" accent5="accent5" accent6="accent6" hlink="hlink" folHlink="folHlink"/>
    </a:extraClrScheme>
    <a:extraClrScheme>
      <a:clrScheme name="Studio 4">
        <a:dk1>
          <a:srgbClr val="000000"/>
        </a:dk1>
        <a:lt1>
          <a:srgbClr val="FFFFFF"/>
        </a:lt1>
        <a:dk2>
          <a:srgbClr val="551A07"/>
        </a:dk2>
        <a:lt2>
          <a:srgbClr val="CC3300"/>
        </a:lt2>
        <a:accent1>
          <a:srgbClr val="F4B400"/>
        </a:accent1>
        <a:accent2>
          <a:srgbClr val="993300"/>
        </a:accent2>
        <a:accent3>
          <a:srgbClr val="FFFFFF"/>
        </a:accent3>
        <a:accent4>
          <a:srgbClr val="000000"/>
        </a:accent4>
        <a:accent5>
          <a:srgbClr val="F8D6AA"/>
        </a:accent5>
        <a:accent6>
          <a:srgbClr val="8A2D00"/>
        </a:accent6>
        <a:hlink>
          <a:srgbClr val="FF3300"/>
        </a:hlink>
        <a:folHlink>
          <a:srgbClr val="666699"/>
        </a:folHlink>
      </a:clrScheme>
      <a:clrMap bg1="lt1" tx1="dk1" bg2="lt2" tx2="dk2" accent1="accent1" accent2="accent2" accent3="accent3" accent4="accent4" accent5="accent5" accent6="accent6" hlink="hlink" folHlink="folHlink"/>
    </a:extraClrScheme>
    <a:extraClrScheme>
      <a:clrScheme name="Studio 5">
        <a:dk1>
          <a:srgbClr val="000000"/>
        </a:dk1>
        <a:lt1>
          <a:srgbClr val="FFFFFF"/>
        </a:lt1>
        <a:dk2>
          <a:srgbClr val="FF0000"/>
        </a:dk2>
        <a:lt2>
          <a:srgbClr val="FFCC00"/>
        </a:lt2>
        <a:accent1>
          <a:srgbClr val="66CCFF"/>
        </a:accent1>
        <a:accent2>
          <a:srgbClr val="009900"/>
        </a:accent2>
        <a:accent3>
          <a:srgbClr val="FFFFFF"/>
        </a:accent3>
        <a:accent4>
          <a:srgbClr val="000000"/>
        </a:accent4>
        <a:accent5>
          <a:srgbClr val="B8E2FF"/>
        </a:accent5>
        <a:accent6>
          <a:srgbClr val="008A00"/>
        </a:accent6>
        <a:hlink>
          <a:srgbClr val="FF3300"/>
        </a:hlink>
        <a:folHlink>
          <a:srgbClr val="6600FF"/>
        </a:folHlink>
      </a:clrScheme>
      <a:clrMap bg1="lt1" tx1="dk1" bg2="lt2" tx2="dk2" accent1="accent1" accent2="accent2" accent3="accent3" accent4="accent4" accent5="accent5" accent6="accent6" hlink="hlink" folHlink="folHlink"/>
    </a:extraClrScheme>
    <a:extraClrScheme>
      <a:clrScheme name="Studio 6">
        <a:dk1>
          <a:srgbClr val="666633"/>
        </a:dk1>
        <a:lt1>
          <a:srgbClr val="FFFFFF"/>
        </a:lt1>
        <a:dk2>
          <a:srgbClr val="000000"/>
        </a:dk2>
        <a:lt2>
          <a:srgbClr val="CC3300"/>
        </a:lt2>
        <a:accent1>
          <a:srgbClr val="808000"/>
        </a:accent1>
        <a:accent2>
          <a:srgbClr val="FF9900"/>
        </a:accent2>
        <a:accent3>
          <a:srgbClr val="AAAAAA"/>
        </a:accent3>
        <a:accent4>
          <a:srgbClr val="DADADA"/>
        </a:accent4>
        <a:accent5>
          <a:srgbClr val="C0C0AA"/>
        </a:accent5>
        <a:accent6>
          <a:srgbClr val="E78A00"/>
        </a:accent6>
        <a:hlink>
          <a:srgbClr val="CC6600"/>
        </a:hlink>
        <a:folHlink>
          <a:srgbClr val="434B1F"/>
        </a:folHlink>
      </a:clrScheme>
      <a:clrMap bg1="dk2" tx1="lt1" bg2="dk1" tx2="lt2" accent1="accent1" accent2="accent2" accent3="accent3" accent4="accent4" accent5="accent5" accent6="accent6" hlink="hlink" folHlink="folHlink"/>
    </a:extraClrScheme>
    <a:extraClrScheme>
      <a:clrScheme name="Studio 7">
        <a:dk1>
          <a:srgbClr val="766997"/>
        </a:dk1>
        <a:lt1>
          <a:srgbClr val="FFFFFF"/>
        </a:lt1>
        <a:dk2>
          <a:srgbClr val="530901"/>
        </a:dk2>
        <a:lt2>
          <a:srgbClr val="FFFFFF"/>
        </a:lt2>
        <a:accent1>
          <a:srgbClr val="FF3300"/>
        </a:accent1>
        <a:accent2>
          <a:srgbClr val="CC6600"/>
        </a:accent2>
        <a:accent3>
          <a:srgbClr val="B3AAAA"/>
        </a:accent3>
        <a:accent4>
          <a:srgbClr val="DADADA"/>
        </a:accent4>
        <a:accent5>
          <a:srgbClr val="FFADAA"/>
        </a:accent5>
        <a:accent6>
          <a:srgbClr val="B95C00"/>
        </a:accent6>
        <a:hlink>
          <a:srgbClr val="FF9900"/>
        </a:hlink>
        <a:folHlink>
          <a:srgbClr val="993300"/>
        </a:folHlink>
      </a:clrScheme>
      <a:clrMap bg1="dk2" tx1="lt1" bg2="dk1" tx2="lt2" accent1="accent1" accent2="accent2" accent3="accent3" accent4="accent4" accent5="accent5" accent6="accent6" hlink="hlink" folHlink="folHlink"/>
    </a:extraClrScheme>
    <a:extraClrScheme>
      <a:clrScheme name="Studio 8">
        <a:dk1>
          <a:srgbClr val="666699"/>
        </a:dk1>
        <a:lt1>
          <a:srgbClr val="FFFFFF"/>
        </a:lt1>
        <a:dk2>
          <a:srgbClr val="4C004C"/>
        </a:dk2>
        <a:lt2>
          <a:srgbClr val="FFFFFF"/>
        </a:lt2>
        <a:accent1>
          <a:srgbClr val="0099CC"/>
        </a:accent1>
        <a:accent2>
          <a:srgbClr val="993366"/>
        </a:accent2>
        <a:accent3>
          <a:srgbClr val="B2AAB2"/>
        </a:accent3>
        <a:accent4>
          <a:srgbClr val="DADADA"/>
        </a:accent4>
        <a:accent5>
          <a:srgbClr val="AACAE2"/>
        </a:accent5>
        <a:accent6>
          <a:srgbClr val="8A2D5C"/>
        </a:accent6>
        <a:hlink>
          <a:srgbClr val="99CC00"/>
        </a:hlink>
        <a:folHlink>
          <a:srgbClr val="006699"/>
        </a:folHlink>
      </a:clrScheme>
      <a:clrMap bg1="dk2" tx1="lt1" bg2="dk1" tx2="lt2" accent1="accent1" accent2="accent2" accent3="accent3" accent4="accent4" accent5="accent5" accent6="accent6" hlink="hlink" folHlink="folHlink"/>
    </a:extraClrScheme>
    <a:extraClrScheme>
      <a:clrScheme name="Studio 9">
        <a:dk1>
          <a:srgbClr val="565682"/>
        </a:dk1>
        <a:lt1>
          <a:srgbClr val="FFFFFF"/>
        </a:lt1>
        <a:dk2>
          <a:srgbClr val="1E1551"/>
        </a:dk2>
        <a:lt2>
          <a:srgbClr val="CCFFFF"/>
        </a:lt2>
        <a:accent1>
          <a:srgbClr val="33CCCC"/>
        </a:accent1>
        <a:accent2>
          <a:srgbClr val="009999"/>
        </a:accent2>
        <a:accent3>
          <a:srgbClr val="ABAAB3"/>
        </a:accent3>
        <a:accent4>
          <a:srgbClr val="DADADA"/>
        </a:accent4>
        <a:accent5>
          <a:srgbClr val="ADE2E2"/>
        </a:accent5>
        <a:accent6>
          <a:srgbClr val="008A8A"/>
        </a:accent6>
        <a:hlink>
          <a:srgbClr val="FF9900"/>
        </a:hlink>
        <a:folHlink>
          <a:srgbClr val="005986"/>
        </a:folHlink>
      </a:clrScheme>
      <a:clrMap bg1="dk2" tx1="lt1" bg2="dk1" tx2="lt2" accent1="accent1" accent2="accent2" accent3="accent3" accent4="accent4" accent5="accent5" accent6="accent6" hlink="hlink" folHlink="folHlink"/>
    </a:extraClrScheme>
    <a:extraClrScheme>
      <a:clrScheme name="Studio 10">
        <a:dk1>
          <a:srgbClr val="CCCC99"/>
        </a:dk1>
        <a:lt1>
          <a:srgbClr val="FFFFFF"/>
        </a:lt1>
        <a:dk2>
          <a:srgbClr val="2E5D5C"/>
        </a:dk2>
        <a:lt2>
          <a:srgbClr val="FFFFFF"/>
        </a:lt2>
        <a:accent1>
          <a:srgbClr val="0099CC"/>
        </a:accent1>
        <a:accent2>
          <a:srgbClr val="D6E0E0"/>
        </a:accent2>
        <a:accent3>
          <a:srgbClr val="ADB6B5"/>
        </a:accent3>
        <a:accent4>
          <a:srgbClr val="DADADA"/>
        </a:accent4>
        <a:accent5>
          <a:srgbClr val="AACAE2"/>
        </a:accent5>
        <a:accent6>
          <a:srgbClr val="C2CBCB"/>
        </a:accent6>
        <a:hlink>
          <a:srgbClr val="CCCC99"/>
        </a:hlink>
        <a:folHlink>
          <a:srgbClr val="428A8C"/>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Studio</Template>
  <TotalTime>6910</TotalTime>
  <Words>3239</Words>
  <Application>Microsoft Office PowerPoint</Application>
  <PresentationFormat>On-screen Show (4:3)</PresentationFormat>
  <Paragraphs>311</Paragraphs>
  <Slides>35</Slides>
  <Notes>35</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Studio</vt:lpstr>
      <vt:lpstr>Fall Protection Continuing Education Third Quarter 2016</vt:lpstr>
      <vt:lpstr>Objectives</vt:lpstr>
      <vt:lpstr>Employer’s Duty</vt:lpstr>
      <vt:lpstr>Subpart “V” Change</vt:lpstr>
      <vt:lpstr>Equipment Inspection</vt:lpstr>
      <vt:lpstr>General</vt:lpstr>
      <vt:lpstr>Body Belt </vt:lpstr>
      <vt:lpstr>Positioning Strap</vt:lpstr>
      <vt:lpstr>Body Harness </vt:lpstr>
      <vt:lpstr>Flammability</vt:lpstr>
      <vt:lpstr>Weight Rating</vt:lpstr>
      <vt:lpstr>Proper Fit</vt:lpstr>
      <vt:lpstr>Shock Absorbing Lanyard</vt:lpstr>
      <vt:lpstr>System Types</vt:lpstr>
      <vt:lpstr>Types of Systems</vt:lpstr>
      <vt:lpstr>Three Systems</vt:lpstr>
      <vt:lpstr>Fall Protection Systems</vt:lpstr>
      <vt:lpstr>Guardrails</vt:lpstr>
      <vt:lpstr>OEPS-Fall Protection</vt:lpstr>
      <vt:lpstr>Fall Arrest Systems</vt:lpstr>
      <vt:lpstr>The ABC’s of Fall Arrest</vt:lpstr>
      <vt:lpstr>Performance Criteria</vt:lpstr>
      <vt:lpstr>Anchorage</vt:lpstr>
      <vt:lpstr>Tie Back </vt:lpstr>
      <vt:lpstr>Determine Force &amp; Fall Distance</vt:lpstr>
      <vt:lpstr>Force</vt:lpstr>
      <vt:lpstr>Calculate Fall Distance</vt:lpstr>
      <vt:lpstr>Life Lines</vt:lpstr>
      <vt:lpstr>Horizontal Lifeline</vt:lpstr>
      <vt:lpstr>Vertical Lifeline</vt:lpstr>
      <vt:lpstr>Positioning Systems</vt:lpstr>
      <vt:lpstr>Self Retracting Lifeline</vt:lpstr>
      <vt:lpstr>Wooden Pole</vt:lpstr>
      <vt:lpstr>Aerial Lifts</vt:lpstr>
      <vt:lpstr>Why Fall Protection?</vt:lpstr>
    </vt:vector>
  </TitlesOfParts>
  <Company>OSP Task Team 2</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Excavations</dc:title>
  <dc:subject>T&amp;D 10 Hour</dc:subject>
  <dc:creator>OSP Task Team 2</dc:creator>
  <dc:description>v2.03.06</dc:description>
  <cp:lastModifiedBy>joseph.parsley</cp:lastModifiedBy>
  <cp:revision>509</cp:revision>
  <cp:lastPrinted>2000-07-21T13:40:41Z</cp:lastPrinted>
  <dcterms:created xsi:type="dcterms:W3CDTF">1998-12-15T16:49:48Z</dcterms:created>
  <dcterms:modified xsi:type="dcterms:W3CDTF">2016-09-02T14:25:07Z</dcterms:modified>
</cp:coreProperties>
</file>